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9" r:id="rId1"/>
  </p:sldMasterIdLst>
  <p:notesMasterIdLst>
    <p:notesMasterId r:id="rId70"/>
  </p:notesMasterIdLst>
  <p:sldIdLst>
    <p:sldId id="256" r:id="rId2"/>
    <p:sldId id="304" r:id="rId3"/>
    <p:sldId id="258" r:id="rId4"/>
    <p:sldId id="259" r:id="rId5"/>
    <p:sldId id="260" r:id="rId6"/>
    <p:sldId id="274" r:id="rId7"/>
    <p:sldId id="261" r:id="rId8"/>
    <p:sldId id="264" r:id="rId9"/>
    <p:sldId id="306" r:id="rId10"/>
    <p:sldId id="262" r:id="rId11"/>
    <p:sldId id="281" r:id="rId12"/>
    <p:sldId id="266" r:id="rId13"/>
    <p:sldId id="308" r:id="rId14"/>
    <p:sldId id="362" r:id="rId15"/>
    <p:sldId id="309" r:id="rId16"/>
    <p:sldId id="310" r:id="rId17"/>
    <p:sldId id="311" r:id="rId18"/>
    <p:sldId id="312" r:id="rId19"/>
    <p:sldId id="313" r:id="rId20"/>
    <p:sldId id="314" r:id="rId21"/>
    <p:sldId id="316" r:id="rId22"/>
    <p:sldId id="315" r:id="rId23"/>
    <p:sldId id="368" r:id="rId24"/>
    <p:sldId id="317" r:id="rId25"/>
    <p:sldId id="318" r:id="rId26"/>
    <p:sldId id="341" r:id="rId27"/>
    <p:sldId id="319" r:id="rId28"/>
    <p:sldId id="330" r:id="rId29"/>
    <p:sldId id="329" r:id="rId30"/>
    <p:sldId id="320" r:id="rId31"/>
    <p:sldId id="332" r:id="rId32"/>
    <p:sldId id="326" r:id="rId33"/>
    <p:sldId id="342" r:id="rId34"/>
    <p:sldId id="340" r:id="rId35"/>
    <p:sldId id="343" r:id="rId36"/>
    <p:sldId id="331" r:id="rId37"/>
    <p:sldId id="333" r:id="rId38"/>
    <p:sldId id="324" r:id="rId39"/>
    <p:sldId id="335" r:id="rId40"/>
    <p:sldId id="345" r:id="rId41"/>
    <p:sldId id="344" r:id="rId42"/>
    <p:sldId id="336" r:id="rId43"/>
    <p:sldId id="350" r:id="rId44"/>
    <p:sldId id="346" r:id="rId45"/>
    <p:sldId id="351" r:id="rId46"/>
    <p:sldId id="349" r:id="rId47"/>
    <p:sldId id="347" r:id="rId48"/>
    <p:sldId id="337" r:id="rId49"/>
    <p:sldId id="348" r:id="rId50"/>
    <p:sldId id="353" r:id="rId51"/>
    <p:sldId id="339" r:id="rId52"/>
    <p:sldId id="338" r:id="rId53"/>
    <p:sldId id="355" r:id="rId54"/>
    <p:sldId id="356" r:id="rId55"/>
    <p:sldId id="307" r:id="rId56"/>
    <p:sldId id="334" r:id="rId57"/>
    <p:sldId id="352" r:id="rId58"/>
    <p:sldId id="357" r:id="rId59"/>
    <p:sldId id="321" r:id="rId60"/>
    <p:sldId id="359" r:id="rId61"/>
    <p:sldId id="325" r:id="rId62"/>
    <p:sldId id="360" r:id="rId63"/>
    <p:sldId id="328" r:id="rId64"/>
    <p:sldId id="361" r:id="rId65"/>
    <p:sldId id="364" r:id="rId66"/>
    <p:sldId id="365" r:id="rId67"/>
    <p:sldId id="366" r:id="rId68"/>
    <p:sldId id="367" r:id="rId69"/>
  </p:sldIdLst>
  <p:sldSz cx="9144000" cy="5143500" type="screen16x9"/>
  <p:notesSz cx="6858000" cy="9144000"/>
  <p:embeddedFontLst>
    <p:embeddedFont>
      <p:font typeface="Albert Sans" panose="020B0604020202020204" charset="0"/>
      <p:regular r:id="rId71"/>
      <p:bold r:id="rId72"/>
      <p:italic r:id="rId73"/>
      <p:boldItalic r:id="rId74"/>
    </p:embeddedFont>
    <p:embeddedFont>
      <p:font typeface="Albert Sans Medium" panose="020B0604020202020204" charset="0"/>
      <p:regular r:id="rId75"/>
      <p:bold r:id="rId76"/>
      <p:italic r:id="rId77"/>
      <p:boldItalic r:id="rId78"/>
    </p:embeddedFont>
    <p:embeddedFont>
      <p:font typeface="B Nazanin" panose="00000400000000000000" pitchFamily="2" charset="-78"/>
      <p:regular r:id="rId79"/>
      <p:bold r:id="rId80"/>
    </p:embeddedFont>
    <p:embeddedFont>
      <p:font typeface="B Titr" panose="00000700000000000000" pitchFamily="2" charset="-78"/>
      <p:bold r:id="rId81"/>
    </p:embeddedFont>
    <p:embeddedFont>
      <p:font typeface="B Yekan" panose="00000400000000000000" pitchFamily="2" charset="-78"/>
      <p:regular r:id="rId82"/>
    </p:embeddedFont>
    <p:embeddedFont>
      <p:font typeface="DM Sans" pitchFamily="2" charset="0"/>
      <p:regular r:id="rId83"/>
      <p:bold r:id="rId84"/>
      <p:italic r:id="rId85"/>
      <p:boldItalic r:id="rId86"/>
    </p:embeddedFont>
    <p:embeddedFont>
      <p:font typeface="IRANSans" panose="020B0506030804020204" pitchFamily="34" charset="-78"/>
      <p:regular r:id="rId87"/>
    </p:embeddedFont>
    <p:embeddedFont>
      <p:font typeface="Nunito Light" pitchFamily="2" charset="0"/>
      <p:regular r:id="rId88"/>
      <p:italic r:id="rId89"/>
    </p:embeddedFont>
    <p:embeddedFont>
      <p:font typeface="Pinar" pitchFamily="2" charset="-78"/>
      <p:regular r:id="rId90"/>
      <p:bold r:id="rId91"/>
    </p:embeddedFont>
    <p:embeddedFont>
      <p:font typeface="Pinar-DS4-FD Medium" pitchFamily="2" charset="-78"/>
      <p:regular r:id="rId92"/>
    </p:embeddedFont>
    <p:embeddedFont>
      <p:font typeface="Poppins" panose="00000500000000000000" pitchFamily="2" charset="0"/>
      <p:regular r:id="rId93"/>
      <p:bold r:id="rId94"/>
      <p:italic r:id="rId95"/>
      <p:boldItalic r:id="rId96"/>
    </p:embeddedFont>
    <p:embeddedFont>
      <p:font typeface="Ray ExtraBlack" panose="02000504000000020004" pitchFamily="2" charset="-78"/>
      <p:bold r:id="rId97"/>
    </p:embeddedFont>
    <p:embeddedFont>
      <p:font typeface="Vazir" panose="020B0603030804020204" pitchFamily="34" charset="-78"/>
      <p:regular r:id="rId98"/>
      <p:bold r:id="rId99"/>
    </p:embeddedFont>
    <p:embeddedFont>
      <p:font typeface="Yekan Bakh" panose="00000500000000000000" pitchFamily="2" charset="-78"/>
      <p:regular r:id="rId100"/>
      <p:bold r:id="rId10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1585B6D-D13D-4BDE-B240-18986B2E3F3A}">
  <a:tblStyle styleId="{61585B6D-D13D-4BDE-B240-18986B2E3F3A}"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28" autoAdjust="0"/>
    <p:restoredTop sz="95151" autoAdjust="0"/>
  </p:normalViewPr>
  <p:slideViewPr>
    <p:cSldViewPr snapToGrid="0">
      <p:cViewPr varScale="1">
        <p:scale>
          <a:sx n="109" d="100"/>
          <a:sy n="109" d="100"/>
        </p:scale>
        <p:origin x="778" y="53"/>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font" Target="fonts/font14.fntdata"/><Relationship Id="rId89" Type="http://schemas.openxmlformats.org/officeDocument/2006/relationships/font" Target="fonts/font19.fntdata"/><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font" Target="fonts/font4.fntdata"/><Relationship Id="rId79" Type="http://schemas.openxmlformats.org/officeDocument/2006/relationships/font" Target="fonts/font9.fntdata"/><Relationship Id="rId102" Type="http://schemas.openxmlformats.org/officeDocument/2006/relationships/presProps" Target="presProps.xml"/><Relationship Id="rId5" Type="http://schemas.openxmlformats.org/officeDocument/2006/relationships/slide" Target="slides/slide4.xml"/><Relationship Id="rId90" Type="http://schemas.openxmlformats.org/officeDocument/2006/relationships/font" Target="fonts/font20.fntdata"/><Relationship Id="rId95" Type="http://schemas.openxmlformats.org/officeDocument/2006/relationships/font" Target="fonts/font25.fntdata"/><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font" Target="fonts/font10.fntdata"/><Relationship Id="rId85" Type="http://schemas.openxmlformats.org/officeDocument/2006/relationships/font" Target="fonts/font15.fntdata"/><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75" Type="http://schemas.openxmlformats.org/officeDocument/2006/relationships/font" Target="fonts/font5.fntdata"/><Relationship Id="rId83" Type="http://schemas.openxmlformats.org/officeDocument/2006/relationships/font" Target="fonts/font13.fntdata"/><Relationship Id="rId88" Type="http://schemas.openxmlformats.org/officeDocument/2006/relationships/font" Target="fonts/font18.fntdata"/><Relationship Id="rId91" Type="http://schemas.openxmlformats.org/officeDocument/2006/relationships/font" Target="fonts/font21.fntdata"/><Relationship Id="rId96" Type="http://schemas.openxmlformats.org/officeDocument/2006/relationships/font" Target="fonts/font26.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font" Target="fonts/font3.fntdata"/><Relationship Id="rId78" Type="http://schemas.openxmlformats.org/officeDocument/2006/relationships/font" Target="fonts/font8.fntdata"/><Relationship Id="rId81" Type="http://schemas.openxmlformats.org/officeDocument/2006/relationships/font" Target="fonts/font11.fntdata"/><Relationship Id="rId86" Type="http://schemas.openxmlformats.org/officeDocument/2006/relationships/font" Target="fonts/font16.fntdata"/><Relationship Id="rId94" Type="http://schemas.openxmlformats.org/officeDocument/2006/relationships/font" Target="fonts/font24.fntdata"/><Relationship Id="rId99" Type="http://schemas.openxmlformats.org/officeDocument/2006/relationships/font" Target="fonts/font29.fntdata"/><Relationship Id="rId101" Type="http://schemas.openxmlformats.org/officeDocument/2006/relationships/font" Target="fonts/font31.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font" Target="fonts/font6.fntdata"/><Relationship Id="rId97" Type="http://schemas.openxmlformats.org/officeDocument/2006/relationships/font" Target="fonts/font27.fntdata"/><Relationship Id="rId104"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font" Target="fonts/font1.fntdata"/><Relationship Id="rId92" Type="http://schemas.openxmlformats.org/officeDocument/2006/relationships/font" Target="fonts/font22.fntdata"/><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font" Target="fonts/font17.fntdata"/><Relationship Id="rId61" Type="http://schemas.openxmlformats.org/officeDocument/2006/relationships/slide" Target="slides/slide60.xml"/><Relationship Id="rId82" Type="http://schemas.openxmlformats.org/officeDocument/2006/relationships/font" Target="fonts/font12.fntdata"/><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font" Target="fonts/font7.fntdata"/><Relationship Id="rId100" Type="http://schemas.openxmlformats.org/officeDocument/2006/relationships/font" Target="fonts/font30.fntdata"/><Relationship Id="rId105"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2.fntdata"/><Relationship Id="rId93" Type="http://schemas.openxmlformats.org/officeDocument/2006/relationships/font" Target="fonts/font23.fntdata"/><Relationship Id="rId98" Type="http://schemas.openxmlformats.org/officeDocument/2006/relationships/font" Target="fonts/font28.fntdata"/><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94411089238845"/>
          <c:y val="9.5134649237799171E-2"/>
          <c:w val="0.7727933070866142"/>
          <c:h val="0.63759991010899286"/>
        </c:manualLayout>
      </c:layout>
      <c:barChart>
        <c:barDir val="bar"/>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errBars>
            <c:errBarType val="both"/>
            <c:errValType val="stdErr"/>
            <c:noEndCap val="0"/>
            <c:spPr>
              <a:noFill/>
              <a:ln w="9525" cap="flat" cmpd="sng" algn="ctr">
                <a:noFill/>
                <a:round/>
              </a:ln>
              <a:effectLst/>
            </c:spPr>
          </c:errBars>
          <c:cat>
            <c:strRef>
              <c:f>Sheet1!$A$2:$A$3</c:f>
              <c:strCache>
                <c:ptCount val="2"/>
                <c:pt idx="0">
                  <c:v>بیشتر از 2000 متر</c:v>
                </c:pt>
                <c:pt idx="1">
                  <c:v>کمتر از 2000 متر</c:v>
                </c:pt>
              </c:strCache>
            </c:strRef>
          </c:cat>
          <c:val>
            <c:numRef>
              <c:f>Sheet1!$B$2:$B$3</c:f>
              <c:numCache>
                <c:formatCode>General</c:formatCode>
                <c:ptCount val="2"/>
                <c:pt idx="0">
                  <c:v>7.25</c:v>
                </c:pt>
                <c:pt idx="1">
                  <c:v>6.32</c:v>
                </c:pt>
              </c:numCache>
            </c:numRef>
          </c:val>
          <c:extLst>
            <c:ext xmlns:c16="http://schemas.microsoft.com/office/drawing/2014/chart" uri="{C3380CC4-5D6E-409C-BE32-E72D297353CC}">
              <c16:uniqueId val="{00000000-7C22-459C-B088-1ABAF1261615}"/>
            </c:ext>
          </c:extLst>
        </c:ser>
        <c:dLbls>
          <c:dLblPos val="outEnd"/>
          <c:showLegendKey val="0"/>
          <c:showVal val="1"/>
          <c:showCatName val="0"/>
          <c:showSerName val="0"/>
          <c:showPercent val="0"/>
          <c:showBubbleSize val="0"/>
        </c:dLbls>
        <c:gapWidth val="182"/>
        <c:axId val="941095599"/>
        <c:axId val="941112399"/>
      </c:barChart>
      <c:catAx>
        <c:axId val="941095599"/>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941112399"/>
        <c:crosses val="autoZero"/>
        <c:auto val="1"/>
        <c:lblAlgn val="ctr"/>
        <c:lblOffset val="100"/>
        <c:noMultiLvlLbl val="0"/>
      </c:catAx>
      <c:valAx>
        <c:axId val="941112399"/>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941095599"/>
        <c:crosses val="autoZero"/>
        <c:crossBetween val="between"/>
      </c:valAx>
      <c:spPr>
        <a:noFill/>
        <a:ln w="0">
          <a:solidFill>
            <a:schemeClr val="accent1">
              <a:alpha val="98000"/>
            </a:schemeClr>
          </a:solid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d431007ba2_0_2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9" name="Google Shape;259;gd431007ba2_0_2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g1dd46dd1d67_2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6" name="Google Shape;326;g1dd46dd1d67_2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6"/>
        <p:cNvGrpSpPr/>
        <p:nvPr/>
      </p:nvGrpSpPr>
      <p:grpSpPr>
        <a:xfrm>
          <a:off x="0" y="0"/>
          <a:ext cx="0" cy="0"/>
          <a:chOff x="0" y="0"/>
          <a:chExt cx="0" cy="0"/>
        </a:xfrm>
      </p:grpSpPr>
      <p:sp>
        <p:nvSpPr>
          <p:cNvPr id="687" name="Google Shape;687;g54dda1946d_6_3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8" name="Google Shape;688;g54dda1946d_6_3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g2161ca7da69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0" name="Google Shape;360;g2161ca7da69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6">
          <a:extLst>
            <a:ext uri="{FF2B5EF4-FFF2-40B4-BE49-F238E27FC236}">
              <a16:creationId xmlns:a16="http://schemas.microsoft.com/office/drawing/2014/main" id="{C6DEFF21-CE22-6E78-76C7-B8914D148D53}"/>
            </a:ext>
          </a:extLst>
        </p:cNvPr>
        <p:cNvGrpSpPr/>
        <p:nvPr/>
      </p:nvGrpSpPr>
      <p:grpSpPr>
        <a:xfrm>
          <a:off x="0" y="0"/>
          <a:ext cx="0" cy="0"/>
          <a:chOff x="0" y="0"/>
          <a:chExt cx="0" cy="0"/>
        </a:xfrm>
      </p:grpSpPr>
      <p:sp>
        <p:nvSpPr>
          <p:cNvPr id="687" name="Google Shape;687;g54dda1946d_6_322:notes">
            <a:extLst>
              <a:ext uri="{FF2B5EF4-FFF2-40B4-BE49-F238E27FC236}">
                <a16:creationId xmlns:a16="http://schemas.microsoft.com/office/drawing/2014/main" id="{989A71DC-B53C-9780-CBD0-E4D41F1FB2DC}"/>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8" name="Google Shape;688;g54dda1946d_6_322:notes">
            <a:extLst>
              <a:ext uri="{FF2B5EF4-FFF2-40B4-BE49-F238E27FC236}">
                <a16:creationId xmlns:a16="http://schemas.microsoft.com/office/drawing/2014/main" id="{5FCDE449-A484-4454-87D6-BE53D4584FD0}"/>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92125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a:extLst>
            <a:ext uri="{FF2B5EF4-FFF2-40B4-BE49-F238E27FC236}">
              <a16:creationId xmlns:a16="http://schemas.microsoft.com/office/drawing/2014/main" id="{D9C8DBB8-AB83-D03F-5662-103F135B0F54}"/>
            </a:ext>
          </a:extLst>
        </p:cNvPr>
        <p:cNvGrpSpPr/>
        <p:nvPr/>
      </p:nvGrpSpPr>
      <p:grpSpPr>
        <a:xfrm>
          <a:off x="0" y="0"/>
          <a:ext cx="0" cy="0"/>
          <a:chOff x="0" y="0"/>
          <a:chExt cx="0" cy="0"/>
        </a:xfrm>
      </p:grpSpPr>
      <p:sp>
        <p:nvSpPr>
          <p:cNvPr id="296" name="Google Shape;296;g2161ca7da69_2_7:notes">
            <a:extLst>
              <a:ext uri="{FF2B5EF4-FFF2-40B4-BE49-F238E27FC236}">
                <a16:creationId xmlns:a16="http://schemas.microsoft.com/office/drawing/2014/main" id="{72321633-2211-B4EC-8DFD-FF97778B58FA}"/>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7" name="Google Shape;297;g2161ca7da69_2_7:notes">
            <a:extLst>
              <a:ext uri="{FF2B5EF4-FFF2-40B4-BE49-F238E27FC236}">
                <a16:creationId xmlns:a16="http://schemas.microsoft.com/office/drawing/2014/main" id="{C594D146-997E-3AF0-8FDD-352BB6164DD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446762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a:extLst>
            <a:ext uri="{FF2B5EF4-FFF2-40B4-BE49-F238E27FC236}">
              <a16:creationId xmlns:a16="http://schemas.microsoft.com/office/drawing/2014/main" id="{F091D48B-7C9A-FABE-7985-3F5677CF7CF7}"/>
            </a:ext>
          </a:extLst>
        </p:cNvPr>
        <p:cNvGrpSpPr/>
        <p:nvPr/>
      </p:nvGrpSpPr>
      <p:grpSpPr>
        <a:xfrm>
          <a:off x="0" y="0"/>
          <a:ext cx="0" cy="0"/>
          <a:chOff x="0" y="0"/>
          <a:chExt cx="0" cy="0"/>
        </a:xfrm>
      </p:grpSpPr>
      <p:sp>
        <p:nvSpPr>
          <p:cNvPr id="396" name="Google Shape;396;g54dda1946d_6_344:notes">
            <a:extLst>
              <a:ext uri="{FF2B5EF4-FFF2-40B4-BE49-F238E27FC236}">
                <a16:creationId xmlns:a16="http://schemas.microsoft.com/office/drawing/2014/main" id="{3A3BDA99-F31E-EDB0-ED00-3256D66EC2D1}"/>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7" name="Google Shape;397;g54dda1946d_6_344:notes">
            <a:extLst>
              <a:ext uri="{FF2B5EF4-FFF2-40B4-BE49-F238E27FC236}">
                <a16:creationId xmlns:a16="http://schemas.microsoft.com/office/drawing/2014/main" id="{5098254D-561C-7928-9D8A-A97DBDF891CB}"/>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288001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a:extLst>
            <a:ext uri="{FF2B5EF4-FFF2-40B4-BE49-F238E27FC236}">
              <a16:creationId xmlns:a16="http://schemas.microsoft.com/office/drawing/2014/main" id="{E082452F-E317-B957-A768-676D387E615D}"/>
            </a:ext>
          </a:extLst>
        </p:cNvPr>
        <p:cNvGrpSpPr/>
        <p:nvPr/>
      </p:nvGrpSpPr>
      <p:grpSpPr>
        <a:xfrm>
          <a:off x="0" y="0"/>
          <a:ext cx="0" cy="0"/>
          <a:chOff x="0" y="0"/>
          <a:chExt cx="0" cy="0"/>
        </a:xfrm>
      </p:grpSpPr>
      <p:sp>
        <p:nvSpPr>
          <p:cNvPr id="385" name="Google Shape;385;g133f6155f6d_0_69:notes">
            <a:extLst>
              <a:ext uri="{FF2B5EF4-FFF2-40B4-BE49-F238E27FC236}">
                <a16:creationId xmlns:a16="http://schemas.microsoft.com/office/drawing/2014/main" id="{EA81E677-17DB-010A-FFBE-620F36A96DF3}"/>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6" name="Google Shape;386;g133f6155f6d_0_69:notes">
            <a:extLst>
              <a:ext uri="{FF2B5EF4-FFF2-40B4-BE49-F238E27FC236}">
                <a16:creationId xmlns:a16="http://schemas.microsoft.com/office/drawing/2014/main" id="{86A15697-E90D-8D90-C956-3E6EE1268483}"/>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379014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0">
          <a:extLst>
            <a:ext uri="{FF2B5EF4-FFF2-40B4-BE49-F238E27FC236}">
              <a16:creationId xmlns:a16="http://schemas.microsoft.com/office/drawing/2014/main" id="{6DECBD88-CF7C-9E4E-C4C3-D246403375FB}"/>
            </a:ext>
          </a:extLst>
        </p:cNvPr>
        <p:cNvGrpSpPr/>
        <p:nvPr/>
      </p:nvGrpSpPr>
      <p:grpSpPr>
        <a:xfrm>
          <a:off x="0" y="0"/>
          <a:ext cx="0" cy="0"/>
          <a:chOff x="0" y="0"/>
          <a:chExt cx="0" cy="0"/>
        </a:xfrm>
      </p:grpSpPr>
      <p:sp>
        <p:nvSpPr>
          <p:cNvPr id="511" name="Google Shape;511;g1340135a080_2_0:notes">
            <a:extLst>
              <a:ext uri="{FF2B5EF4-FFF2-40B4-BE49-F238E27FC236}">
                <a16:creationId xmlns:a16="http://schemas.microsoft.com/office/drawing/2014/main" id="{03D1FBBB-3465-0DFA-FCCF-2D3722DEA2D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2" name="Google Shape;512;g1340135a080_2_0:notes">
            <a:extLst>
              <a:ext uri="{FF2B5EF4-FFF2-40B4-BE49-F238E27FC236}">
                <a16:creationId xmlns:a16="http://schemas.microsoft.com/office/drawing/2014/main" id="{93C2A211-2436-4991-5EC5-BACEBE44A844}"/>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234429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0">
          <a:extLst>
            <a:ext uri="{FF2B5EF4-FFF2-40B4-BE49-F238E27FC236}">
              <a16:creationId xmlns:a16="http://schemas.microsoft.com/office/drawing/2014/main" id="{BF23B28B-FC6B-E7B8-A796-29C3CC2E6D39}"/>
            </a:ext>
          </a:extLst>
        </p:cNvPr>
        <p:cNvGrpSpPr/>
        <p:nvPr/>
      </p:nvGrpSpPr>
      <p:grpSpPr>
        <a:xfrm>
          <a:off x="0" y="0"/>
          <a:ext cx="0" cy="0"/>
          <a:chOff x="0" y="0"/>
          <a:chExt cx="0" cy="0"/>
        </a:xfrm>
      </p:grpSpPr>
      <p:sp>
        <p:nvSpPr>
          <p:cNvPr id="511" name="Google Shape;511;g1340135a080_2_0:notes">
            <a:extLst>
              <a:ext uri="{FF2B5EF4-FFF2-40B4-BE49-F238E27FC236}">
                <a16:creationId xmlns:a16="http://schemas.microsoft.com/office/drawing/2014/main" id="{1065363C-5230-8F48-904E-0CBB8DA0409E}"/>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2" name="Google Shape;512;g1340135a080_2_0:notes">
            <a:extLst>
              <a:ext uri="{FF2B5EF4-FFF2-40B4-BE49-F238E27FC236}">
                <a16:creationId xmlns:a16="http://schemas.microsoft.com/office/drawing/2014/main" id="{AD25D8C2-1623-ECC8-DE73-7DC8D3865043}"/>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98037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0">
          <a:extLst>
            <a:ext uri="{FF2B5EF4-FFF2-40B4-BE49-F238E27FC236}">
              <a16:creationId xmlns:a16="http://schemas.microsoft.com/office/drawing/2014/main" id="{B528F01A-CFAA-FA00-E841-A6D443D6D5E3}"/>
            </a:ext>
          </a:extLst>
        </p:cNvPr>
        <p:cNvGrpSpPr/>
        <p:nvPr/>
      </p:nvGrpSpPr>
      <p:grpSpPr>
        <a:xfrm>
          <a:off x="0" y="0"/>
          <a:ext cx="0" cy="0"/>
          <a:chOff x="0" y="0"/>
          <a:chExt cx="0" cy="0"/>
        </a:xfrm>
      </p:grpSpPr>
      <p:sp>
        <p:nvSpPr>
          <p:cNvPr id="511" name="Google Shape;511;g1340135a080_2_0:notes">
            <a:extLst>
              <a:ext uri="{FF2B5EF4-FFF2-40B4-BE49-F238E27FC236}">
                <a16:creationId xmlns:a16="http://schemas.microsoft.com/office/drawing/2014/main" id="{AC0D48FA-663E-0B99-2032-2BE70424E6D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2" name="Google Shape;512;g1340135a080_2_0:notes">
            <a:extLst>
              <a:ext uri="{FF2B5EF4-FFF2-40B4-BE49-F238E27FC236}">
                <a16:creationId xmlns:a16="http://schemas.microsoft.com/office/drawing/2014/main" id="{FF128642-7988-9966-64E2-8DA088CEB396}"/>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636427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a:extLst>
            <a:ext uri="{FF2B5EF4-FFF2-40B4-BE49-F238E27FC236}">
              <a16:creationId xmlns:a16="http://schemas.microsoft.com/office/drawing/2014/main" id="{25BA2201-36F9-CD8A-F4F1-8A4A7C540207}"/>
            </a:ext>
          </a:extLst>
        </p:cNvPr>
        <p:cNvGrpSpPr/>
        <p:nvPr/>
      </p:nvGrpSpPr>
      <p:grpSpPr>
        <a:xfrm>
          <a:off x="0" y="0"/>
          <a:ext cx="0" cy="0"/>
          <a:chOff x="0" y="0"/>
          <a:chExt cx="0" cy="0"/>
        </a:xfrm>
      </p:grpSpPr>
      <p:sp>
        <p:nvSpPr>
          <p:cNvPr id="396" name="Google Shape;396;g54dda1946d_6_344:notes">
            <a:extLst>
              <a:ext uri="{FF2B5EF4-FFF2-40B4-BE49-F238E27FC236}">
                <a16:creationId xmlns:a16="http://schemas.microsoft.com/office/drawing/2014/main" id="{CAD6756E-BF78-9047-DE38-A84B01F1F5C9}"/>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7" name="Google Shape;397;g54dda1946d_6_344:notes">
            <a:extLst>
              <a:ext uri="{FF2B5EF4-FFF2-40B4-BE49-F238E27FC236}">
                <a16:creationId xmlns:a16="http://schemas.microsoft.com/office/drawing/2014/main" id="{ED5C1F43-1890-9D6A-3F13-55587836BDAA}"/>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96980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
          <a:extLst>
            <a:ext uri="{FF2B5EF4-FFF2-40B4-BE49-F238E27FC236}">
              <a16:creationId xmlns:a16="http://schemas.microsoft.com/office/drawing/2014/main" id="{DFC337C3-BE64-E529-A172-50C56911DAAD}"/>
            </a:ext>
          </a:extLst>
        </p:cNvPr>
        <p:cNvGrpSpPr/>
        <p:nvPr/>
      </p:nvGrpSpPr>
      <p:grpSpPr>
        <a:xfrm>
          <a:off x="0" y="0"/>
          <a:ext cx="0" cy="0"/>
          <a:chOff x="0" y="0"/>
          <a:chExt cx="0" cy="0"/>
        </a:xfrm>
      </p:grpSpPr>
      <p:sp>
        <p:nvSpPr>
          <p:cNvPr id="364" name="Google Shape;364;g117b871a421_0_0:notes">
            <a:extLst>
              <a:ext uri="{FF2B5EF4-FFF2-40B4-BE49-F238E27FC236}">
                <a16:creationId xmlns:a16="http://schemas.microsoft.com/office/drawing/2014/main" id="{B4BC528B-9AE5-6721-C61C-F1754102D267}"/>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5" name="Google Shape;365;g117b871a421_0_0:notes">
            <a:extLst>
              <a:ext uri="{FF2B5EF4-FFF2-40B4-BE49-F238E27FC236}">
                <a16:creationId xmlns:a16="http://schemas.microsoft.com/office/drawing/2014/main" id="{CB36D5B9-C018-216B-EA11-4B37E225280A}"/>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891236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a:extLst>
            <a:ext uri="{FF2B5EF4-FFF2-40B4-BE49-F238E27FC236}">
              <a16:creationId xmlns:a16="http://schemas.microsoft.com/office/drawing/2014/main" id="{3402F58B-ADBE-3A9C-B41F-450ED8DE606B}"/>
            </a:ext>
          </a:extLst>
        </p:cNvPr>
        <p:cNvGrpSpPr/>
        <p:nvPr/>
      </p:nvGrpSpPr>
      <p:grpSpPr>
        <a:xfrm>
          <a:off x="0" y="0"/>
          <a:ext cx="0" cy="0"/>
          <a:chOff x="0" y="0"/>
          <a:chExt cx="0" cy="0"/>
        </a:xfrm>
      </p:grpSpPr>
      <p:sp>
        <p:nvSpPr>
          <p:cNvPr id="264" name="Google Shape;264;g133f6155f6d_0_3:notes">
            <a:extLst>
              <a:ext uri="{FF2B5EF4-FFF2-40B4-BE49-F238E27FC236}">
                <a16:creationId xmlns:a16="http://schemas.microsoft.com/office/drawing/2014/main" id="{9DD6C0AF-6A91-C1D3-A525-11AA267CE772}"/>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 name="Google Shape;265;g133f6155f6d_0_3:notes">
            <a:extLst>
              <a:ext uri="{FF2B5EF4-FFF2-40B4-BE49-F238E27FC236}">
                <a16:creationId xmlns:a16="http://schemas.microsoft.com/office/drawing/2014/main" id="{B8B2538E-F6E2-B25A-0962-F446CBAC5B6A}"/>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723538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1">
          <a:extLst>
            <a:ext uri="{FF2B5EF4-FFF2-40B4-BE49-F238E27FC236}">
              <a16:creationId xmlns:a16="http://schemas.microsoft.com/office/drawing/2014/main" id="{C85796E6-F014-4360-069C-ADAB2BD9C810}"/>
            </a:ext>
          </a:extLst>
        </p:cNvPr>
        <p:cNvGrpSpPr/>
        <p:nvPr/>
      </p:nvGrpSpPr>
      <p:grpSpPr>
        <a:xfrm>
          <a:off x="0" y="0"/>
          <a:ext cx="0" cy="0"/>
          <a:chOff x="0" y="0"/>
          <a:chExt cx="0" cy="0"/>
        </a:xfrm>
      </p:grpSpPr>
      <p:sp>
        <p:nvSpPr>
          <p:cNvPr id="642" name="Google Shape;642;g117d1415e74_0_14:notes">
            <a:extLst>
              <a:ext uri="{FF2B5EF4-FFF2-40B4-BE49-F238E27FC236}">
                <a16:creationId xmlns:a16="http://schemas.microsoft.com/office/drawing/2014/main" id="{C2161FE1-7A72-FC04-D7F7-F1F904ACE4C5}"/>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3" name="Google Shape;643;g117d1415e74_0_14:notes">
            <a:extLst>
              <a:ext uri="{FF2B5EF4-FFF2-40B4-BE49-F238E27FC236}">
                <a16:creationId xmlns:a16="http://schemas.microsoft.com/office/drawing/2014/main" id="{4F99AD64-ED02-DD7F-82B6-A4A485F1DFD1}"/>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684662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a:extLst>
            <a:ext uri="{FF2B5EF4-FFF2-40B4-BE49-F238E27FC236}">
              <a16:creationId xmlns:a16="http://schemas.microsoft.com/office/drawing/2014/main" id="{24AE071F-92A5-B22F-46DD-366DBD9B1A4F}"/>
            </a:ext>
          </a:extLst>
        </p:cNvPr>
        <p:cNvGrpSpPr/>
        <p:nvPr/>
      </p:nvGrpSpPr>
      <p:grpSpPr>
        <a:xfrm>
          <a:off x="0" y="0"/>
          <a:ext cx="0" cy="0"/>
          <a:chOff x="0" y="0"/>
          <a:chExt cx="0" cy="0"/>
        </a:xfrm>
      </p:grpSpPr>
      <p:sp>
        <p:nvSpPr>
          <p:cNvPr id="264" name="Google Shape;264;g133f6155f6d_0_3:notes">
            <a:extLst>
              <a:ext uri="{FF2B5EF4-FFF2-40B4-BE49-F238E27FC236}">
                <a16:creationId xmlns:a16="http://schemas.microsoft.com/office/drawing/2014/main" id="{1071D0AB-ED25-322C-FB37-1C7C2D47D6E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 name="Google Shape;265;g133f6155f6d_0_3:notes">
            <a:extLst>
              <a:ext uri="{FF2B5EF4-FFF2-40B4-BE49-F238E27FC236}">
                <a16:creationId xmlns:a16="http://schemas.microsoft.com/office/drawing/2014/main" id="{1F6875C1-2344-6A7A-0BD8-36081D5F6D43}"/>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083877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2">
          <a:extLst>
            <a:ext uri="{FF2B5EF4-FFF2-40B4-BE49-F238E27FC236}">
              <a16:creationId xmlns:a16="http://schemas.microsoft.com/office/drawing/2014/main" id="{9B50A979-9B6A-0907-A44C-3E0A15F2ECD4}"/>
            </a:ext>
          </a:extLst>
        </p:cNvPr>
        <p:cNvGrpSpPr/>
        <p:nvPr/>
      </p:nvGrpSpPr>
      <p:grpSpPr>
        <a:xfrm>
          <a:off x="0" y="0"/>
          <a:ext cx="0" cy="0"/>
          <a:chOff x="0" y="0"/>
          <a:chExt cx="0" cy="0"/>
        </a:xfrm>
      </p:grpSpPr>
      <p:sp>
        <p:nvSpPr>
          <p:cNvPr id="653" name="Google Shape;653;gd5260bdd85_0_256:notes">
            <a:extLst>
              <a:ext uri="{FF2B5EF4-FFF2-40B4-BE49-F238E27FC236}">
                <a16:creationId xmlns:a16="http://schemas.microsoft.com/office/drawing/2014/main" id="{08D042C0-1CB9-0FF0-4757-9AECF0F9B93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4" name="Google Shape;654;gd5260bdd85_0_256:notes">
            <a:extLst>
              <a:ext uri="{FF2B5EF4-FFF2-40B4-BE49-F238E27FC236}">
                <a16:creationId xmlns:a16="http://schemas.microsoft.com/office/drawing/2014/main" id="{537F955D-3042-154D-FD67-8A190EB6B5F2}"/>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281622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a:extLst>
            <a:ext uri="{FF2B5EF4-FFF2-40B4-BE49-F238E27FC236}">
              <a16:creationId xmlns:a16="http://schemas.microsoft.com/office/drawing/2014/main" id="{3E030C3B-F0BD-0144-7586-9D449E789403}"/>
            </a:ext>
          </a:extLst>
        </p:cNvPr>
        <p:cNvGrpSpPr/>
        <p:nvPr/>
      </p:nvGrpSpPr>
      <p:grpSpPr>
        <a:xfrm>
          <a:off x="0" y="0"/>
          <a:ext cx="0" cy="0"/>
          <a:chOff x="0" y="0"/>
          <a:chExt cx="0" cy="0"/>
        </a:xfrm>
      </p:grpSpPr>
      <p:sp>
        <p:nvSpPr>
          <p:cNvPr id="296" name="Google Shape;296;g2161ca7da69_2_7:notes">
            <a:extLst>
              <a:ext uri="{FF2B5EF4-FFF2-40B4-BE49-F238E27FC236}">
                <a16:creationId xmlns:a16="http://schemas.microsoft.com/office/drawing/2014/main" id="{48F20CCA-11B0-9798-07F2-FE60EDA285CA}"/>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7" name="Google Shape;297;g2161ca7da69_2_7:notes">
            <a:extLst>
              <a:ext uri="{FF2B5EF4-FFF2-40B4-BE49-F238E27FC236}">
                <a16:creationId xmlns:a16="http://schemas.microsoft.com/office/drawing/2014/main" id="{4FD0CB75-F8D3-C64E-763F-221A0CF2400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65160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a:extLst>
            <a:ext uri="{FF2B5EF4-FFF2-40B4-BE49-F238E27FC236}">
              <a16:creationId xmlns:a16="http://schemas.microsoft.com/office/drawing/2014/main" id="{A689CA33-0A63-FFDA-BC95-8FA2259AF613}"/>
            </a:ext>
          </a:extLst>
        </p:cNvPr>
        <p:cNvGrpSpPr/>
        <p:nvPr/>
      </p:nvGrpSpPr>
      <p:grpSpPr>
        <a:xfrm>
          <a:off x="0" y="0"/>
          <a:ext cx="0" cy="0"/>
          <a:chOff x="0" y="0"/>
          <a:chExt cx="0" cy="0"/>
        </a:xfrm>
      </p:grpSpPr>
      <p:sp>
        <p:nvSpPr>
          <p:cNvPr id="331" name="Google Shape;331;g1dd46dd1d67_2_160:notes">
            <a:extLst>
              <a:ext uri="{FF2B5EF4-FFF2-40B4-BE49-F238E27FC236}">
                <a16:creationId xmlns:a16="http://schemas.microsoft.com/office/drawing/2014/main" id="{F530846E-ACDF-EB64-ABE5-D7E732885C03}"/>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2" name="Google Shape;332;g1dd46dd1d67_2_160:notes">
            <a:extLst>
              <a:ext uri="{FF2B5EF4-FFF2-40B4-BE49-F238E27FC236}">
                <a16:creationId xmlns:a16="http://schemas.microsoft.com/office/drawing/2014/main" id="{1797FEF2-6D6A-022B-D684-5AF9521120A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106280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a:extLst>
            <a:ext uri="{FF2B5EF4-FFF2-40B4-BE49-F238E27FC236}">
              <a16:creationId xmlns:a16="http://schemas.microsoft.com/office/drawing/2014/main" id="{6D291A3E-E8DE-EFA3-1E99-E3CE385D177C}"/>
            </a:ext>
          </a:extLst>
        </p:cNvPr>
        <p:cNvGrpSpPr/>
        <p:nvPr/>
      </p:nvGrpSpPr>
      <p:grpSpPr>
        <a:xfrm>
          <a:off x="0" y="0"/>
          <a:ext cx="0" cy="0"/>
          <a:chOff x="0" y="0"/>
          <a:chExt cx="0" cy="0"/>
        </a:xfrm>
      </p:grpSpPr>
      <p:sp>
        <p:nvSpPr>
          <p:cNvPr id="385" name="Google Shape;385;g133f6155f6d_0_69:notes">
            <a:extLst>
              <a:ext uri="{FF2B5EF4-FFF2-40B4-BE49-F238E27FC236}">
                <a16:creationId xmlns:a16="http://schemas.microsoft.com/office/drawing/2014/main" id="{AEE56A2C-2CFE-163C-8964-5894EA1DEF7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6" name="Google Shape;386;g133f6155f6d_0_69:notes">
            <a:extLst>
              <a:ext uri="{FF2B5EF4-FFF2-40B4-BE49-F238E27FC236}">
                <a16:creationId xmlns:a16="http://schemas.microsoft.com/office/drawing/2014/main" id="{3ED69F2F-F497-2BD2-4083-9539FC992661}"/>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34535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a:extLst>
            <a:ext uri="{FF2B5EF4-FFF2-40B4-BE49-F238E27FC236}">
              <a16:creationId xmlns:a16="http://schemas.microsoft.com/office/drawing/2014/main" id="{209CEC9B-192B-17D4-261B-4811685356C3}"/>
            </a:ext>
          </a:extLst>
        </p:cNvPr>
        <p:cNvGrpSpPr/>
        <p:nvPr/>
      </p:nvGrpSpPr>
      <p:grpSpPr>
        <a:xfrm>
          <a:off x="0" y="0"/>
          <a:ext cx="0" cy="0"/>
          <a:chOff x="0" y="0"/>
          <a:chExt cx="0" cy="0"/>
        </a:xfrm>
      </p:grpSpPr>
      <p:sp>
        <p:nvSpPr>
          <p:cNvPr id="421" name="Google Shape;421;g1dd46dd1d67_2_512:notes">
            <a:extLst>
              <a:ext uri="{FF2B5EF4-FFF2-40B4-BE49-F238E27FC236}">
                <a16:creationId xmlns:a16="http://schemas.microsoft.com/office/drawing/2014/main" id="{F90AEFA9-45DB-2F12-13EC-69528B65BD52}"/>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2" name="Google Shape;422;g1dd46dd1d67_2_512:notes">
            <a:extLst>
              <a:ext uri="{FF2B5EF4-FFF2-40B4-BE49-F238E27FC236}">
                <a16:creationId xmlns:a16="http://schemas.microsoft.com/office/drawing/2014/main" id="{13FDC15A-348A-2F68-917F-DC13D26DC658}"/>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510323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a:extLst>
            <a:ext uri="{FF2B5EF4-FFF2-40B4-BE49-F238E27FC236}">
              <a16:creationId xmlns:a16="http://schemas.microsoft.com/office/drawing/2014/main" id="{EDF5C126-3A2F-35BC-2684-C5D1D86DD633}"/>
            </a:ext>
          </a:extLst>
        </p:cNvPr>
        <p:cNvGrpSpPr/>
        <p:nvPr/>
      </p:nvGrpSpPr>
      <p:grpSpPr>
        <a:xfrm>
          <a:off x="0" y="0"/>
          <a:ext cx="0" cy="0"/>
          <a:chOff x="0" y="0"/>
          <a:chExt cx="0" cy="0"/>
        </a:xfrm>
      </p:grpSpPr>
      <p:sp>
        <p:nvSpPr>
          <p:cNvPr id="385" name="Google Shape;385;g133f6155f6d_0_69:notes">
            <a:extLst>
              <a:ext uri="{FF2B5EF4-FFF2-40B4-BE49-F238E27FC236}">
                <a16:creationId xmlns:a16="http://schemas.microsoft.com/office/drawing/2014/main" id="{A934CEE6-C654-A52B-EF9C-7ABEAD489DD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6" name="Google Shape;386;g133f6155f6d_0_69:notes">
            <a:extLst>
              <a:ext uri="{FF2B5EF4-FFF2-40B4-BE49-F238E27FC236}">
                <a16:creationId xmlns:a16="http://schemas.microsoft.com/office/drawing/2014/main" id="{4C01A266-A5C0-0A87-3AC5-945250C65053}"/>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25151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d431007ba2_0_2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4" name="Google Shape;274;gd431007ba2_0_2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a:extLst>
            <a:ext uri="{FF2B5EF4-FFF2-40B4-BE49-F238E27FC236}">
              <a16:creationId xmlns:a16="http://schemas.microsoft.com/office/drawing/2014/main" id="{BA1AA205-FABB-9C92-6DB2-B9B88180272C}"/>
            </a:ext>
          </a:extLst>
        </p:cNvPr>
        <p:cNvGrpSpPr/>
        <p:nvPr/>
      </p:nvGrpSpPr>
      <p:grpSpPr>
        <a:xfrm>
          <a:off x="0" y="0"/>
          <a:ext cx="0" cy="0"/>
          <a:chOff x="0" y="0"/>
          <a:chExt cx="0" cy="0"/>
        </a:xfrm>
      </p:grpSpPr>
      <p:sp>
        <p:nvSpPr>
          <p:cNvPr id="421" name="Google Shape;421;g1dd46dd1d67_2_512:notes">
            <a:extLst>
              <a:ext uri="{FF2B5EF4-FFF2-40B4-BE49-F238E27FC236}">
                <a16:creationId xmlns:a16="http://schemas.microsoft.com/office/drawing/2014/main" id="{6E378E73-A284-5B13-EBC0-15CBA1803734}"/>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2" name="Google Shape;422;g1dd46dd1d67_2_512:notes">
            <a:extLst>
              <a:ext uri="{FF2B5EF4-FFF2-40B4-BE49-F238E27FC236}">
                <a16:creationId xmlns:a16="http://schemas.microsoft.com/office/drawing/2014/main" id="{F1CE333F-786B-FAA2-BA1E-720C0AE344C2}"/>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242608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a:extLst>
            <a:ext uri="{FF2B5EF4-FFF2-40B4-BE49-F238E27FC236}">
              <a16:creationId xmlns:a16="http://schemas.microsoft.com/office/drawing/2014/main" id="{3AE29295-9910-B168-9EB4-CB935106E991}"/>
            </a:ext>
          </a:extLst>
        </p:cNvPr>
        <p:cNvGrpSpPr/>
        <p:nvPr/>
      </p:nvGrpSpPr>
      <p:grpSpPr>
        <a:xfrm>
          <a:off x="0" y="0"/>
          <a:ext cx="0" cy="0"/>
          <a:chOff x="0" y="0"/>
          <a:chExt cx="0" cy="0"/>
        </a:xfrm>
      </p:grpSpPr>
      <p:sp>
        <p:nvSpPr>
          <p:cNvPr id="385" name="Google Shape;385;g133f6155f6d_0_69:notes">
            <a:extLst>
              <a:ext uri="{FF2B5EF4-FFF2-40B4-BE49-F238E27FC236}">
                <a16:creationId xmlns:a16="http://schemas.microsoft.com/office/drawing/2014/main" id="{A703ECE6-BA58-0C07-29AF-B5438688665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6" name="Google Shape;386;g133f6155f6d_0_69:notes">
            <a:extLst>
              <a:ext uri="{FF2B5EF4-FFF2-40B4-BE49-F238E27FC236}">
                <a16:creationId xmlns:a16="http://schemas.microsoft.com/office/drawing/2014/main" id="{B0480F26-4742-51F2-5F63-E2004C420BFA}"/>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0681213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4">
          <a:extLst>
            <a:ext uri="{FF2B5EF4-FFF2-40B4-BE49-F238E27FC236}">
              <a16:creationId xmlns:a16="http://schemas.microsoft.com/office/drawing/2014/main" id="{3B24D3C4-DB67-1333-7B5F-CFC9912BDF82}"/>
            </a:ext>
          </a:extLst>
        </p:cNvPr>
        <p:cNvGrpSpPr/>
        <p:nvPr/>
      </p:nvGrpSpPr>
      <p:grpSpPr>
        <a:xfrm>
          <a:off x="0" y="0"/>
          <a:ext cx="0" cy="0"/>
          <a:chOff x="0" y="0"/>
          <a:chExt cx="0" cy="0"/>
        </a:xfrm>
      </p:grpSpPr>
      <p:sp>
        <p:nvSpPr>
          <p:cNvPr id="555" name="Google Shape;555;g1dd46dd1d67_2_829:notes">
            <a:extLst>
              <a:ext uri="{FF2B5EF4-FFF2-40B4-BE49-F238E27FC236}">
                <a16:creationId xmlns:a16="http://schemas.microsoft.com/office/drawing/2014/main" id="{E5F7DFBF-CD5F-8F01-B8F5-7E766CBC953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6" name="Google Shape;556;g1dd46dd1d67_2_829:notes">
            <a:extLst>
              <a:ext uri="{FF2B5EF4-FFF2-40B4-BE49-F238E27FC236}">
                <a16:creationId xmlns:a16="http://schemas.microsoft.com/office/drawing/2014/main" id="{43610FAD-F405-E155-1FA6-9CB132334714}"/>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9855928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a:extLst>
            <a:ext uri="{FF2B5EF4-FFF2-40B4-BE49-F238E27FC236}">
              <a16:creationId xmlns:a16="http://schemas.microsoft.com/office/drawing/2014/main" id="{34C5353F-4812-2FDD-C853-4C037BA13F71}"/>
            </a:ext>
          </a:extLst>
        </p:cNvPr>
        <p:cNvGrpSpPr/>
        <p:nvPr/>
      </p:nvGrpSpPr>
      <p:grpSpPr>
        <a:xfrm>
          <a:off x="0" y="0"/>
          <a:ext cx="0" cy="0"/>
          <a:chOff x="0" y="0"/>
          <a:chExt cx="0" cy="0"/>
        </a:xfrm>
      </p:grpSpPr>
      <p:sp>
        <p:nvSpPr>
          <p:cNvPr id="331" name="Google Shape;331;g1dd46dd1d67_2_160:notes">
            <a:extLst>
              <a:ext uri="{FF2B5EF4-FFF2-40B4-BE49-F238E27FC236}">
                <a16:creationId xmlns:a16="http://schemas.microsoft.com/office/drawing/2014/main" id="{A1493FA7-6213-12FC-3C5E-77F51CE2957C}"/>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2" name="Google Shape;332;g1dd46dd1d67_2_160:notes">
            <a:extLst>
              <a:ext uri="{FF2B5EF4-FFF2-40B4-BE49-F238E27FC236}">
                <a16:creationId xmlns:a16="http://schemas.microsoft.com/office/drawing/2014/main" id="{2ECAD555-8A7F-38F5-75C3-4C94CD8F7AF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5500010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a:extLst>
            <a:ext uri="{FF2B5EF4-FFF2-40B4-BE49-F238E27FC236}">
              <a16:creationId xmlns:a16="http://schemas.microsoft.com/office/drawing/2014/main" id="{14F16D4B-68E7-1DDA-61DB-331BBC418B69}"/>
            </a:ext>
          </a:extLst>
        </p:cNvPr>
        <p:cNvGrpSpPr/>
        <p:nvPr/>
      </p:nvGrpSpPr>
      <p:grpSpPr>
        <a:xfrm>
          <a:off x="0" y="0"/>
          <a:ext cx="0" cy="0"/>
          <a:chOff x="0" y="0"/>
          <a:chExt cx="0" cy="0"/>
        </a:xfrm>
      </p:grpSpPr>
      <p:sp>
        <p:nvSpPr>
          <p:cNvPr id="385" name="Google Shape;385;g133f6155f6d_0_69:notes">
            <a:extLst>
              <a:ext uri="{FF2B5EF4-FFF2-40B4-BE49-F238E27FC236}">
                <a16:creationId xmlns:a16="http://schemas.microsoft.com/office/drawing/2014/main" id="{C72553DB-C2C0-7222-0FFF-490022601CA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6" name="Google Shape;386;g133f6155f6d_0_69:notes">
            <a:extLst>
              <a:ext uri="{FF2B5EF4-FFF2-40B4-BE49-F238E27FC236}">
                <a16:creationId xmlns:a16="http://schemas.microsoft.com/office/drawing/2014/main" id="{D1608AC0-5BED-8D2C-27FA-493921547A38}"/>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000740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4">
          <a:extLst>
            <a:ext uri="{FF2B5EF4-FFF2-40B4-BE49-F238E27FC236}">
              <a16:creationId xmlns:a16="http://schemas.microsoft.com/office/drawing/2014/main" id="{FE49B507-4974-7056-CF2C-58B24537BF79}"/>
            </a:ext>
          </a:extLst>
        </p:cNvPr>
        <p:cNvGrpSpPr/>
        <p:nvPr/>
      </p:nvGrpSpPr>
      <p:grpSpPr>
        <a:xfrm>
          <a:off x="0" y="0"/>
          <a:ext cx="0" cy="0"/>
          <a:chOff x="0" y="0"/>
          <a:chExt cx="0" cy="0"/>
        </a:xfrm>
      </p:grpSpPr>
      <p:sp>
        <p:nvSpPr>
          <p:cNvPr id="555" name="Google Shape;555;g1dd46dd1d67_2_829:notes">
            <a:extLst>
              <a:ext uri="{FF2B5EF4-FFF2-40B4-BE49-F238E27FC236}">
                <a16:creationId xmlns:a16="http://schemas.microsoft.com/office/drawing/2014/main" id="{5F54E3FE-5A68-D486-1514-D7298C8FC68E}"/>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6" name="Google Shape;556;g1dd46dd1d67_2_829:notes">
            <a:extLst>
              <a:ext uri="{FF2B5EF4-FFF2-40B4-BE49-F238E27FC236}">
                <a16:creationId xmlns:a16="http://schemas.microsoft.com/office/drawing/2014/main" id="{12BBFA64-040C-09F8-66EB-2BDE39776F8B}"/>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1538067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a:extLst>
            <a:ext uri="{FF2B5EF4-FFF2-40B4-BE49-F238E27FC236}">
              <a16:creationId xmlns:a16="http://schemas.microsoft.com/office/drawing/2014/main" id="{B92FAB24-221E-E3DA-7071-F8D0A8FA8C55}"/>
            </a:ext>
          </a:extLst>
        </p:cNvPr>
        <p:cNvGrpSpPr/>
        <p:nvPr/>
      </p:nvGrpSpPr>
      <p:grpSpPr>
        <a:xfrm>
          <a:off x="0" y="0"/>
          <a:ext cx="0" cy="0"/>
          <a:chOff x="0" y="0"/>
          <a:chExt cx="0" cy="0"/>
        </a:xfrm>
      </p:grpSpPr>
      <p:sp>
        <p:nvSpPr>
          <p:cNvPr id="421" name="Google Shape;421;g1dd46dd1d67_2_512:notes">
            <a:extLst>
              <a:ext uri="{FF2B5EF4-FFF2-40B4-BE49-F238E27FC236}">
                <a16:creationId xmlns:a16="http://schemas.microsoft.com/office/drawing/2014/main" id="{1EFB6FF0-1F8A-6A1D-ECF2-4E6F0FD92A4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2" name="Google Shape;422;g1dd46dd1d67_2_512:notes">
            <a:extLst>
              <a:ext uri="{FF2B5EF4-FFF2-40B4-BE49-F238E27FC236}">
                <a16:creationId xmlns:a16="http://schemas.microsoft.com/office/drawing/2014/main" id="{D068AD0F-C5CB-7E54-77EF-C7F893E32ADC}"/>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3159878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4">
          <a:extLst>
            <a:ext uri="{FF2B5EF4-FFF2-40B4-BE49-F238E27FC236}">
              <a16:creationId xmlns:a16="http://schemas.microsoft.com/office/drawing/2014/main" id="{F0F0B7A0-DF34-BD9F-BE39-895E72B87A67}"/>
            </a:ext>
          </a:extLst>
        </p:cNvPr>
        <p:cNvGrpSpPr/>
        <p:nvPr/>
      </p:nvGrpSpPr>
      <p:grpSpPr>
        <a:xfrm>
          <a:off x="0" y="0"/>
          <a:ext cx="0" cy="0"/>
          <a:chOff x="0" y="0"/>
          <a:chExt cx="0" cy="0"/>
        </a:xfrm>
      </p:grpSpPr>
      <p:sp>
        <p:nvSpPr>
          <p:cNvPr id="555" name="Google Shape;555;g1dd46dd1d67_2_829:notes">
            <a:extLst>
              <a:ext uri="{FF2B5EF4-FFF2-40B4-BE49-F238E27FC236}">
                <a16:creationId xmlns:a16="http://schemas.microsoft.com/office/drawing/2014/main" id="{3D9092FE-33BD-BC36-3382-7AC512181CE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6" name="Google Shape;556;g1dd46dd1d67_2_829:notes">
            <a:extLst>
              <a:ext uri="{FF2B5EF4-FFF2-40B4-BE49-F238E27FC236}">
                <a16:creationId xmlns:a16="http://schemas.microsoft.com/office/drawing/2014/main" id="{F95BC79D-DEEE-3AED-E1D9-57901ACE3373}"/>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3380907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a:extLst>
            <a:ext uri="{FF2B5EF4-FFF2-40B4-BE49-F238E27FC236}">
              <a16:creationId xmlns:a16="http://schemas.microsoft.com/office/drawing/2014/main" id="{470AAC8F-113F-8F4E-953B-281DA8F325EF}"/>
            </a:ext>
          </a:extLst>
        </p:cNvPr>
        <p:cNvGrpSpPr/>
        <p:nvPr/>
      </p:nvGrpSpPr>
      <p:grpSpPr>
        <a:xfrm>
          <a:off x="0" y="0"/>
          <a:ext cx="0" cy="0"/>
          <a:chOff x="0" y="0"/>
          <a:chExt cx="0" cy="0"/>
        </a:xfrm>
      </p:grpSpPr>
      <p:sp>
        <p:nvSpPr>
          <p:cNvPr id="385" name="Google Shape;385;g133f6155f6d_0_69:notes">
            <a:extLst>
              <a:ext uri="{FF2B5EF4-FFF2-40B4-BE49-F238E27FC236}">
                <a16:creationId xmlns:a16="http://schemas.microsoft.com/office/drawing/2014/main" id="{7F0F3198-3A59-ACD9-3D2A-9F39ED47C99C}"/>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6" name="Google Shape;386;g133f6155f6d_0_69:notes">
            <a:extLst>
              <a:ext uri="{FF2B5EF4-FFF2-40B4-BE49-F238E27FC236}">
                <a16:creationId xmlns:a16="http://schemas.microsoft.com/office/drawing/2014/main" id="{F180E8DF-A878-D83F-06E7-381B73984101}"/>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6882309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a:extLst>
            <a:ext uri="{FF2B5EF4-FFF2-40B4-BE49-F238E27FC236}">
              <a16:creationId xmlns:a16="http://schemas.microsoft.com/office/drawing/2014/main" id="{3A0CA1C5-12B7-34F9-84E7-A9342F7D6C60}"/>
            </a:ext>
          </a:extLst>
        </p:cNvPr>
        <p:cNvGrpSpPr/>
        <p:nvPr/>
      </p:nvGrpSpPr>
      <p:grpSpPr>
        <a:xfrm>
          <a:off x="0" y="0"/>
          <a:ext cx="0" cy="0"/>
          <a:chOff x="0" y="0"/>
          <a:chExt cx="0" cy="0"/>
        </a:xfrm>
      </p:grpSpPr>
      <p:sp>
        <p:nvSpPr>
          <p:cNvPr id="385" name="Google Shape;385;g133f6155f6d_0_69:notes">
            <a:extLst>
              <a:ext uri="{FF2B5EF4-FFF2-40B4-BE49-F238E27FC236}">
                <a16:creationId xmlns:a16="http://schemas.microsoft.com/office/drawing/2014/main" id="{A89BFB7E-C302-3D9F-8AD7-A9AD3456B97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6" name="Google Shape;386;g133f6155f6d_0_69:notes">
            <a:extLst>
              <a:ext uri="{FF2B5EF4-FFF2-40B4-BE49-F238E27FC236}">
                <a16:creationId xmlns:a16="http://schemas.microsoft.com/office/drawing/2014/main" id="{050FD751-B7B8-EFA5-DB18-8FD0FBAF862C}"/>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156970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g2161ca7da69_2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7" name="Google Shape;297;g2161ca7da69_2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a:extLst>
            <a:ext uri="{FF2B5EF4-FFF2-40B4-BE49-F238E27FC236}">
              <a16:creationId xmlns:a16="http://schemas.microsoft.com/office/drawing/2014/main" id="{28CCA693-70C3-AAEF-1CB3-1B44677CF1D0}"/>
            </a:ext>
          </a:extLst>
        </p:cNvPr>
        <p:cNvGrpSpPr/>
        <p:nvPr/>
      </p:nvGrpSpPr>
      <p:grpSpPr>
        <a:xfrm>
          <a:off x="0" y="0"/>
          <a:ext cx="0" cy="0"/>
          <a:chOff x="0" y="0"/>
          <a:chExt cx="0" cy="0"/>
        </a:xfrm>
      </p:grpSpPr>
      <p:sp>
        <p:nvSpPr>
          <p:cNvPr id="385" name="Google Shape;385;g133f6155f6d_0_69:notes">
            <a:extLst>
              <a:ext uri="{FF2B5EF4-FFF2-40B4-BE49-F238E27FC236}">
                <a16:creationId xmlns:a16="http://schemas.microsoft.com/office/drawing/2014/main" id="{6B713540-E5A5-3139-1A67-5DA2EA610D7E}"/>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6" name="Google Shape;386;g133f6155f6d_0_69:notes">
            <a:extLst>
              <a:ext uri="{FF2B5EF4-FFF2-40B4-BE49-F238E27FC236}">
                <a16:creationId xmlns:a16="http://schemas.microsoft.com/office/drawing/2014/main" id="{FE9BE74A-EADC-FD0F-300A-31FB45D9D919}"/>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4329845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a:extLst>
            <a:ext uri="{FF2B5EF4-FFF2-40B4-BE49-F238E27FC236}">
              <a16:creationId xmlns:a16="http://schemas.microsoft.com/office/drawing/2014/main" id="{74C9135D-C1FE-41E2-2BD6-635D297AE46D}"/>
            </a:ext>
          </a:extLst>
        </p:cNvPr>
        <p:cNvGrpSpPr/>
        <p:nvPr/>
      </p:nvGrpSpPr>
      <p:grpSpPr>
        <a:xfrm>
          <a:off x="0" y="0"/>
          <a:ext cx="0" cy="0"/>
          <a:chOff x="0" y="0"/>
          <a:chExt cx="0" cy="0"/>
        </a:xfrm>
      </p:grpSpPr>
      <p:sp>
        <p:nvSpPr>
          <p:cNvPr id="385" name="Google Shape;385;g133f6155f6d_0_69:notes">
            <a:extLst>
              <a:ext uri="{FF2B5EF4-FFF2-40B4-BE49-F238E27FC236}">
                <a16:creationId xmlns:a16="http://schemas.microsoft.com/office/drawing/2014/main" id="{B0C7DFCF-4380-0A8B-3CFD-4632E82CEEC4}"/>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6" name="Google Shape;386;g133f6155f6d_0_69:notes">
            <a:extLst>
              <a:ext uri="{FF2B5EF4-FFF2-40B4-BE49-F238E27FC236}">
                <a16:creationId xmlns:a16="http://schemas.microsoft.com/office/drawing/2014/main" id="{C1EE122C-C8F9-4E0A-94EC-81D698423794}"/>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9286610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4">
          <a:extLst>
            <a:ext uri="{FF2B5EF4-FFF2-40B4-BE49-F238E27FC236}">
              <a16:creationId xmlns:a16="http://schemas.microsoft.com/office/drawing/2014/main" id="{91424B41-10BA-4816-41FF-C95951E3691E}"/>
            </a:ext>
          </a:extLst>
        </p:cNvPr>
        <p:cNvGrpSpPr/>
        <p:nvPr/>
      </p:nvGrpSpPr>
      <p:grpSpPr>
        <a:xfrm>
          <a:off x="0" y="0"/>
          <a:ext cx="0" cy="0"/>
          <a:chOff x="0" y="0"/>
          <a:chExt cx="0" cy="0"/>
        </a:xfrm>
      </p:grpSpPr>
      <p:sp>
        <p:nvSpPr>
          <p:cNvPr id="555" name="Google Shape;555;g1dd46dd1d67_2_829:notes">
            <a:extLst>
              <a:ext uri="{FF2B5EF4-FFF2-40B4-BE49-F238E27FC236}">
                <a16:creationId xmlns:a16="http://schemas.microsoft.com/office/drawing/2014/main" id="{40F3F16A-9919-E6E2-1C50-EE7F9B055ED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6" name="Google Shape;556;g1dd46dd1d67_2_829:notes">
            <a:extLst>
              <a:ext uri="{FF2B5EF4-FFF2-40B4-BE49-F238E27FC236}">
                <a16:creationId xmlns:a16="http://schemas.microsoft.com/office/drawing/2014/main" id="{5B3B8E81-3E57-A34F-F042-2F5E50C74153}"/>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2261982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a:extLst>
            <a:ext uri="{FF2B5EF4-FFF2-40B4-BE49-F238E27FC236}">
              <a16:creationId xmlns:a16="http://schemas.microsoft.com/office/drawing/2014/main" id="{787D4562-864A-FA66-468F-050C973C330E}"/>
            </a:ext>
          </a:extLst>
        </p:cNvPr>
        <p:cNvGrpSpPr/>
        <p:nvPr/>
      </p:nvGrpSpPr>
      <p:grpSpPr>
        <a:xfrm>
          <a:off x="0" y="0"/>
          <a:ext cx="0" cy="0"/>
          <a:chOff x="0" y="0"/>
          <a:chExt cx="0" cy="0"/>
        </a:xfrm>
      </p:grpSpPr>
      <p:sp>
        <p:nvSpPr>
          <p:cNvPr id="385" name="Google Shape;385;g133f6155f6d_0_69:notes">
            <a:extLst>
              <a:ext uri="{FF2B5EF4-FFF2-40B4-BE49-F238E27FC236}">
                <a16:creationId xmlns:a16="http://schemas.microsoft.com/office/drawing/2014/main" id="{40FAF76C-D450-8A07-96AC-487780D4D83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6" name="Google Shape;386;g133f6155f6d_0_69:notes">
            <a:extLst>
              <a:ext uri="{FF2B5EF4-FFF2-40B4-BE49-F238E27FC236}">
                <a16:creationId xmlns:a16="http://schemas.microsoft.com/office/drawing/2014/main" id="{20CBCDB0-6209-DA31-0E79-B9226F519EF3}"/>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8162426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a:extLst>
            <a:ext uri="{FF2B5EF4-FFF2-40B4-BE49-F238E27FC236}">
              <a16:creationId xmlns:a16="http://schemas.microsoft.com/office/drawing/2014/main" id="{441D61E4-D233-DD6A-DE14-3C1096DD535A}"/>
            </a:ext>
          </a:extLst>
        </p:cNvPr>
        <p:cNvGrpSpPr/>
        <p:nvPr/>
      </p:nvGrpSpPr>
      <p:grpSpPr>
        <a:xfrm>
          <a:off x="0" y="0"/>
          <a:ext cx="0" cy="0"/>
          <a:chOff x="0" y="0"/>
          <a:chExt cx="0" cy="0"/>
        </a:xfrm>
      </p:grpSpPr>
      <p:sp>
        <p:nvSpPr>
          <p:cNvPr id="421" name="Google Shape;421;g1dd46dd1d67_2_512:notes">
            <a:extLst>
              <a:ext uri="{FF2B5EF4-FFF2-40B4-BE49-F238E27FC236}">
                <a16:creationId xmlns:a16="http://schemas.microsoft.com/office/drawing/2014/main" id="{235ABC0F-C37B-6989-CDAC-939CF6BA916E}"/>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2" name="Google Shape;422;g1dd46dd1d67_2_512:notes">
            <a:extLst>
              <a:ext uri="{FF2B5EF4-FFF2-40B4-BE49-F238E27FC236}">
                <a16:creationId xmlns:a16="http://schemas.microsoft.com/office/drawing/2014/main" id="{FBAC2DE3-293F-5AFE-9066-1559C86F83CC}"/>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0930809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4">
          <a:extLst>
            <a:ext uri="{FF2B5EF4-FFF2-40B4-BE49-F238E27FC236}">
              <a16:creationId xmlns:a16="http://schemas.microsoft.com/office/drawing/2014/main" id="{267124B3-8113-860F-6D50-F8A79B29E284}"/>
            </a:ext>
          </a:extLst>
        </p:cNvPr>
        <p:cNvGrpSpPr/>
        <p:nvPr/>
      </p:nvGrpSpPr>
      <p:grpSpPr>
        <a:xfrm>
          <a:off x="0" y="0"/>
          <a:ext cx="0" cy="0"/>
          <a:chOff x="0" y="0"/>
          <a:chExt cx="0" cy="0"/>
        </a:xfrm>
      </p:grpSpPr>
      <p:sp>
        <p:nvSpPr>
          <p:cNvPr id="555" name="Google Shape;555;g1dd46dd1d67_2_829:notes">
            <a:extLst>
              <a:ext uri="{FF2B5EF4-FFF2-40B4-BE49-F238E27FC236}">
                <a16:creationId xmlns:a16="http://schemas.microsoft.com/office/drawing/2014/main" id="{40B8BB68-68F9-CD82-DF29-8E9CDADABA0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6" name="Google Shape;556;g1dd46dd1d67_2_829:notes">
            <a:extLst>
              <a:ext uri="{FF2B5EF4-FFF2-40B4-BE49-F238E27FC236}">
                <a16:creationId xmlns:a16="http://schemas.microsoft.com/office/drawing/2014/main" id="{F76DC1F6-7E60-422F-3B02-43CDDF1C95D4}"/>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7743564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a:extLst>
            <a:ext uri="{FF2B5EF4-FFF2-40B4-BE49-F238E27FC236}">
              <a16:creationId xmlns:a16="http://schemas.microsoft.com/office/drawing/2014/main" id="{F9FB3B26-BED6-37E5-161A-3351A792E130}"/>
            </a:ext>
          </a:extLst>
        </p:cNvPr>
        <p:cNvGrpSpPr/>
        <p:nvPr/>
      </p:nvGrpSpPr>
      <p:grpSpPr>
        <a:xfrm>
          <a:off x="0" y="0"/>
          <a:ext cx="0" cy="0"/>
          <a:chOff x="0" y="0"/>
          <a:chExt cx="0" cy="0"/>
        </a:xfrm>
      </p:grpSpPr>
      <p:sp>
        <p:nvSpPr>
          <p:cNvPr id="385" name="Google Shape;385;g133f6155f6d_0_69:notes">
            <a:extLst>
              <a:ext uri="{FF2B5EF4-FFF2-40B4-BE49-F238E27FC236}">
                <a16:creationId xmlns:a16="http://schemas.microsoft.com/office/drawing/2014/main" id="{E2CBFB28-F352-3939-2F20-644FE00C256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6" name="Google Shape;386;g133f6155f6d_0_69:notes">
            <a:extLst>
              <a:ext uri="{FF2B5EF4-FFF2-40B4-BE49-F238E27FC236}">
                <a16:creationId xmlns:a16="http://schemas.microsoft.com/office/drawing/2014/main" id="{F8E77E04-DC89-B692-46CC-8E40C3CF3C2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0312583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4">
          <a:extLst>
            <a:ext uri="{FF2B5EF4-FFF2-40B4-BE49-F238E27FC236}">
              <a16:creationId xmlns:a16="http://schemas.microsoft.com/office/drawing/2014/main" id="{E5E58547-FC7B-1FDD-DF63-45E604B77250}"/>
            </a:ext>
          </a:extLst>
        </p:cNvPr>
        <p:cNvGrpSpPr/>
        <p:nvPr/>
      </p:nvGrpSpPr>
      <p:grpSpPr>
        <a:xfrm>
          <a:off x="0" y="0"/>
          <a:ext cx="0" cy="0"/>
          <a:chOff x="0" y="0"/>
          <a:chExt cx="0" cy="0"/>
        </a:xfrm>
      </p:grpSpPr>
      <p:sp>
        <p:nvSpPr>
          <p:cNvPr id="555" name="Google Shape;555;g1dd46dd1d67_2_829:notes">
            <a:extLst>
              <a:ext uri="{FF2B5EF4-FFF2-40B4-BE49-F238E27FC236}">
                <a16:creationId xmlns:a16="http://schemas.microsoft.com/office/drawing/2014/main" id="{8FA40DC3-EAEB-3571-8B12-3E8B392A41B2}"/>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6" name="Google Shape;556;g1dd46dd1d67_2_829:notes">
            <a:extLst>
              <a:ext uri="{FF2B5EF4-FFF2-40B4-BE49-F238E27FC236}">
                <a16:creationId xmlns:a16="http://schemas.microsoft.com/office/drawing/2014/main" id="{FD3D2948-C5DF-0F58-D61A-3595F4335811}"/>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5896782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a:extLst>
            <a:ext uri="{FF2B5EF4-FFF2-40B4-BE49-F238E27FC236}">
              <a16:creationId xmlns:a16="http://schemas.microsoft.com/office/drawing/2014/main" id="{E9D058AD-A212-697A-4E41-C4F97F61A495}"/>
            </a:ext>
          </a:extLst>
        </p:cNvPr>
        <p:cNvGrpSpPr/>
        <p:nvPr/>
      </p:nvGrpSpPr>
      <p:grpSpPr>
        <a:xfrm>
          <a:off x="0" y="0"/>
          <a:ext cx="0" cy="0"/>
          <a:chOff x="0" y="0"/>
          <a:chExt cx="0" cy="0"/>
        </a:xfrm>
      </p:grpSpPr>
      <p:sp>
        <p:nvSpPr>
          <p:cNvPr id="421" name="Google Shape;421;g1dd46dd1d67_2_512:notes">
            <a:extLst>
              <a:ext uri="{FF2B5EF4-FFF2-40B4-BE49-F238E27FC236}">
                <a16:creationId xmlns:a16="http://schemas.microsoft.com/office/drawing/2014/main" id="{D0985779-EF6C-9962-431C-5152036D487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2" name="Google Shape;422;g1dd46dd1d67_2_512:notes">
            <a:extLst>
              <a:ext uri="{FF2B5EF4-FFF2-40B4-BE49-F238E27FC236}">
                <a16:creationId xmlns:a16="http://schemas.microsoft.com/office/drawing/2014/main" id="{F8C7AFE3-2481-4FD9-ED26-6F93150B2403}"/>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2280360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4">
          <a:extLst>
            <a:ext uri="{FF2B5EF4-FFF2-40B4-BE49-F238E27FC236}">
              <a16:creationId xmlns:a16="http://schemas.microsoft.com/office/drawing/2014/main" id="{CD60C807-C7F8-61FA-1937-09341CF56ED4}"/>
            </a:ext>
          </a:extLst>
        </p:cNvPr>
        <p:cNvGrpSpPr/>
        <p:nvPr/>
      </p:nvGrpSpPr>
      <p:grpSpPr>
        <a:xfrm>
          <a:off x="0" y="0"/>
          <a:ext cx="0" cy="0"/>
          <a:chOff x="0" y="0"/>
          <a:chExt cx="0" cy="0"/>
        </a:xfrm>
      </p:grpSpPr>
      <p:sp>
        <p:nvSpPr>
          <p:cNvPr id="555" name="Google Shape;555;g1dd46dd1d67_2_829:notes">
            <a:extLst>
              <a:ext uri="{FF2B5EF4-FFF2-40B4-BE49-F238E27FC236}">
                <a16:creationId xmlns:a16="http://schemas.microsoft.com/office/drawing/2014/main" id="{864ABCBC-D110-B5E1-577D-E203DF32DAE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6" name="Google Shape;556;g1dd46dd1d67_2_829:notes">
            <a:extLst>
              <a:ext uri="{FF2B5EF4-FFF2-40B4-BE49-F238E27FC236}">
                <a16:creationId xmlns:a16="http://schemas.microsoft.com/office/drawing/2014/main" id="{41A6C061-AC7C-0471-22ED-B98831E74A49}"/>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794284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g133f6155f6d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8" name="Google Shape;308;g133f6155f6d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a:extLst>
            <a:ext uri="{FF2B5EF4-FFF2-40B4-BE49-F238E27FC236}">
              <a16:creationId xmlns:a16="http://schemas.microsoft.com/office/drawing/2014/main" id="{0B38B5B6-D7EB-FDED-929A-35E4A4E4DE89}"/>
            </a:ext>
          </a:extLst>
        </p:cNvPr>
        <p:cNvGrpSpPr/>
        <p:nvPr/>
      </p:nvGrpSpPr>
      <p:grpSpPr>
        <a:xfrm>
          <a:off x="0" y="0"/>
          <a:ext cx="0" cy="0"/>
          <a:chOff x="0" y="0"/>
          <a:chExt cx="0" cy="0"/>
        </a:xfrm>
      </p:grpSpPr>
      <p:sp>
        <p:nvSpPr>
          <p:cNvPr id="296" name="Google Shape;296;g2161ca7da69_2_7:notes">
            <a:extLst>
              <a:ext uri="{FF2B5EF4-FFF2-40B4-BE49-F238E27FC236}">
                <a16:creationId xmlns:a16="http://schemas.microsoft.com/office/drawing/2014/main" id="{E08E317E-10BD-0C06-9B5B-D103828FF451}"/>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7" name="Google Shape;297;g2161ca7da69_2_7:notes">
            <a:extLst>
              <a:ext uri="{FF2B5EF4-FFF2-40B4-BE49-F238E27FC236}">
                <a16:creationId xmlns:a16="http://schemas.microsoft.com/office/drawing/2014/main" id="{8C4681BD-4FF0-1B09-7D71-3913E57D5399}"/>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7834639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a:extLst>
            <a:ext uri="{FF2B5EF4-FFF2-40B4-BE49-F238E27FC236}">
              <a16:creationId xmlns:a16="http://schemas.microsoft.com/office/drawing/2014/main" id="{714CDCE9-F801-170F-B1E6-638306BE224F}"/>
            </a:ext>
          </a:extLst>
        </p:cNvPr>
        <p:cNvGrpSpPr/>
        <p:nvPr/>
      </p:nvGrpSpPr>
      <p:grpSpPr>
        <a:xfrm>
          <a:off x="0" y="0"/>
          <a:ext cx="0" cy="0"/>
          <a:chOff x="0" y="0"/>
          <a:chExt cx="0" cy="0"/>
        </a:xfrm>
      </p:grpSpPr>
      <p:sp>
        <p:nvSpPr>
          <p:cNvPr id="385" name="Google Shape;385;g133f6155f6d_0_69:notes">
            <a:extLst>
              <a:ext uri="{FF2B5EF4-FFF2-40B4-BE49-F238E27FC236}">
                <a16:creationId xmlns:a16="http://schemas.microsoft.com/office/drawing/2014/main" id="{EEF60BA2-0009-8951-C7E1-B9D1D577EBF1}"/>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6" name="Google Shape;386;g133f6155f6d_0_69:notes">
            <a:extLst>
              <a:ext uri="{FF2B5EF4-FFF2-40B4-BE49-F238E27FC236}">
                <a16:creationId xmlns:a16="http://schemas.microsoft.com/office/drawing/2014/main" id="{215F28BA-A702-634B-6E87-AB8DFC65328E}"/>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1838879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4">
          <a:extLst>
            <a:ext uri="{FF2B5EF4-FFF2-40B4-BE49-F238E27FC236}">
              <a16:creationId xmlns:a16="http://schemas.microsoft.com/office/drawing/2014/main" id="{2E831B70-C6E6-95E0-A471-DFA8E8B81867}"/>
            </a:ext>
          </a:extLst>
        </p:cNvPr>
        <p:cNvGrpSpPr/>
        <p:nvPr/>
      </p:nvGrpSpPr>
      <p:grpSpPr>
        <a:xfrm>
          <a:off x="0" y="0"/>
          <a:ext cx="0" cy="0"/>
          <a:chOff x="0" y="0"/>
          <a:chExt cx="0" cy="0"/>
        </a:xfrm>
      </p:grpSpPr>
      <p:sp>
        <p:nvSpPr>
          <p:cNvPr id="555" name="Google Shape;555;g1dd46dd1d67_2_829:notes">
            <a:extLst>
              <a:ext uri="{FF2B5EF4-FFF2-40B4-BE49-F238E27FC236}">
                <a16:creationId xmlns:a16="http://schemas.microsoft.com/office/drawing/2014/main" id="{C6796ED9-DEB2-4B3A-BD0F-3C1E6B9C7C4E}"/>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6" name="Google Shape;556;g1dd46dd1d67_2_829:notes">
            <a:extLst>
              <a:ext uri="{FF2B5EF4-FFF2-40B4-BE49-F238E27FC236}">
                <a16:creationId xmlns:a16="http://schemas.microsoft.com/office/drawing/2014/main" id="{6419DF1B-6A77-5C3F-A6FF-7FC9A8807F01}"/>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6331031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1">
          <a:extLst>
            <a:ext uri="{FF2B5EF4-FFF2-40B4-BE49-F238E27FC236}">
              <a16:creationId xmlns:a16="http://schemas.microsoft.com/office/drawing/2014/main" id="{A5D6364E-11B7-0D4F-F06D-79D89FB66121}"/>
            </a:ext>
          </a:extLst>
        </p:cNvPr>
        <p:cNvGrpSpPr/>
        <p:nvPr/>
      </p:nvGrpSpPr>
      <p:grpSpPr>
        <a:xfrm>
          <a:off x="0" y="0"/>
          <a:ext cx="0" cy="0"/>
          <a:chOff x="0" y="0"/>
          <a:chExt cx="0" cy="0"/>
        </a:xfrm>
      </p:grpSpPr>
      <p:sp>
        <p:nvSpPr>
          <p:cNvPr id="642" name="Google Shape;642;g117d1415e74_0_14:notes">
            <a:extLst>
              <a:ext uri="{FF2B5EF4-FFF2-40B4-BE49-F238E27FC236}">
                <a16:creationId xmlns:a16="http://schemas.microsoft.com/office/drawing/2014/main" id="{9F92F71C-EBD5-171D-C972-6ED0744D0D7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3" name="Google Shape;643;g117d1415e74_0_14:notes">
            <a:extLst>
              <a:ext uri="{FF2B5EF4-FFF2-40B4-BE49-F238E27FC236}">
                <a16:creationId xmlns:a16="http://schemas.microsoft.com/office/drawing/2014/main" id="{7AE307B5-8C77-E33C-82C9-3B011CC07CD0}"/>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2375208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a:extLst>
            <a:ext uri="{FF2B5EF4-FFF2-40B4-BE49-F238E27FC236}">
              <a16:creationId xmlns:a16="http://schemas.microsoft.com/office/drawing/2014/main" id="{2E37BF48-8961-76B5-DFCE-8A54A1397E28}"/>
            </a:ext>
          </a:extLst>
        </p:cNvPr>
        <p:cNvGrpSpPr/>
        <p:nvPr/>
      </p:nvGrpSpPr>
      <p:grpSpPr>
        <a:xfrm>
          <a:off x="0" y="0"/>
          <a:ext cx="0" cy="0"/>
          <a:chOff x="0" y="0"/>
          <a:chExt cx="0" cy="0"/>
        </a:xfrm>
      </p:grpSpPr>
      <p:sp>
        <p:nvSpPr>
          <p:cNvPr id="385" name="Google Shape;385;g133f6155f6d_0_69:notes">
            <a:extLst>
              <a:ext uri="{FF2B5EF4-FFF2-40B4-BE49-F238E27FC236}">
                <a16:creationId xmlns:a16="http://schemas.microsoft.com/office/drawing/2014/main" id="{D484D2D1-EEE4-B703-AFF3-9BBF526E8AA1}"/>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6" name="Google Shape;386;g133f6155f6d_0_69:notes">
            <a:extLst>
              <a:ext uri="{FF2B5EF4-FFF2-40B4-BE49-F238E27FC236}">
                <a16:creationId xmlns:a16="http://schemas.microsoft.com/office/drawing/2014/main" id="{855384FE-6DD2-A662-CA57-BB4FF930E900}"/>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0538873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a:extLst>
            <a:ext uri="{FF2B5EF4-FFF2-40B4-BE49-F238E27FC236}">
              <a16:creationId xmlns:a16="http://schemas.microsoft.com/office/drawing/2014/main" id="{721D5789-7FEF-AF6F-E53B-D5DC103BC0FB}"/>
            </a:ext>
          </a:extLst>
        </p:cNvPr>
        <p:cNvGrpSpPr/>
        <p:nvPr/>
      </p:nvGrpSpPr>
      <p:grpSpPr>
        <a:xfrm>
          <a:off x="0" y="0"/>
          <a:ext cx="0" cy="0"/>
          <a:chOff x="0" y="0"/>
          <a:chExt cx="0" cy="0"/>
        </a:xfrm>
      </p:grpSpPr>
      <p:sp>
        <p:nvSpPr>
          <p:cNvPr id="325" name="Google Shape;325;g1dd46dd1d67_2_5:notes">
            <a:extLst>
              <a:ext uri="{FF2B5EF4-FFF2-40B4-BE49-F238E27FC236}">
                <a16:creationId xmlns:a16="http://schemas.microsoft.com/office/drawing/2014/main" id="{0781FBDA-56EE-B88F-35C1-8C6C426203F0}"/>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6" name="Google Shape;326;g1dd46dd1d67_2_5:notes">
            <a:extLst>
              <a:ext uri="{FF2B5EF4-FFF2-40B4-BE49-F238E27FC236}">
                <a16:creationId xmlns:a16="http://schemas.microsoft.com/office/drawing/2014/main" id="{F62E4B8C-F014-A601-2761-C7A6A198B89C}"/>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2428719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a:extLst>
            <a:ext uri="{FF2B5EF4-FFF2-40B4-BE49-F238E27FC236}">
              <a16:creationId xmlns:a16="http://schemas.microsoft.com/office/drawing/2014/main" id="{AD06BEF1-3B73-D761-2513-6CE295151D98}"/>
            </a:ext>
          </a:extLst>
        </p:cNvPr>
        <p:cNvGrpSpPr/>
        <p:nvPr/>
      </p:nvGrpSpPr>
      <p:grpSpPr>
        <a:xfrm>
          <a:off x="0" y="0"/>
          <a:ext cx="0" cy="0"/>
          <a:chOff x="0" y="0"/>
          <a:chExt cx="0" cy="0"/>
        </a:xfrm>
      </p:grpSpPr>
      <p:sp>
        <p:nvSpPr>
          <p:cNvPr id="385" name="Google Shape;385;g133f6155f6d_0_69:notes">
            <a:extLst>
              <a:ext uri="{FF2B5EF4-FFF2-40B4-BE49-F238E27FC236}">
                <a16:creationId xmlns:a16="http://schemas.microsoft.com/office/drawing/2014/main" id="{8FC35667-39C9-AA40-9E0F-7195A3CFF180}"/>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6" name="Google Shape;386;g133f6155f6d_0_69:notes">
            <a:extLst>
              <a:ext uri="{FF2B5EF4-FFF2-40B4-BE49-F238E27FC236}">
                <a16:creationId xmlns:a16="http://schemas.microsoft.com/office/drawing/2014/main" id="{67411497-3D69-D977-1C2C-777860B971AC}"/>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93047912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4">
          <a:extLst>
            <a:ext uri="{FF2B5EF4-FFF2-40B4-BE49-F238E27FC236}">
              <a16:creationId xmlns:a16="http://schemas.microsoft.com/office/drawing/2014/main" id="{7ADB20C4-7B6A-D2BE-27B8-06173A66769C}"/>
            </a:ext>
          </a:extLst>
        </p:cNvPr>
        <p:cNvGrpSpPr/>
        <p:nvPr/>
      </p:nvGrpSpPr>
      <p:grpSpPr>
        <a:xfrm>
          <a:off x="0" y="0"/>
          <a:ext cx="0" cy="0"/>
          <a:chOff x="0" y="0"/>
          <a:chExt cx="0" cy="0"/>
        </a:xfrm>
      </p:grpSpPr>
      <p:sp>
        <p:nvSpPr>
          <p:cNvPr id="555" name="Google Shape;555;g1dd46dd1d67_2_829:notes">
            <a:extLst>
              <a:ext uri="{FF2B5EF4-FFF2-40B4-BE49-F238E27FC236}">
                <a16:creationId xmlns:a16="http://schemas.microsoft.com/office/drawing/2014/main" id="{1AA900A9-89D2-D3EB-EC79-FC7A8936CAF5}"/>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6" name="Google Shape;556;g1dd46dd1d67_2_829:notes">
            <a:extLst>
              <a:ext uri="{FF2B5EF4-FFF2-40B4-BE49-F238E27FC236}">
                <a16:creationId xmlns:a16="http://schemas.microsoft.com/office/drawing/2014/main" id="{8914E5E0-68D1-ABAF-A449-BAEBEA4AB971}"/>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2556057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1">
          <a:extLst>
            <a:ext uri="{FF2B5EF4-FFF2-40B4-BE49-F238E27FC236}">
              <a16:creationId xmlns:a16="http://schemas.microsoft.com/office/drawing/2014/main" id="{717C9E4E-CDC2-8229-8830-B9E7CB0EFFFC}"/>
            </a:ext>
          </a:extLst>
        </p:cNvPr>
        <p:cNvGrpSpPr/>
        <p:nvPr/>
      </p:nvGrpSpPr>
      <p:grpSpPr>
        <a:xfrm>
          <a:off x="0" y="0"/>
          <a:ext cx="0" cy="0"/>
          <a:chOff x="0" y="0"/>
          <a:chExt cx="0" cy="0"/>
        </a:xfrm>
      </p:grpSpPr>
      <p:sp>
        <p:nvSpPr>
          <p:cNvPr id="642" name="Google Shape;642;g117d1415e74_0_14:notes">
            <a:extLst>
              <a:ext uri="{FF2B5EF4-FFF2-40B4-BE49-F238E27FC236}">
                <a16:creationId xmlns:a16="http://schemas.microsoft.com/office/drawing/2014/main" id="{A1935337-EA24-D4BE-3780-CED0F46EBA0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3" name="Google Shape;643;g117d1415e74_0_14:notes">
            <a:extLst>
              <a:ext uri="{FF2B5EF4-FFF2-40B4-BE49-F238E27FC236}">
                <a16:creationId xmlns:a16="http://schemas.microsoft.com/office/drawing/2014/main" id="{FDB74892-89F2-709A-707C-68BE12040C70}"/>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3955191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4">
          <a:extLst>
            <a:ext uri="{FF2B5EF4-FFF2-40B4-BE49-F238E27FC236}">
              <a16:creationId xmlns:a16="http://schemas.microsoft.com/office/drawing/2014/main" id="{D5D4AD06-BBDE-E955-1C1E-58255F544066}"/>
            </a:ext>
          </a:extLst>
        </p:cNvPr>
        <p:cNvGrpSpPr/>
        <p:nvPr/>
      </p:nvGrpSpPr>
      <p:grpSpPr>
        <a:xfrm>
          <a:off x="0" y="0"/>
          <a:ext cx="0" cy="0"/>
          <a:chOff x="0" y="0"/>
          <a:chExt cx="0" cy="0"/>
        </a:xfrm>
      </p:grpSpPr>
      <p:sp>
        <p:nvSpPr>
          <p:cNvPr id="555" name="Google Shape;555;g1dd46dd1d67_2_829:notes">
            <a:extLst>
              <a:ext uri="{FF2B5EF4-FFF2-40B4-BE49-F238E27FC236}">
                <a16:creationId xmlns:a16="http://schemas.microsoft.com/office/drawing/2014/main" id="{14130A87-E98F-C619-7CAF-4849795BACFA}"/>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6" name="Google Shape;556;g1dd46dd1d67_2_829:notes">
            <a:extLst>
              <a:ext uri="{FF2B5EF4-FFF2-40B4-BE49-F238E27FC236}">
                <a16:creationId xmlns:a16="http://schemas.microsoft.com/office/drawing/2014/main" id="{8371D43C-1459-786C-0F63-A880F14CA908}"/>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969295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8"/>
        <p:cNvGrpSpPr/>
        <p:nvPr/>
      </p:nvGrpSpPr>
      <p:grpSpPr>
        <a:xfrm>
          <a:off x="0" y="0"/>
          <a:ext cx="0" cy="0"/>
          <a:chOff x="0" y="0"/>
          <a:chExt cx="0" cy="0"/>
        </a:xfrm>
      </p:grpSpPr>
      <p:sp>
        <p:nvSpPr>
          <p:cNvPr id="489" name="Google Shape;489;g54dda1946d_4_26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0" name="Google Shape;490;g54dda1946d_4_26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1">
          <a:extLst>
            <a:ext uri="{FF2B5EF4-FFF2-40B4-BE49-F238E27FC236}">
              <a16:creationId xmlns:a16="http://schemas.microsoft.com/office/drawing/2014/main" id="{A40C8CF8-4FC2-25E3-729E-4EA4682D3EF7}"/>
            </a:ext>
          </a:extLst>
        </p:cNvPr>
        <p:cNvGrpSpPr/>
        <p:nvPr/>
      </p:nvGrpSpPr>
      <p:grpSpPr>
        <a:xfrm>
          <a:off x="0" y="0"/>
          <a:ext cx="0" cy="0"/>
          <a:chOff x="0" y="0"/>
          <a:chExt cx="0" cy="0"/>
        </a:xfrm>
      </p:grpSpPr>
      <p:sp>
        <p:nvSpPr>
          <p:cNvPr id="642" name="Google Shape;642;g117d1415e74_0_14:notes">
            <a:extLst>
              <a:ext uri="{FF2B5EF4-FFF2-40B4-BE49-F238E27FC236}">
                <a16:creationId xmlns:a16="http://schemas.microsoft.com/office/drawing/2014/main" id="{A55B33A5-9233-3897-502D-A0CFCFBA43C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3" name="Google Shape;643;g117d1415e74_0_14:notes">
            <a:extLst>
              <a:ext uri="{FF2B5EF4-FFF2-40B4-BE49-F238E27FC236}">
                <a16:creationId xmlns:a16="http://schemas.microsoft.com/office/drawing/2014/main" id="{063A2D3C-3B29-7831-8BC4-40B15D01F439}"/>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463276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a:extLst>
            <a:ext uri="{FF2B5EF4-FFF2-40B4-BE49-F238E27FC236}">
              <a16:creationId xmlns:a16="http://schemas.microsoft.com/office/drawing/2014/main" id="{9259C53C-C958-2B4A-A0D0-C696B29EE76D}"/>
            </a:ext>
          </a:extLst>
        </p:cNvPr>
        <p:cNvGrpSpPr/>
        <p:nvPr/>
      </p:nvGrpSpPr>
      <p:grpSpPr>
        <a:xfrm>
          <a:off x="0" y="0"/>
          <a:ext cx="0" cy="0"/>
          <a:chOff x="0" y="0"/>
          <a:chExt cx="0" cy="0"/>
        </a:xfrm>
      </p:grpSpPr>
      <p:sp>
        <p:nvSpPr>
          <p:cNvPr id="421" name="Google Shape;421;g1dd46dd1d67_2_512:notes">
            <a:extLst>
              <a:ext uri="{FF2B5EF4-FFF2-40B4-BE49-F238E27FC236}">
                <a16:creationId xmlns:a16="http://schemas.microsoft.com/office/drawing/2014/main" id="{0DB61F58-1C45-FD17-4FDB-9F5D9E8078FA}"/>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2" name="Google Shape;422;g1dd46dd1d67_2_512:notes">
            <a:extLst>
              <a:ext uri="{FF2B5EF4-FFF2-40B4-BE49-F238E27FC236}">
                <a16:creationId xmlns:a16="http://schemas.microsoft.com/office/drawing/2014/main" id="{38952727-B5FD-63E8-BE89-C41723824C99}"/>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4010885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a:extLst>
            <a:ext uri="{FF2B5EF4-FFF2-40B4-BE49-F238E27FC236}">
              <a16:creationId xmlns:a16="http://schemas.microsoft.com/office/drawing/2014/main" id="{588DB033-59A0-E1D7-F4A2-90855967F192}"/>
            </a:ext>
          </a:extLst>
        </p:cNvPr>
        <p:cNvGrpSpPr/>
        <p:nvPr/>
      </p:nvGrpSpPr>
      <p:grpSpPr>
        <a:xfrm>
          <a:off x="0" y="0"/>
          <a:ext cx="0" cy="0"/>
          <a:chOff x="0" y="0"/>
          <a:chExt cx="0" cy="0"/>
        </a:xfrm>
      </p:grpSpPr>
      <p:sp>
        <p:nvSpPr>
          <p:cNvPr id="421" name="Google Shape;421;g1dd46dd1d67_2_512:notes">
            <a:extLst>
              <a:ext uri="{FF2B5EF4-FFF2-40B4-BE49-F238E27FC236}">
                <a16:creationId xmlns:a16="http://schemas.microsoft.com/office/drawing/2014/main" id="{9E42CE79-9BEB-6660-CEA2-B38F7A291E7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2" name="Google Shape;422;g1dd46dd1d67_2_512:notes">
            <a:extLst>
              <a:ext uri="{FF2B5EF4-FFF2-40B4-BE49-F238E27FC236}">
                <a16:creationId xmlns:a16="http://schemas.microsoft.com/office/drawing/2014/main" id="{9B31D9BC-A8ED-E5EC-FD03-50F0FD11569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6131086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a:extLst>
            <a:ext uri="{FF2B5EF4-FFF2-40B4-BE49-F238E27FC236}">
              <a16:creationId xmlns:a16="http://schemas.microsoft.com/office/drawing/2014/main" id="{F45ACB7C-D630-03B4-BBC8-AE6260DA8F25}"/>
            </a:ext>
          </a:extLst>
        </p:cNvPr>
        <p:cNvGrpSpPr/>
        <p:nvPr/>
      </p:nvGrpSpPr>
      <p:grpSpPr>
        <a:xfrm>
          <a:off x="0" y="0"/>
          <a:ext cx="0" cy="0"/>
          <a:chOff x="0" y="0"/>
          <a:chExt cx="0" cy="0"/>
        </a:xfrm>
      </p:grpSpPr>
      <p:sp>
        <p:nvSpPr>
          <p:cNvPr id="325" name="Google Shape;325;g1dd46dd1d67_2_5:notes">
            <a:extLst>
              <a:ext uri="{FF2B5EF4-FFF2-40B4-BE49-F238E27FC236}">
                <a16:creationId xmlns:a16="http://schemas.microsoft.com/office/drawing/2014/main" id="{4BBCC987-7C96-E926-D46F-E94F19AECC80}"/>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6" name="Google Shape;326;g1dd46dd1d67_2_5:notes">
            <a:extLst>
              <a:ext uri="{FF2B5EF4-FFF2-40B4-BE49-F238E27FC236}">
                <a16:creationId xmlns:a16="http://schemas.microsoft.com/office/drawing/2014/main" id="{5016C3D8-8801-1646-B2B7-F54EE78116CA}"/>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5494362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a:extLst>
            <a:ext uri="{FF2B5EF4-FFF2-40B4-BE49-F238E27FC236}">
              <a16:creationId xmlns:a16="http://schemas.microsoft.com/office/drawing/2014/main" id="{598FCE9C-1553-8301-208C-8F16C980A1AB}"/>
            </a:ext>
          </a:extLst>
        </p:cNvPr>
        <p:cNvGrpSpPr/>
        <p:nvPr/>
      </p:nvGrpSpPr>
      <p:grpSpPr>
        <a:xfrm>
          <a:off x="0" y="0"/>
          <a:ext cx="0" cy="0"/>
          <a:chOff x="0" y="0"/>
          <a:chExt cx="0" cy="0"/>
        </a:xfrm>
      </p:grpSpPr>
      <p:sp>
        <p:nvSpPr>
          <p:cNvPr id="325" name="Google Shape;325;g1dd46dd1d67_2_5:notes">
            <a:extLst>
              <a:ext uri="{FF2B5EF4-FFF2-40B4-BE49-F238E27FC236}">
                <a16:creationId xmlns:a16="http://schemas.microsoft.com/office/drawing/2014/main" id="{F487602D-EBFB-B55E-BF01-6FEB1C9B1394}"/>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6" name="Google Shape;326;g1dd46dd1d67_2_5:notes">
            <a:extLst>
              <a:ext uri="{FF2B5EF4-FFF2-40B4-BE49-F238E27FC236}">
                <a16:creationId xmlns:a16="http://schemas.microsoft.com/office/drawing/2014/main" id="{AF1D9B7B-1339-E327-DA40-D8F0F117B705}"/>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29768758"/>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1">
          <a:extLst>
            <a:ext uri="{FF2B5EF4-FFF2-40B4-BE49-F238E27FC236}">
              <a16:creationId xmlns:a16="http://schemas.microsoft.com/office/drawing/2014/main" id="{5466CAAC-81B5-772F-E6EA-F4D643CB2A15}"/>
            </a:ext>
          </a:extLst>
        </p:cNvPr>
        <p:cNvGrpSpPr/>
        <p:nvPr/>
      </p:nvGrpSpPr>
      <p:grpSpPr>
        <a:xfrm>
          <a:off x="0" y="0"/>
          <a:ext cx="0" cy="0"/>
          <a:chOff x="0" y="0"/>
          <a:chExt cx="0" cy="0"/>
        </a:xfrm>
      </p:grpSpPr>
      <p:sp>
        <p:nvSpPr>
          <p:cNvPr id="642" name="Google Shape;642;g117d1415e74_0_14:notes">
            <a:extLst>
              <a:ext uri="{FF2B5EF4-FFF2-40B4-BE49-F238E27FC236}">
                <a16:creationId xmlns:a16="http://schemas.microsoft.com/office/drawing/2014/main" id="{269BDE47-C176-EFAC-6496-302928388F71}"/>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3" name="Google Shape;643;g117d1415e74_0_14:notes">
            <a:extLst>
              <a:ext uri="{FF2B5EF4-FFF2-40B4-BE49-F238E27FC236}">
                <a16:creationId xmlns:a16="http://schemas.microsoft.com/office/drawing/2014/main" id="{2D590810-08FB-FF47-4ECF-D2B71DD1910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5884074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1">
          <a:extLst>
            <a:ext uri="{FF2B5EF4-FFF2-40B4-BE49-F238E27FC236}">
              <a16:creationId xmlns:a16="http://schemas.microsoft.com/office/drawing/2014/main" id="{19801386-C4AC-C843-0DBA-1C5305BFC6DE}"/>
            </a:ext>
          </a:extLst>
        </p:cNvPr>
        <p:cNvGrpSpPr/>
        <p:nvPr/>
      </p:nvGrpSpPr>
      <p:grpSpPr>
        <a:xfrm>
          <a:off x="0" y="0"/>
          <a:ext cx="0" cy="0"/>
          <a:chOff x="0" y="0"/>
          <a:chExt cx="0" cy="0"/>
        </a:xfrm>
      </p:grpSpPr>
      <p:sp>
        <p:nvSpPr>
          <p:cNvPr id="642" name="Google Shape;642;g117d1415e74_0_14:notes">
            <a:extLst>
              <a:ext uri="{FF2B5EF4-FFF2-40B4-BE49-F238E27FC236}">
                <a16:creationId xmlns:a16="http://schemas.microsoft.com/office/drawing/2014/main" id="{87819FBC-110C-7885-E79D-F97D0363E45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3" name="Google Shape;643;g117d1415e74_0_14:notes">
            <a:extLst>
              <a:ext uri="{FF2B5EF4-FFF2-40B4-BE49-F238E27FC236}">
                <a16:creationId xmlns:a16="http://schemas.microsoft.com/office/drawing/2014/main" id="{F11B9F91-28AC-3ED3-70BD-A4CAA89F5C5B}"/>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41624266"/>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1">
          <a:extLst>
            <a:ext uri="{FF2B5EF4-FFF2-40B4-BE49-F238E27FC236}">
              <a16:creationId xmlns:a16="http://schemas.microsoft.com/office/drawing/2014/main" id="{254466E7-1704-34C0-A5F6-A3DC862FA88F}"/>
            </a:ext>
          </a:extLst>
        </p:cNvPr>
        <p:cNvGrpSpPr/>
        <p:nvPr/>
      </p:nvGrpSpPr>
      <p:grpSpPr>
        <a:xfrm>
          <a:off x="0" y="0"/>
          <a:ext cx="0" cy="0"/>
          <a:chOff x="0" y="0"/>
          <a:chExt cx="0" cy="0"/>
        </a:xfrm>
      </p:grpSpPr>
      <p:sp>
        <p:nvSpPr>
          <p:cNvPr id="642" name="Google Shape;642;g117d1415e74_0_14:notes">
            <a:extLst>
              <a:ext uri="{FF2B5EF4-FFF2-40B4-BE49-F238E27FC236}">
                <a16:creationId xmlns:a16="http://schemas.microsoft.com/office/drawing/2014/main" id="{26B3F94C-72ED-669C-A0DB-75E7BA95087A}"/>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3" name="Google Shape;643;g117d1415e74_0_14:notes">
            <a:extLst>
              <a:ext uri="{FF2B5EF4-FFF2-40B4-BE49-F238E27FC236}">
                <a16:creationId xmlns:a16="http://schemas.microsoft.com/office/drawing/2014/main" id="{84EF2D44-0B02-222F-E65F-C750E7AB7ACC}"/>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2026502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a:extLst>
            <a:ext uri="{FF2B5EF4-FFF2-40B4-BE49-F238E27FC236}">
              <a16:creationId xmlns:a16="http://schemas.microsoft.com/office/drawing/2014/main" id="{62A05221-24FD-4953-804F-B0CE598C7C35}"/>
            </a:ext>
          </a:extLst>
        </p:cNvPr>
        <p:cNvGrpSpPr/>
        <p:nvPr/>
      </p:nvGrpSpPr>
      <p:grpSpPr>
        <a:xfrm>
          <a:off x="0" y="0"/>
          <a:ext cx="0" cy="0"/>
          <a:chOff x="0" y="0"/>
          <a:chExt cx="0" cy="0"/>
        </a:xfrm>
      </p:grpSpPr>
      <p:sp>
        <p:nvSpPr>
          <p:cNvPr id="331" name="Google Shape;331;g1dd46dd1d67_2_160:notes">
            <a:extLst>
              <a:ext uri="{FF2B5EF4-FFF2-40B4-BE49-F238E27FC236}">
                <a16:creationId xmlns:a16="http://schemas.microsoft.com/office/drawing/2014/main" id="{62AF9247-01DB-31EA-98B1-A4680F28229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2" name="Google Shape;332;g1dd46dd1d67_2_160:notes">
            <a:extLst>
              <a:ext uri="{FF2B5EF4-FFF2-40B4-BE49-F238E27FC236}">
                <a16:creationId xmlns:a16="http://schemas.microsoft.com/office/drawing/2014/main" id="{F45C1E6F-78EB-FEFE-46CB-898A61E5A4D1}"/>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855207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ged9256fe6f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9" name="Google Shape;319;ged9256fe6f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Google Shape;345;g1dd46dd1d67_2_6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6" name="Google Shape;346;g1dd46dd1d67_2_6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a:extLst>
            <a:ext uri="{FF2B5EF4-FFF2-40B4-BE49-F238E27FC236}">
              <a16:creationId xmlns:a16="http://schemas.microsoft.com/office/drawing/2014/main" id="{1B2F9345-4929-685F-8F8F-AB511AB14053}"/>
            </a:ext>
          </a:extLst>
        </p:cNvPr>
        <p:cNvGrpSpPr/>
        <p:nvPr/>
      </p:nvGrpSpPr>
      <p:grpSpPr>
        <a:xfrm>
          <a:off x="0" y="0"/>
          <a:ext cx="0" cy="0"/>
          <a:chOff x="0" y="0"/>
          <a:chExt cx="0" cy="0"/>
        </a:xfrm>
      </p:grpSpPr>
      <p:sp>
        <p:nvSpPr>
          <p:cNvPr id="296" name="Google Shape;296;g2161ca7da69_2_7:notes">
            <a:extLst>
              <a:ext uri="{FF2B5EF4-FFF2-40B4-BE49-F238E27FC236}">
                <a16:creationId xmlns:a16="http://schemas.microsoft.com/office/drawing/2014/main" id="{1EB83C0B-B58B-BC5E-70AD-079C30618C1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7" name="Google Shape;297;g2161ca7da69_2_7:notes">
            <a:extLst>
              <a:ext uri="{FF2B5EF4-FFF2-40B4-BE49-F238E27FC236}">
                <a16:creationId xmlns:a16="http://schemas.microsoft.com/office/drawing/2014/main" id="{2BD48A79-F389-4C18-0515-39456717E37F}"/>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159649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713225" y="1529038"/>
            <a:ext cx="6919800" cy="2009100"/>
          </a:xfrm>
          <a:prstGeom prst="rect">
            <a:avLst/>
          </a:prstGeom>
        </p:spPr>
        <p:txBody>
          <a:bodyPr spcFirstLastPara="1" wrap="square" lIns="91425" tIns="91425" rIns="91425" bIns="91425" anchor="b" anchorCtr="0">
            <a:noAutofit/>
          </a:bodyPr>
          <a:lstStyle>
            <a:lvl1pPr lvl="0">
              <a:spcBef>
                <a:spcPts val="0"/>
              </a:spcBef>
              <a:spcAft>
                <a:spcPts val="0"/>
              </a:spcAft>
              <a:buSzPts val="5200"/>
              <a:buNone/>
              <a:defRPr sz="3800">
                <a:latin typeface="Poppins"/>
                <a:ea typeface="Poppins"/>
                <a:cs typeface="Poppins"/>
                <a:sym typeface="Poppins"/>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713225" y="3721100"/>
            <a:ext cx="2308200" cy="734100"/>
          </a:xfrm>
          <a:prstGeom prst="rect">
            <a:avLst/>
          </a:prstGeom>
        </p:spPr>
        <p:txBody>
          <a:bodyPr spcFirstLastPara="1" wrap="square" lIns="91425" tIns="91425" rIns="91425" bIns="91425" anchor="t" anchorCtr="0">
            <a:noAutofit/>
          </a:bodyPr>
          <a:lstStyle>
            <a:lvl1pPr lvl="0">
              <a:spcBef>
                <a:spcPts val="0"/>
              </a:spcBef>
              <a:spcAft>
                <a:spcPts val="0"/>
              </a:spcAft>
              <a:buClr>
                <a:schemeClr val="dk1"/>
              </a:buClr>
              <a:buSzPts val="1400"/>
              <a:buNone/>
              <a:defRPr sz="1600">
                <a:solidFill>
                  <a:schemeClr val="dk1"/>
                </a:solidFill>
                <a:latin typeface="Albert Sans Medium"/>
                <a:ea typeface="Albert Sans Medium"/>
                <a:cs typeface="Albert Sans Medium"/>
                <a:sym typeface="Albert Sans Medium"/>
              </a:defRPr>
            </a:lvl1pPr>
            <a:lvl2pPr lvl="1" algn="ctr">
              <a:lnSpc>
                <a:spcPct val="100000"/>
              </a:lnSpc>
              <a:spcBef>
                <a:spcPts val="0"/>
              </a:spcBef>
              <a:spcAft>
                <a:spcPts val="0"/>
              </a:spcAft>
              <a:buClr>
                <a:schemeClr val="dk1"/>
              </a:buClr>
              <a:buSzPts val="1800"/>
              <a:buNone/>
              <a:defRPr sz="1800">
                <a:solidFill>
                  <a:schemeClr val="dk1"/>
                </a:solidFill>
              </a:defRPr>
            </a:lvl2pPr>
            <a:lvl3pPr lvl="2" algn="ctr">
              <a:lnSpc>
                <a:spcPct val="100000"/>
              </a:lnSpc>
              <a:spcBef>
                <a:spcPts val="0"/>
              </a:spcBef>
              <a:spcAft>
                <a:spcPts val="0"/>
              </a:spcAft>
              <a:buClr>
                <a:schemeClr val="dk1"/>
              </a:buClr>
              <a:buSzPts val="1800"/>
              <a:buNone/>
              <a:defRPr sz="1800">
                <a:solidFill>
                  <a:schemeClr val="dk1"/>
                </a:solidFill>
              </a:defRPr>
            </a:lvl3pPr>
            <a:lvl4pPr lvl="3" algn="ctr">
              <a:lnSpc>
                <a:spcPct val="100000"/>
              </a:lnSpc>
              <a:spcBef>
                <a:spcPts val="0"/>
              </a:spcBef>
              <a:spcAft>
                <a:spcPts val="0"/>
              </a:spcAft>
              <a:buClr>
                <a:schemeClr val="dk1"/>
              </a:buClr>
              <a:buSzPts val="1800"/>
              <a:buNone/>
              <a:defRPr sz="1800">
                <a:solidFill>
                  <a:schemeClr val="dk1"/>
                </a:solidFill>
              </a:defRPr>
            </a:lvl4pPr>
            <a:lvl5pPr lvl="4" algn="ctr">
              <a:lnSpc>
                <a:spcPct val="100000"/>
              </a:lnSpc>
              <a:spcBef>
                <a:spcPts val="0"/>
              </a:spcBef>
              <a:spcAft>
                <a:spcPts val="0"/>
              </a:spcAft>
              <a:buClr>
                <a:schemeClr val="dk1"/>
              </a:buClr>
              <a:buSzPts val="1800"/>
              <a:buNone/>
              <a:defRPr sz="1800">
                <a:solidFill>
                  <a:schemeClr val="dk1"/>
                </a:solidFill>
              </a:defRPr>
            </a:lvl5pPr>
            <a:lvl6pPr lvl="5" algn="ctr">
              <a:lnSpc>
                <a:spcPct val="100000"/>
              </a:lnSpc>
              <a:spcBef>
                <a:spcPts val="0"/>
              </a:spcBef>
              <a:spcAft>
                <a:spcPts val="0"/>
              </a:spcAft>
              <a:buClr>
                <a:schemeClr val="dk1"/>
              </a:buClr>
              <a:buSzPts val="1800"/>
              <a:buNone/>
              <a:defRPr sz="1800">
                <a:solidFill>
                  <a:schemeClr val="dk1"/>
                </a:solidFill>
              </a:defRPr>
            </a:lvl6pPr>
            <a:lvl7pPr lvl="6" algn="ctr">
              <a:lnSpc>
                <a:spcPct val="100000"/>
              </a:lnSpc>
              <a:spcBef>
                <a:spcPts val="0"/>
              </a:spcBef>
              <a:spcAft>
                <a:spcPts val="0"/>
              </a:spcAft>
              <a:buClr>
                <a:schemeClr val="dk1"/>
              </a:buClr>
              <a:buSzPts val="1800"/>
              <a:buNone/>
              <a:defRPr sz="1800">
                <a:solidFill>
                  <a:schemeClr val="dk1"/>
                </a:solidFill>
              </a:defRPr>
            </a:lvl7pPr>
            <a:lvl8pPr lvl="7" algn="ctr">
              <a:lnSpc>
                <a:spcPct val="100000"/>
              </a:lnSpc>
              <a:spcBef>
                <a:spcPts val="0"/>
              </a:spcBef>
              <a:spcAft>
                <a:spcPts val="0"/>
              </a:spcAft>
              <a:buClr>
                <a:schemeClr val="dk1"/>
              </a:buClr>
              <a:buSzPts val="1800"/>
              <a:buNone/>
              <a:defRPr sz="1800">
                <a:solidFill>
                  <a:schemeClr val="dk1"/>
                </a:solidFill>
              </a:defRPr>
            </a:lvl8pPr>
            <a:lvl9pPr lvl="8" algn="ctr">
              <a:lnSpc>
                <a:spcPct val="100000"/>
              </a:lnSpc>
              <a:spcBef>
                <a:spcPts val="0"/>
              </a:spcBef>
              <a:spcAft>
                <a:spcPts val="0"/>
              </a:spcAft>
              <a:buClr>
                <a:schemeClr val="dk1"/>
              </a:buClr>
              <a:buSzPts val="1800"/>
              <a:buNone/>
              <a:defRPr sz="1800">
                <a:solidFill>
                  <a:schemeClr val="dk1"/>
                </a:solidFill>
              </a:defRPr>
            </a:lvl9pPr>
          </a:lstStyle>
          <a:p>
            <a:endParaRPr/>
          </a:p>
        </p:txBody>
      </p:sp>
      <p:grpSp>
        <p:nvGrpSpPr>
          <p:cNvPr id="11" name="Google Shape;11;p2"/>
          <p:cNvGrpSpPr/>
          <p:nvPr/>
        </p:nvGrpSpPr>
        <p:grpSpPr>
          <a:xfrm>
            <a:off x="-386316" y="-769880"/>
            <a:ext cx="9276274" cy="9176905"/>
            <a:chOff x="-386316" y="-769880"/>
            <a:chExt cx="9276274" cy="9176905"/>
          </a:xfrm>
        </p:grpSpPr>
        <p:sp>
          <p:nvSpPr>
            <p:cNvPr id="12" name="Google Shape;12;p2"/>
            <p:cNvSpPr/>
            <p:nvPr/>
          </p:nvSpPr>
          <p:spPr>
            <a:xfrm>
              <a:off x="7629958" y="3058625"/>
              <a:ext cx="1260000" cy="53484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13" name="Google Shape;13;p2"/>
            <p:cNvSpPr/>
            <p:nvPr/>
          </p:nvSpPr>
          <p:spPr>
            <a:xfrm>
              <a:off x="6736200" y="3879112"/>
              <a:ext cx="1260000" cy="3707400"/>
            </a:xfrm>
            <a:prstGeom prst="roundRect">
              <a:avLst>
                <a:gd name="adj" fmla="val 50000"/>
              </a:avLst>
            </a:prstGeom>
            <a:solidFill>
              <a:srgbClr val="74CEC4">
                <a:alpha val="6000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14" name="Google Shape;14;p2"/>
            <p:cNvSpPr/>
            <p:nvPr/>
          </p:nvSpPr>
          <p:spPr>
            <a:xfrm rot="10800000">
              <a:off x="312387" y="-769880"/>
              <a:ext cx="677400" cy="18285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15" name="Google Shape;15;p2"/>
            <p:cNvSpPr/>
            <p:nvPr/>
          </p:nvSpPr>
          <p:spPr>
            <a:xfrm rot="10800000">
              <a:off x="-38477" y="-27518"/>
              <a:ext cx="698700" cy="698700"/>
            </a:xfrm>
            <a:prstGeom prst="chord">
              <a:avLst>
                <a:gd name="adj1" fmla="val 5399387"/>
                <a:gd name="adj2" fmla="val 16200000"/>
              </a:avLst>
            </a:prstGeom>
            <a:solidFill>
              <a:srgbClr val="74CEC4">
                <a:alpha val="6000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16" name="Google Shape;16;p2"/>
            <p:cNvSpPr/>
            <p:nvPr/>
          </p:nvSpPr>
          <p:spPr>
            <a:xfrm rot="10800000">
              <a:off x="-386316" y="-27518"/>
              <a:ext cx="698700" cy="698700"/>
            </a:xfrm>
            <a:prstGeom prst="chord">
              <a:avLst>
                <a:gd name="adj1" fmla="val 5399387"/>
                <a:gd name="adj2" fmla="val 16200000"/>
              </a:avLst>
            </a:prstGeom>
            <a:solidFill>
              <a:srgbClr val="F2557A">
                <a:alpha val="52499"/>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able of contents">
  <p:cSld name="BLANK_1_1_1_1_1_1">
    <p:spTree>
      <p:nvGrpSpPr>
        <p:cNvPr id="1" name="Shape 71"/>
        <p:cNvGrpSpPr/>
        <p:nvPr/>
      </p:nvGrpSpPr>
      <p:grpSpPr>
        <a:xfrm>
          <a:off x="0" y="0"/>
          <a:ext cx="0" cy="0"/>
          <a:chOff x="0" y="0"/>
          <a:chExt cx="0" cy="0"/>
        </a:xfrm>
      </p:grpSpPr>
      <p:sp>
        <p:nvSpPr>
          <p:cNvPr id="72" name="Google Shape;72;p13"/>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73" name="Google Shape;73;p13"/>
          <p:cNvSpPr txBox="1">
            <a:spLocks noGrp="1"/>
          </p:cNvSpPr>
          <p:nvPr>
            <p:ph type="subTitle" idx="1"/>
          </p:nvPr>
        </p:nvSpPr>
        <p:spPr>
          <a:xfrm>
            <a:off x="1777663" y="1761675"/>
            <a:ext cx="2509800" cy="572700"/>
          </a:xfrm>
          <a:prstGeom prst="rect">
            <a:avLst/>
          </a:prstGeom>
          <a:ln>
            <a:noFill/>
          </a:ln>
        </p:spPr>
        <p:txBody>
          <a:bodyPr spcFirstLastPara="1" wrap="square" lIns="91425" tIns="91425" rIns="91425" bIns="91425" anchor="t" anchorCtr="0">
            <a:noAutofit/>
          </a:bodyPr>
          <a:lstStyle>
            <a:lvl1pPr lvl="0" rtl="0">
              <a:lnSpc>
                <a:spcPct val="115000"/>
              </a:lnSpc>
              <a:spcBef>
                <a:spcPts val="0"/>
              </a:spcBef>
              <a:spcAft>
                <a:spcPts val="0"/>
              </a:spcAft>
              <a:buSzPts val="1400"/>
              <a:buNone/>
              <a:defRPr sz="1400"/>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sp>
        <p:nvSpPr>
          <p:cNvPr id="74" name="Google Shape;74;p13"/>
          <p:cNvSpPr txBox="1">
            <a:spLocks noGrp="1"/>
          </p:cNvSpPr>
          <p:nvPr>
            <p:ph type="subTitle" idx="2"/>
          </p:nvPr>
        </p:nvSpPr>
        <p:spPr>
          <a:xfrm>
            <a:off x="5757738" y="1761675"/>
            <a:ext cx="2509800" cy="572700"/>
          </a:xfrm>
          <a:prstGeom prst="rect">
            <a:avLst/>
          </a:prstGeom>
          <a:ln>
            <a:noFill/>
          </a:ln>
        </p:spPr>
        <p:txBody>
          <a:bodyPr spcFirstLastPara="1" wrap="square" lIns="91425" tIns="91425" rIns="91425" bIns="91425" anchor="t" anchorCtr="0">
            <a:noAutofit/>
          </a:bodyPr>
          <a:lstStyle>
            <a:lvl1pPr lvl="0" rtl="0">
              <a:lnSpc>
                <a:spcPct val="115000"/>
              </a:lnSpc>
              <a:spcBef>
                <a:spcPts val="0"/>
              </a:spcBef>
              <a:spcAft>
                <a:spcPts val="0"/>
              </a:spcAft>
              <a:buSzPts val="1400"/>
              <a:buNone/>
              <a:defRPr sz="1400"/>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sp>
        <p:nvSpPr>
          <p:cNvPr id="75" name="Google Shape;75;p13"/>
          <p:cNvSpPr txBox="1">
            <a:spLocks noGrp="1"/>
          </p:cNvSpPr>
          <p:nvPr>
            <p:ph type="subTitle" idx="3"/>
          </p:nvPr>
        </p:nvSpPr>
        <p:spPr>
          <a:xfrm>
            <a:off x="5757737" y="2793753"/>
            <a:ext cx="2509800" cy="572700"/>
          </a:xfrm>
          <a:prstGeom prst="rect">
            <a:avLst/>
          </a:prstGeom>
          <a:ln>
            <a:noFill/>
          </a:ln>
        </p:spPr>
        <p:txBody>
          <a:bodyPr spcFirstLastPara="1" wrap="square" lIns="91425" tIns="91425" rIns="91425" bIns="91425" anchor="t" anchorCtr="0">
            <a:noAutofit/>
          </a:bodyPr>
          <a:lstStyle>
            <a:lvl1pPr lvl="0" rtl="0">
              <a:lnSpc>
                <a:spcPct val="115000"/>
              </a:lnSpc>
              <a:spcBef>
                <a:spcPts val="0"/>
              </a:spcBef>
              <a:spcAft>
                <a:spcPts val="0"/>
              </a:spcAft>
              <a:buSzPts val="1400"/>
              <a:buNone/>
              <a:defRPr sz="1400"/>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sp>
        <p:nvSpPr>
          <p:cNvPr id="76" name="Google Shape;76;p13"/>
          <p:cNvSpPr txBox="1">
            <a:spLocks noGrp="1"/>
          </p:cNvSpPr>
          <p:nvPr>
            <p:ph type="subTitle" idx="4"/>
          </p:nvPr>
        </p:nvSpPr>
        <p:spPr>
          <a:xfrm>
            <a:off x="1777663" y="2793759"/>
            <a:ext cx="2509800" cy="572700"/>
          </a:xfrm>
          <a:prstGeom prst="rect">
            <a:avLst/>
          </a:prstGeom>
          <a:ln>
            <a:noFill/>
          </a:ln>
        </p:spPr>
        <p:txBody>
          <a:bodyPr spcFirstLastPara="1" wrap="square" lIns="91425" tIns="91425" rIns="91425" bIns="91425" anchor="t" anchorCtr="0">
            <a:noAutofit/>
          </a:bodyPr>
          <a:lstStyle>
            <a:lvl1pPr lvl="0" rtl="0">
              <a:lnSpc>
                <a:spcPct val="115000"/>
              </a:lnSpc>
              <a:spcBef>
                <a:spcPts val="0"/>
              </a:spcBef>
              <a:spcAft>
                <a:spcPts val="0"/>
              </a:spcAft>
              <a:buSzPts val="1400"/>
              <a:buNone/>
              <a:defRPr sz="1400"/>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sp>
        <p:nvSpPr>
          <p:cNvPr id="77" name="Google Shape;77;p13"/>
          <p:cNvSpPr txBox="1">
            <a:spLocks noGrp="1"/>
          </p:cNvSpPr>
          <p:nvPr>
            <p:ph type="title" idx="5" hasCustomPrompt="1"/>
          </p:nvPr>
        </p:nvSpPr>
        <p:spPr>
          <a:xfrm>
            <a:off x="876463" y="1480275"/>
            <a:ext cx="901200" cy="616800"/>
          </a:xfrm>
          <a:prstGeom prst="rect">
            <a:avLst/>
          </a:prstGeom>
          <a:noFill/>
          <a:ln>
            <a:noFill/>
          </a:ln>
        </p:spPr>
        <p:txBody>
          <a:bodyPr spcFirstLastPara="1" wrap="square" lIns="91425" tIns="91425" rIns="91425" bIns="91425" anchor="ctr" anchorCtr="0">
            <a:noAutofit/>
          </a:bodyPr>
          <a:lstStyle>
            <a:lvl1pPr lvl="0" algn="ctr" rtl="0">
              <a:lnSpc>
                <a:spcPct val="115000"/>
              </a:lnSpc>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78" name="Google Shape;78;p13"/>
          <p:cNvSpPr txBox="1">
            <a:spLocks noGrp="1"/>
          </p:cNvSpPr>
          <p:nvPr>
            <p:ph type="title" idx="6" hasCustomPrompt="1"/>
          </p:nvPr>
        </p:nvSpPr>
        <p:spPr>
          <a:xfrm>
            <a:off x="4856538" y="2512350"/>
            <a:ext cx="901200" cy="616800"/>
          </a:xfrm>
          <a:prstGeom prst="rect">
            <a:avLst/>
          </a:prstGeom>
          <a:noFill/>
          <a:ln>
            <a:noFill/>
          </a:ln>
        </p:spPr>
        <p:txBody>
          <a:bodyPr spcFirstLastPara="1" wrap="square" lIns="91425" tIns="91425" rIns="91425" bIns="91425" anchor="ctr" anchorCtr="0">
            <a:noAutofit/>
          </a:bodyPr>
          <a:lstStyle>
            <a:lvl1pPr lvl="0" algn="ctr" rtl="0">
              <a:lnSpc>
                <a:spcPct val="115000"/>
              </a:lnSpc>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79" name="Google Shape;79;p13"/>
          <p:cNvSpPr txBox="1">
            <a:spLocks noGrp="1"/>
          </p:cNvSpPr>
          <p:nvPr>
            <p:ph type="title" idx="7" hasCustomPrompt="1"/>
          </p:nvPr>
        </p:nvSpPr>
        <p:spPr>
          <a:xfrm>
            <a:off x="4856538" y="1480275"/>
            <a:ext cx="901200" cy="616800"/>
          </a:xfrm>
          <a:prstGeom prst="rect">
            <a:avLst/>
          </a:prstGeom>
          <a:noFill/>
          <a:ln>
            <a:noFill/>
          </a:ln>
        </p:spPr>
        <p:txBody>
          <a:bodyPr spcFirstLastPara="1" wrap="square" lIns="91425" tIns="91425" rIns="91425" bIns="91425" anchor="ctr" anchorCtr="0">
            <a:noAutofit/>
          </a:bodyPr>
          <a:lstStyle>
            <a:lvl1pPr lvl="0" algn="ctr" rtl="0">
              <a:lnSpc>
                <a:spcPct val="115000"/>
              </a:lnSpc>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80" name="Google Shape;80;p13"/>
          <p:cNvSpPr txBox="1">
            <a:spLocks noGrp="1"/>
          </p:cNvSpPr>
          <p:nvPr>
            <p:ph type="title" idx="8" hasCustomPrompt="1"/>
          </p:nvPr>
        </p:nvSpPr>
        <p:spPr>
          <a:xfrm>
            <a:off x="876463" y="2512350"/>
            <a:ext cx="901200" cy="616800"/>
          </a:xfrm>
          <a:prstGeom prst="rect">
            <a:avLst/>
          </a:prstGeom>
          <a:noFill/>
          <a:ln>
            <a:noFill/>
          </a:ln>
        </p:spPr>
        <p:txBody>
          <a:bodyPr spcFirstLastPara="1" wrap="square" lIns="91425" tIns="91425" rIns="91425" bIns="91425" anchor="ctr" anchorCtr="0">
            <a:noAutofit/>
          </a:bodyPr>
          <a:lstStyle>
            <a:lvl1pPr lvl="0" algn="ctr" rtl="0">
              <a:lnSpc>
                <a:spcPct val="115000"/>
              </a:lnSpc>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81" name="Google Shape;81;p13"/>
          <p:cNvSpPr txBox="1">
            <a:spLocks noGrp="1"/>
          </p:cNvSpPr>
          <p:nvPr>
            <p:ph type="subTitle" idx="9"/>
          </p:nvPr>
        </p:nvSpPr>
        <p:spPr>
          <a:xfrm>
            <a:off x="5757737" y="3825828"/>
            <a:ext cx="2509800" cy="572700"/>
          </a:xfrm>
          <a:prstGeom prst="rect">
            <a:avLst/>
          </a:prstGeom>
          <a:ln>
            <a:noFill/>
          </a:ln>
        </p:spPr>
        <p:txBody>
          <a:bodyPr spcFirstLastPara="1" wrap="square" lIns="91425" tIns="91425" rIns="91425" bIns="91425" anchor="t" anchorCtr="0">
            <a:noAutofit/>
          </a:bodyPr>
          <a:lstStyle>
            <a:lvl1pPr lvl="0" rtl="0">
              <a:lnSpc>
                <a:spcPct val="115000"/>
              </a:lnSpc>
              <a:spcBef>
                <a:spcPts val="0"/>
              </a:spcBef>
              <a:spcAft>
                <a:spcPts val="0"/>
              </a:spcAft>
              <a:buSzPts val="1400"/>
              <a:buNone/>
              <a:defRPr sz="1400"/>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sp>
        <p:nvSpPr>
          <p:cNvPr id="82" name="Google Shape;82;p13"/>
          <p:cNvSpPr txBox="1">
            <a:spLocks noGrp="1"/>
          </p:cNvSpPr>
          <p:nvPr>
            <p:ph type="subTitle" idx="13"/>
          </p:nvPr>
        </p:nvSpPr>
        <p:spPr>
          <a:xfrm>
            <a:off x="1777663" y="3825825"/>
            <a:ext cx="2509800" cy="572700"/>
          </a:xfrm>
          <a:prstGeom prst="rect">
            <a:avLst/>
          </a:prstGeom>
          <a:ln>
            <a:noFill/>
          </a:ln>
        </p:spPr>
        <p:txBody>
          <a:bodyPr spcFirstLastPara="1" wrap="square" lIns="91425" tIns="91425" rIns="91425" bIns="91425" anchor="t" anchorCtr="0">
            <a:noAutofit/>
          </a:bodyPr>
          <a:lstStyle>
            <a:lvl1pPr lvl="0" rtl="0">
              <a:lnSpc>
                <a:spcPct val="115000"/>
              </a:lnSpc>
              <a:spcBef>
                <a:spcPts val="0"/>
              </a:spcBef>
              <a:spcAft>
                <a:spcPts val="0"/>
              </a:spcAft>
              <a:buSzPts val="1400"/>
              <a:buNone/>
              <a:defRPr sz="1400"/>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sp>
        <p:nvSpPr>
          <p:cNvPr id="83" name="Google Shape;83;p13"/>
          <p:cNvSpPr txBox="1">
            <a:spLocks noGrp="1"/>
          </p:cNvSpPr>
          <p:nvPr>
            <p:ph type="title" idx="14" hasCustomPrompt="1"/>
          </p:nvPr>
        </p:nvSpPr>
        <p:spPr>
          <a:xfrm>
            <a:off x="4856538" y="3544425"/>
            <a:ext cx="901200" cy="616800"/>
          </a:xfrm>
          <a:prstGeom prst="rect">
            <a:avLst/>
          </a:prstGeom>
          <a:noFill/>
          <a:ln>
            <a:noFill/>
          </a:ln>
        </p:spPr>
        <p:txBody>
          <a:bodyPr spcFirstLastPara="1" wrap="square" lIns="91425" tIns="91425" rIns="91425" bIns="91425" anchor="ctr" anchorCtr="0">
            <a:noAutofit/>
          </a:bodyPr>
          <a:lstStyle>
            <a:lvl1pPr lvl="0" algn="ctr" rtl="0">
              <a:lnSpc>
                <a:spcPct val="115000"/>
              </a:lnSpc>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84" name="Google Shape;84;p13"/>
          <p:cNvSpPr txBox="1">
            <a:spLocks noGrp="1"/>
          </p:cNvSpPr>
          <p:nvPr>
            <p:ph type="title" idx="15" hasCustomPrompt="1"/>
          </p:nvPr>
        </p:nvSpPr>
        <p:spPr>
          <a:xfrm>
            <a:off x="876463" y="3544425"/>
            <a:ext cx="901200" cy="616800"/>
          </a:xfrm>
          <a:prstGeom prst="rect">
            <a:avLst/>
          </a:prstGeom>
          <a:noFill/>
          <a:ln>
            <a:noFill/>
          </a:ln>
        </p:spPr>
        <p:txBody>
          <a:bodyPr spcFirstLastPara="1" wrap="square" lIns="91425" tIns="91425" rIns="91425" bIns="91425" anchor="ctr" anchorCtr="0">
            <a:noAutofit/>
          </a:bodyPr>
          <a:lstStyle>
            <a:lvl1pPr lvl="0" algn="ctr" rtl="0">
              <a:lnSpc>
                <a:spcPct val="115000"/>
              </a:lnSpc>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85" name="Google Shape;85;p13"/>
          <p:cNvSpPr txBox="1">
            <a:spLocks noGrp="1"/>
          </p:cNvSpPr>
          <p:nvPr>
            <p:ph type="subTitle" idx="16"/>
          </p:nvPr>
        </p:nvSpPr>
        <p:spPr>
          <a:xfrm>
            <a:off x="1777662" y="1480275"/>
            <a:ext cx="2509800" cy="385200"/>
          </a:xfrm>
          <a:prstGeom prst="rect">
            <a:avLst/>
          </a:prstGeom>
          <a:ln>
            <a:noFill/>
          </a:ln>
        </p:spPr>
        <p:txBody>
          <a:bodyPr spcFirstLastPara="1" wrap="square" lIns="91425" tIns="91425" rIns="91425" bIns="91425" anchor="b" anchorCtr="0">
            <a:noAutofit/>
          </a:bodyPr>
          <a:lstStyle>
            <a:lvl1pPr lvl="0" rtl="0">
              <a:lnSpc>
                <a:spcPct val="115000"/>
              </a:lnSpc>
              <a:spcBef>
                <a:spcPts val="0"/>
              </a:spcBef>
              <a:spcAft>
                <a:spcPts val="0"/>
              </a:spcAft>
              <a:buSzPts val="2400"/>
              <a:buFont typeface="DM Sans"/>
              <a:buNone/>
              <a:defRPr sz="2000" b="1">
                <a:latin typeface="Poppins"/>
                <a:ea typeface="Poppins"/>
                <a:cs typeface="Poppins"/>
                <a:sym typeface="Poppins"/>
              </a:defRPr>
            </a:lvl1pPr>
            <a:lvl2pPr lvl="1" algn="ctr" rtl="0">
              <a:lnSpc>
                <a:spcPct val="115000"/>
              </a:lnSpc>
              <a:spcBef>
                <a:spcPts val="0"/>
              </a:spcBef>
              <a:spcAft>
                <a:spcPts val="0"/>
              </a:spcAft>
              <a:buSzPts val="2400"/>
              <a:buFont typeface="DM Sans"/>
              <a:buNone/>
              <a:defRPr sz="2400" b="1">
                <a:latin typeface="DM Sans"/>
                <a:ea typeface="DM Sans"/>
                <a:cs typeface="DM Sans"/>
                <a:sym typeface="DM Sans"/>
              </a:defRPr>
            </a:lvl2pPr>
            <a:lvl3pPr lvl="2" algn="ctr" rtl="0">
              <a:lnSpc>
                <a:spcPct val="115000"/>
              </a:lnSpc>
              <a:spcBef>
                <a:spcPts val="0"/>
              </a:spcBef>
              <a:spcAft>
                <a:spcPts val="0"/>
              </a:spcAft>
              <a:buSzPts val="2400"/>
              <a:buFont typeface="DM Sans"/>
              <a:buNone/>
              <a:defRPr sz="2400" b="1">
                <a:latin typeface="DM Sans"/>
                <a:ea typeface="DM Sans"/>
                <a:cs typeface="DM Sans"/>
                <a:sym typeface="DM Sans"/>
              </a:defRPr>
            </a:lvl3pPr>
            <a:lvl4pPr lvl="3" algn="ctr" rtl="0">
              <a:lnSpc>
                <a:spcPct val="115000"/>
              </a:lnSpc>
              <a:spcBef>
                <a:spcPts val="0"/>
              </a:spcBef>
              <a:spcAft>
                <a:spcPts val="0"/>
              </a:spcAft>
              <a:buSzPts val="2400"/>
              <a:buFont typeface="DM Sans"/>
              <a:buNone/>
              <a:defRPr sz="2400" b="1">
                <a:latin typeface="DM Sans"/>
                <a:ea typeface="DM Sans"/>
                <a:cs typeface="DM Sans"/>
                <a:sym typeface="DM Sans"/>
              </a:defRPr>
            </a:lvl4pPr>
            <a:lvl5pPr lvl="4" algn="ctr" rtl="0">
              <a:lnSpc>
                <a:spcPct val="115000"/>
              </a:lnSpc>
              <a:spcBef>
                <a:spcPts val="0"/>
              </a:spcBef>
              <a:spcAft>
                <a:spcPts val="0"/>
              </a:spcAft>
              <a:buSzPts val="2400"/>
              <a:buFont typeface="DM Sans"/>
              <a:buNone/>
              <a:defRPr sz="2400" b="1">
                <a:latin typeface="DM Sans"/>
                <a:ea typeface="DM Sans"/>
                <a:cs typeface="DM Sans"/>
                <a:sym typeface="DM Sans"/>
              </a:defRPr>
            </a:lvl5pPr>
            <a:lvl6pPr lvl="5" algn="ctr" rtl="0">
              <a:lnSpc>
                <a:spcPct val="115000"/>
              </a:lnSpc>
              <a:spcBef>
                <a:spcPts val="0"/>
              </a:spcBef>
              <a:spcAft>
                <a:spcPts val="0"/>
              </a:spcAft>
              <a:buSzPts val="2400"/>
              <a:buFont typeface="DM Sans"/>
              <a:buNone/>
              <a:defRPr sz="2400" b="1">
                <a:latin typeface="DM Sans"/>
                <a:ea typeface="DM Sans"/>
                <a:cs typeface="DM Sans"/>
                <a:sym typeface="DM Sans"/>
              </a:defRPr>
            </a:lvl6pPr>
            <a:lvl7pPr lvl="6" algn="ctr" rtl="0">
              <a:lnSpc>
                <a:spcPct val="115000"/>
              </a:lnSpc>
              <a:spcBef>
                <a:spcPts val="0"/>
              </a:spcBef>
              <a:spcAft>
                <a:spcPts val="0"/>
              </a:spcAft>
              <a:buSzPts val="2400"/>
              <a:buFont typeface="DM Sans"/>
              <a:buNone/>
              <a:defRPr sz="2400" b="1">
                <a:latin typeface="DM Sans"/>
                <a:ea typeface="DM Sans"/>
                <a:cs typeface="DM Sans"/>
                <a:sym typeface="DM Sans"/>
              </a:defRPr>
            </a:lvl7pPr>
            <a:lvl8pPr lvl="7" algn="ctr" rtl="0">
              <a:lnSpc>
                <a:spcPct val="115000"/>
              </a:lnSpc>
              <a:spcBef>
                <a:spcPts val="0"/>
              </a:spcBef>
              <a:spcAft>
                <a:spcPts val="0"/>
              </a:spcAft>
              <a:buSzPts val="2400"/>
              <a:buFont typeface="DM Sans"/>
              <a:buNone/>
              <a:defRPr sz="2400" b="1">
                <a:latin typeface="DM Sans"/>
                <a:ea typeface="DM Sans"/>
                <a:cs typeface="DM Sans"/>
                <a:sym typeface="DM Sans"/>
              </a:defRPr>
            </a:lvl8pPr>
            <a:lvl9pPr lvl="8" algn="ctr" rtl="0">
              <a:lnSpc>
                <a:spcPct val="115000"/>
              </a:lnSpc>
              <a:spcBef>
                <a:spcPts val="0"/>
              </a:spcBef>
              <a:spcAft>
                <a:spcPts val="0"/>
              </a:spcAft>
              <a:buSzPts val="2400"/>
              <a:buFont typeface="DM Sans"/>
              <a:buNone/>
              <a:defRPr sz="2400" b="1">
                <a:latin typeface="DM Sans"/>
                <a:ea typeface="DM Sans"/>
                <a:cs typeface="DM Sans"/>
                <a:sym typeface="DM Sans"/>
              </a:defRPr>
            </a:lvl9pPr>
          </a:lstStyle>
          <a:p>
            <a:endParaRPr/>
          </a:p>
        </p:txBody>
      </p:sp>
      <p:sp>
        <p:nvSpPr>
          <p:cNvPr id="86" name="Google Shape;86;p13"/>
          <p:cNvSpPr txBox="1">
            <a:spLocks noGrp="1"/>
          </p:cNvSpPr>
          <p:nvPr>
            <p:ph type="subTitle" idx="17"/>
          </p:nvPr>
        </p:nvSpPr>
        <p:spPr>
          <a:xfrm>
            <a:off x="5757738" y="1480275"/>
            <a:ext cx="2509800" cy="385200"/>
          </a:xfrm>
          <a:prstGeom prst="rect">
            <a:avLst/>
          </a:prstGeom>
          <a:ln>
            <a:noFill/>
          </a:ln>
        </p:spPr>
        <p:txBody>
          <a:bodyPr spcFirstLastPara="1" wrap="square" lIns="91425" tIns="91425" rIns="91425" bIns="91425" anchor="b" anchorCtr="0">
            <a:noAutofit/>
          </a:bodyPr>
          <a:lstStyle>
            <a:lvl1pPr lvl="0" rtl="0">
              <a:lnSpc>
                <a:spcPct val="115000"/>
              </a:lnSpc>
              <a:spcBef>
                <a:spcPts val="0"/>
              </a:spcBef>
              <a:spcAft>
                <a:spcPts val="0"/>
              </a:spcAft>
              <a:buSzPts val="2400"/>
              <a:buFont typeface="DM Sans"/>
              <a:buNone/>
              <a:defRPr sz="2000" b="1">
                <a:latin typeface="Poppins"/>
                <a:ea typeface="Poppins"/>
                <a:cs typeface="Poppins"/>
                <a:sym typeface="Poppins"/>
              </a:defRPr>
            </a:lvl1pPr>
            <a:lvl2pPr lvl="1" algn="ctr" rtl="0">
              <a:lnSpc>
                <a:spcPct val="115000"/>
              </a:lnSpc>
              <a:spcBef>
                <a:spcPts val="0"/>
              </a:spcBef>
              <a:spcAft>
                <a:spcPts val="0"/>
              </a:spcAft>
              <a:buSzPts val="2400"/>
              <a:buFont typeface="DM Sans"/>
              <a:buNone/>
              <a:defRPr sz="2400" b="1">
                <a:latin typeface="DM Sans"/>
                <a:ea typeface="DM Sans"/>
                <a:cs typeface="DM Sans"/>
                <a:sym typeface="DM Sans"/>
              </a:defRPr>
            </a:lvl2pPr>
            <a:lvl3pPr lvl="2" algn="ctr" rtl="0">
              <a:lnSpc>
                <a:spcPct val="115000"/>
              </a:lnSpc>
              <a:spcBef>
                <a:spcPts val="0"/>
              </a:spcBef>
              <a:spcAft>
                <a:spcPts val="0"/>
              </a:spcAft>
              <a:buSzPts val="2400"/>
              <a:buFont typeface="DM Sans"/>
              <a:buNone/>
              <a:defRPr sz="2400" b="1">
                <a:latin typeface="DM Sans"/>
                <a:ea typeface="DM Sans"/>
                <a:cs typeface="DM Sans"/>
                <a:sym typeface="DM Sans"/>
              </a:defRPr>
            </a:lvl3pPr>
            <a:lvl4pPr lvl="3" algn="ctr" rtl="0">
              <a:lnSpc>
                <a:spcPct val="115000"/>
              </a:lnSpc>
              <a:spcBef>
                <a:spcPts val="0"/>
              </a:spcBef>
              <a:spcAft>
                <a:spcPts val="0"/>
              </a:spcAft>
              <a:buSzPts val="2400"/>
              <a:buFont typeface="DM Sans"/>
              <a:buNone/>
              <a:defRPr sz="2400" b="1">
                <a:latin typeface="DM Sans"/>
                <a:ea typeface="DM Sans"/>
                <a:cs typeface="DM Sans"/>
                <a:sym typeface="DM Sans"/>
              </a:defRPr>
            </a:lvl4pPr>
            <a:lvl5pPr lvl="4" algn="ctr" rtl="0">
              <a:lnSpc>
                <a:spcPct val="115000"/>
              </a:lnSpc>
              <a:spcBef>
                <a:spcPts val="0"/>
              </a:spcBef>
              <a:spcAft>
                <a:spcPts val="0"/>
              </a:spcAft>
              <a:buSzPts val="2400"/>
              <a:buFont typeface="DM Sans"/>
              <a:buNone/>
              <a:defRPr sz="2400" b="1">
                <a:latin typeface="DM Sans"/>
                <a:ea typeface="DM Sans"/>
                <a:cs typeface="DM Sans"/>
                <a:sym typeface="DM Sans"/>
              </a:defRPr>
            </a:lvl5pPr>
            <a:lvl6pPr lvl="5" algn="ctr" rtl="0">
              <a:lnSpc>
                <a:spcPct val="115000"/>
              </a:lnSpc>
              <a:spcBef>
                <a:spcPts val="0"/>
              </a:spcBef>
              <a:spcAft>
                <a:spcPts val="0"/>
              </a:spcAft>
              <a:buSzPts val="2400"/>
              <a:buFont typeface="DM Sans"/>
              <a:buNone/>
              <a:defRPr sz="2400" b="1">
                <a:latin typeface="DM Sans"/>
                <a:ea typeface="DM Sans"/>
                <a:cs typeface="DM Sans"/>
                <a:sym typeface="DM Sans"/>
              </a:defRPr>
            </a:lvl6pPr>
            <a:lvl7pPr lvl="6" algn="ctr" rtl="0">
              <a:lnSpc>
                <a:spcPct val="115000"/>
              </a:lnSpc>
              <a:spcBef>
                <a:spcPts val="0"/>
              </a:spcBef>
              <a:spcAft>
                <a:spcPts val="0"/>
              </a:spcAft>
              <a:buSzPts val="2400"/>
              <a:buFont typeface="DM Sans"/>
              <a:buNone/>
              <a:defRPr sz="2400" b="1">
                <a:latin typeface="DM Sans"/>
                <a:ea typeface="DM Sans"/>
                <a:cs typeface="DM Sans"/>
                <a:sym typeface="DM Sans"/>
              </a:defRPr>
            </a:lvl7pPr>
            <a:lvl8pPr lvl="7" algn="ctr" rtl="0">
              <a:lnSpc>
                <a:spcPct val="115000"/>
              </a:lnSpc>
              <a:spcBef>
                <a:spcPts val="0"/>
              </a:spcBef>
              <a:spcAft>
                <a:spcPts val="0"/>
              </a:spcAft>
              <a:buSzPts val="2400"/>
              <a:buFont typeface="DM Sans"/>
              <a:buNone/>
              <a:defRPr sz="2400" b="1">
                <a:latin typeface="DM Sans"/>
                <a:ea typeface="DM Sans"/>
                <a:cs typeface="DM Sans"/>
                <a:sym typeface="DM Sans"/>
              </a:defRPr>
            </a:lvl8pPr>
            <a:lvl9pPr lvl="8" algn="ctr" rtl="0">
              <a:lnSpc>
                <a:spcPct val="115000"/>
              </a:lnSpc>
              <a:spcBef>
                <a:spcPts val="0"/>
              </a:spcBef>
              <a:spcAft>
                <a:spcPts val="0"/>
              </a:spcAft>
              <a:buSzPts val="2400"/>
              <a:buFont typeface="DM Sans"/>
              <a:buNone/>
              <a:defRPr sz="2400" b="1">
                <a:latin typeface="DM Sans"/>
                <a:ea typeface="DM Sans"/>
                <a:cs typeface="DM Sans"/>
                <a:sym typeface="DM Sans"/>
              </a:defRPr>
            </a:lvl9pPr>
          </a:lstStyle>
          <a:p>
            <a:endParaRPr/>
          </a:p>
        </p:txBody>
      </p:sp>
      <p:sp>
        <p:nvSpPr>
          <p:cNvPr id="87" name="Google Shape;87;p13"/>
          <p:cNvSpPr txBox="1">
            <a:spLocks noGrp="1"/>
          </p:cNvSpPr>
          <p:nvPr>
            <p:ph type="subTitle" idx="18"/>
          </p:nvPr>
        </p:nvSpPr>
        <p:spPr>
          <a:xfrm>
            <a:off x="5757737" y="2512350"/>
            <a:ext cx="2509800" cy="385200"/>
          </a:xfrm>
          <a:prstGeom prst="rect">
            <a:avLst/>
          </a:prstGeom>
          <a:ln>
            <a:noFill/>
          </a:ln>
        </p:spPr>
        <p:txBody>
          <a:bodyPr spcFirstLastPara="1" wrap="square" lIns="91425" tIns="91425" rIns="91425" bIns="91425" anchor="b" anchorCtr="0">
            <a:noAutofit/>
          </a:bodyPr>
          <a:lstStyle>
            <a:lvl1pPr lvl="0" rtl="0">
              <a:lnSpc>
                <a:spcPct val="115000"/>
              </a:lnSpc>
              <a:spcBef>
                <a:spcPts val="0"/>
              </a:spcBef>
              <a:spcAft>
                <a:spcPts val="0"/>
              </a:spcAft>
              <a:buSzPts val="2400"/>
              <a:buFont typeface="DM Sans"/>
              <a:buNone/>
              <a:defRPr sz="2000" b="1">
                <a:latin typeface="Poppins"/>
                <a:ea typeface="Poppins"/>
                <a:cs typeface="Poppins"/>
                <a:sym typeface="Poppins"/>
              </a:defRPr>
            </a:lvl1pPr>
            <a:lvl2pPr lvl="1" algn="ctr" rtl="0">
              <a:lnSpc>
                <a:spcPct val="115000"/>
              </a:lnSpc>
              <a:spcBef>
                <a:spcPts val="0"/>
              </a:spcBef>
              <a:spcAft>
                <a:spcPts val="0"/>
              </a:spcAft>
              <a:buSzPts val="2400"/>
              <a:buFont typeface="DM Sans"/>
              <a:buNone/>
              <a:defRPr sz="2400" b="1">
                <a:latin typeface="DM Sans"/>
                <a:ea typeface="DM Sans"/>
                <a:cs typeface="DM Sans"/>
                <a:sym typeface="DM Sans"/>
              </a:defRPr>
            </a:lvl2pPr>
            <a:lvl3pPr lvl="2" algn="ctr" rtl="0">
              <a:lnSpc>
                <a:spcPct val="115000"/>
              </a:lnSpc>
              <a:spcBef>
                <a:spcPts val="0"/>
              </a:spcBef>
              <a:spcAft>
                <a:spcPts val="0"/>
              </a:spcAft>
              <a:buSzPts val="2400"/>
              <a:buFont typeface="DM Sans"/>
              <a:buNone/>
              <a:defRPr sz="2400" b="1">
                <a:latin typeface="DM Sans"/>
                <a:ea typeface="DM Sans"/>
                <a:cs typeface="DM Sans"/>
                <a:sym typeface="DM Sans"/>
              </a:defRPr>
            </a:lvl3pPr>
            <a:lvl4pPr lvl="3" algn="ctr" rtl="0">
              <a:lnSpc>
                <a:spcPct val="115000"/>
              </a:lnSpc>
              <a:spcBef>
                <a:spcPts val="0"/>
              </a:spcBef>
              <a:spcAft>
                <a:spcPts val="0"/>
              </a:spcAft>
              <a:buSzPts val="2400"/>
              <a:buFont typeface="DM Sans"/>
              <a:buNone/>
              <a:defRPr sz="2400" b="1">
                <a:latin typeface="DM Sans"/>
                <a:ea typeface="DM Sans"/>
                <a:cs typeface="DM Sans"/>
                <a:sym typeface="DM Sans"/>
              </a:defRPr>
            </a:lvl4pPr>
            <a:lvl5pPr lvl="4" algn="ctr" rtl="0">
              <a:lnSpc>
                <a:spcPct val="115000"/>
              </a:lnSpc>
              <a:spcBef>
                <a:spcPts val="0"/>
              </a:spcBef>
              <a:spcAft>
                <a:spcPts val="0"/>
              </a:spcAft>
              <a:buSzPts val="2400"/>
              <a:buFont typeface="DM Sans"/>
              <a:buNone/>
              <a:defRPr sz="2400" b="1">
                <a:latin typeface="DM Sans"/>
                <a:ea typeface="DM Sans"/>
                <a:cs typeface="DM Sans"/>
                <a:sym typeface="DM Sans"/>
              </a:defRPr>
            </a:lvl5pPr>
            <a:lvl6pPr lvl="5" algn="ctr" rtl="0">
              <a:lnSpc>
                <a:spcPct val="115000"/>
              </a:lnSpc>
              <a:spcBef>
                <a:spcPts val="0"/>
              </a:spcBef>
              <a:spcAft>
                <a:spcPts val="0"/>
              </a:spcAft>
              <a:buSzPts val="2400"/>
              <a:buFont typeface="DM Sans"/>
              <a:buNone/>
              <a:defRPr sz="2400" b="1">
                <a:latin typeface="DM Sans"/>
                <a:ea typeface="DM Sans"/>
                <a:cs typeface="DM Sans"/>
                <a:sym typeface="DM Sans"/>
              </a:defRPr>
            </a:lvl6pPr>
            <a:lvl7pPr lvl="6" algn="ctr" rtl="0">
              <a:lnSpc>
                <a:spcPct val="115000"/>
              </a:lnSpc>
              <a:spcBef>
                <a:spcPts val="0"/>
              </a:spcBef>
              <a:spcAft>
                <a:spcPts val="0"/>
              </a:spcAft>
              <a:buSzPts val="2400"/>
              <a:buFont typeface="DM Sans"/>
              <a:buNone/>
              <a:defRPr sz="2400" b="1">
                <a:latin typeface="DM Sans"/>
                <a:ea typeface="DM Sans"/>
                <a:cs typeface="DM Sans"/>
                <a:sym typeface="DM Sans"/>
              </a:defRPr>
            </a:lvl7pPr>
            <a:lvl8pPr lvl="7" algn="ctr" rtl="0">
              <a:lnSpc>
                <a:spcPct val="115000"/>
              </a:lnSpc>
              <a:spcBef>
                <a:spcPts val="0"/>
              </a:spcBef>
              <a:spcAft>
                <a:spcPts val="0"/>
              </a:spcAft>
              <a:buSzPts val="2400"/>
              <a:buFont typeface="DM Sans"/>
              <a:buNone/>
              <a:defRPr sz="2400" b="1">
                <a:latin typeface="DM Sans"/>
                <a:ea typeface="DM Sans"/>
                <a:cs typeface="DM Sans"/>
                <a:sym typeface="DM Sans"/>
              </a:defRPr>
            </a:lvl8pPr>
            <a:lvl9pPr lvl="8" algn="ctr" rtl="0">
              <a:lnSpc>
                <a:spcPct val="115000"/>
              </a:lnSpc>
              <a:spcBef>
                <a:spcPts val="0"/>
              </a:spcBef>
              <a:spcAft>
                <a:spcPts val="0"/>
              </a:spcAft>
              <a:buSzPts val="2400"/>
              <a:buFont typeface="DM Sans"/>
              <a:buNone/>
              <a:defRPr sz="2400" b="1">
                <a:latin typeface="DM Sans"/>
                <a:ea typeface="DM Sans"/>
                <a:cs typeface="DM Sans"/>
                <a:sym typeface="DM Sans"/>
              </a:defRPr>
            </a:lvl9pPr>
          </a:lstStyle>
          <a:p>
            <a:endParaRPr/>
          </a:p>
        </p:txBody>
      </p:sp>
      <p:sp>
        <p:nvSpPr>
          <p:cNvPr id="88" name="Google Shape;88;p13"/>
          <p:cNvSpPr txBox="1">
            <a:spLocks noGrp="1"/>
          </p:cNvSpPr>
          <p:nvPr>
            <p:ph type="subTitle" idx="19"/>
          </p:nvPr>
        </p:nvSpPr>
        <p:spPr>
          <a:xfrm>
            <a:off x="1777662" y="2512338"/>
            <a:ext cx="2509800" cy="385200"/>
          </a:xfrm>
          <a:prstGeom prst="rect">
            <a:avLst/>
          </a:prstGeom>
          <a:ln>
            <a:noFill/>
          </a:ln>
        </p:spPr>
        <p:txBody>
          <a:bodyPr spcFirstLastPara="1" wrap="square" lIns="91425" tIns="91425" rIns="91425" bIns="91425" anchor="b" anchorCtr="0">
            <a:noAutofit/>
          </a:bodyPr>
          <a:lstStyle>
            <a:lvl1pPr lvl="0" rtl="0">
              <a:lnSpc>
                <a:spcPct val="115000"/>
              </a:lnSpc>
              <a:spcBef>
                <a:spcPts val="0"/>
              </a:spcBef>
              <a:spcAft>
                <a:spcPts val="0"/>
              </a:spcAft>
              <a:buSzPts val="2400"/>
              <a:buFont typeface="DM Sans"/>
              <a:buNone/>
              <a:defRPr sz="2000" b="1">
                <a:latin typeface="Poppins"/>
                <a:ea typeface="Poppins"/>
                <a:cs typeface="Poppins"/>
                <a:sym typeface="Poppins"/>
              </a:defRPr>
            </a:lvl1pPr>
            <a:lvl2pPr lvl="1" algn="ctr" rtl="0">
              <a:lnSpc>
                <a:spcPct val="115000"/>
              </a:lnSpc>
              <a:spcBef>
                <a:spcPts val="0"/>
              </a:spcBef>
              <a:spcAft>
                <a:spcPts val="0"/>
              </a:spcAft>
              <a:buSzPts val="2400"/>
              <a:buFont typeface="DM Sans"/>
              <a:buNone/>
              <a:defRPr sz="2400" b="1">
                <a:latin typeface="DM Sans"/>
                <a:ea typeface="DM Sans"/>
                <a:cs typeface="DM Sans"/>
                <a:sym typeface="DM Sans"/>
              </a:defRPr>
            </a:lvl2pPr>
            <a:lvl3pPr lvl="2" algn="ctr" rtl="0">
              <a:lnSpc>
                <a:spcPct val="115000"/>
              </a:lnSpc>
              <a:spcBef>
                <a:spcPts val="0"/>
              </a:spcBef>
              <a:spcAft>
                <a:spcPts val="0"/>
              </a:spcAft>
              <a:buSzPts val="2400"/>
              <a:buFont typeface="DM Sans"/>
              <a:buNone/>
              <a:defRPr sz="2400" b="1">
                <a:latin typeface="DM Sans"/>
                <a:ea typeface="DM Sans"/>
                <a:cs typeface="DM Sans"/>
                <a:sym typeface="DM Sans"/>
              </a:defRPr>
            </a:lvl3pPr>
            <a:lvl4pPr lvl="3" algn="ctr" rtl="0">
              <a:lnSpc>
                <a:spcPct val="115000"/>
              </a:lnSpc>
              <a:spcBef>
                <a:spcPts val="0"/>
              </a:spcBef>
              <a:spcAft>
                <a:spcPts val="0"/>
              </a:spcAft>
              <a:buSzPts val="2400"/>
              <a:buFont typeface="DM Sans"/>
              <a:buNone/>
              <a:defRPr sz="2400" b="1">
                <a:latin typeface="DM Sans"/>
                <a:ea typeface="DM Sans"/>
                <a:cs typeface="DM Sans"/>
                <a:sym typeface="DM Sans"/>
              </a:defRPr>
            </a:lvl4pPr>
            <a:lvl5pPr lvl="4" algn="ctr" rtl="0">
              <a:lnSpc>
                <a:spcPct val="115000"/>
              </a:lnSpc>
              <a:spcBef>
                <a:spcPts val="0"/>
              </a:spcBef>
              <a:spcAft>
                <a:spcPts val="0"/>
              </a:spcAft>
              <a:buSzPts val="2400"/>
              <a:buFont typeface="DM Sans"/>
              <a:buNone/>
              <a:defRPr sz="2400" b="1">
                <a:latin typeface="DM Sans"/>
                <a:ea typeface="DM Sans"/>
                <a:cs typeface="DM Sans"/>
                <a:sym typeface="DM Sans"/>
              </a:defRPr>
            </a:lvl5pPr>
            <a:lvl6pPr lvl="5" algn="ctr" rtl="0">
              <a:lnSpc>
                <a:spcPct val="115000"/>
              </a:lnSpc>
              <a:spcBef>
                <a:spcPts val="0"/>
              </a:spcBef>
              <a:spcAft>
                <a:spcPts val="0"/>
              </a:spcAft>
              <a:buSzPts val="2400"/>
              <a:buFont typeface="DM Sans"/>
              <a:buNone/>
              <a:defRPr sz="2400" b="1">
                <a:latin typeface="DM Sans"/>
                <a:ea typeface="DM Sans"/>
                <a:cs typeface="DM Sans"/>
                <a:sym typeface="DM Sans"/>
              </a:defRPr>
            </a:lvl6pPr>
            <a:lvl7pPr lvl="6" algn="ctr" rtl="0">
              <a:lnSpc>
                <a:spcPct val="115000"/>
              </a:lnSpc>
              <a:spcBef>
                <a:spcPts val="0"/>
              </a:spcBef>
              <a:spcAft>
                <a:spcPts val="0"/>
              </a:spcAft>
              <a:buSzPts val="2400"/>
              <a:buFont typeface="DM Sans"/>
              <a:buNone/>
              <a:defRPr sz="2400" b="1">
                <a:latin typeface="DM Sans"/>
                <a:ea typeface="DM Sans"/>
                <a:cs typeface="DM Sans"/>
                <a:sym typeface="DM Sans"/>
              </a:defRPr>
            </a:lvl7pPr>
            <a:lvl8pPr lvl="7" algn="ctr" rtl="0">
              <a:lnSpc>
                <a:spcPct val="115000"/>
              </a:lnSpc>
              <a:spcBef>
                <a:spcPts val="0"/>
              </a:spcBef>
              <a:spcAft>
                <a:spcPts val="0"/>
              </a:spcAft>
              <a:buSzPts val="2400"/>
              <a:buFont typeface="DM Sans"/>
              <a:buNone/>
              <a:defRPr sz="2400" b="1">
                <a:latin typeface="DM Sans"/>
                <a:ea typeface="DM Sans"/>
                <a:cs typeface="DM Sans"/>
                <a:sym typeface="DM Sans"/>
              </a:defRPr>
            </a:lvl8pPr>
            <a:lvl9pPr lvl="8" algn="ctr" rtl="0">
              <a:lnSpc>
                <a:spcPct val="115000"/>
              </a:lnSpc>
              <a:spcBef>
                <a:spcPts val="0"/>
              </a:spcBef>
              <a:spcAft>
                <a:spcPts val="0"/>
              </a:spcAft>
              <a:buSzPts val="2400"/>
              <a:buFont typeface="DM Sans"/>
              <a:buNone/>
              <a:defRPr sz="2400" b="1">
                <a:latin typeface="DM Sans"/>
                <a:ea typeface="DM Sans"/>
                <a:cs typeface="DM Sans"/>
                <a:sym typeface="DM Sans"/>
              </a:defRPr>
            </a:lvl9pPr>
          </a:lstStyle>
          <a:p>
            <a:endParaRPr/>
          </a:p>
        </p:txBody>
      </p:sp>
      <p:sp>
        <p:nvSpPr>
          <p:cNvPr id="89" name="Google Shape;89;p13"/>
          <p:cNvSpPr txBox="1">
            <a:spLocks noGrp="1"/>
          </p:cNvSpPr>
          <p:nvPr>
            <p:ph type="subTitle" idx="20"/>
          </p:nvPr>
        </p:nvSpPr>
        <p:spPr>
          <a:xfrm>
            <a:off x="5757737" y="3544425"/>
            <a:ext cx="2509800" cy="385200"/>
          </a:xfrm>
          <a:prstGeom prst="rect">
            <a:avLst/>
          </a:prstGeom>
          <a:ln>
            <a:noFill/>
          </a:ln>
        </p:spPr>
        <p:txBody>
          <a:bodyPr spcFirstLastPara="1" wrap="square" lIns="91425" tIns="91425" rIns="91425" bIns="91425" anchor="b" anchorCtr="0">
            <a:noAutofit/>
          </a:bodyPr>
          <a:lstStyle>
            <a:lvl1pPr lvl="0" rtl="0">
              <a:lnSpc>
                <a:spcPct val="115000"/>
              </a:lnSpc>
              <a:spcBef>
                <a:spcPts val="0"/>
              </a:spcBef>
              <a:spcAft>
                <a:spcPts val="0"/>
              </a:spcAft>
              <a:buSzPts val="2400"/>
              <a:buFont typeface="DM Sans"/>
              <a:buNone/>
              <a:defRPr sz="2000" b="1">
                <a:latin typeface="Poppins"/>
                <a:ea typeface="Poppins"/>
                <a:cs typeface="Poppins"/>
                <a:sym typeface="Poppins"/>
              </a:defRPr>
            </a:lvl1pPr>
            <a:lvl2pPr lvl="1" algn="ctr" rtl="0">
              <a:lnSpc>
                <a:spcPct val="115000"/>
              </a:lnSpc>
              <a:spcBef>
                <a:spcPts val="0"/>
              </a:spcBef>
              <a:spcAft>
                <a:spcPts val="0"/>
              </a:spcAft>
              <a:buSzPts val="2400"/>
              <a:buFont typeface="DM Sans"/>
              <a:buNone/>
              <a:defRPr sz="2400" b="1">
                <a:latin typeface="DM Sans"/>
                <a:ea typeface="DM Sans"/>
                <a:cs typeface="DM Sans"/>
                <a:sym typeface="DM Sans"/>
              </a:defRPr>
            </a:lvl2pPr>
            <a:lvl3pPr lvl="2" algn="ctr" rtl="0">
              <a:lnSpc>
                <a:spcPct val="115000"/>
              </a:lnSpc>
              <a:spcBef>
                <a:spcPts val="0"/>
              </a:spcBef>
              <a:spcAft>
                <a:spcPts val="0"/>
              </a:spcAft>
              <a:buSzPts val="2400"/>
              <a:buFont typeface="DM Sans"/>
              <a:buNone/>
              <a:defRPr sz="2400" b="1">
                <a:latin typeface="DM Sans"/>
                <a:ea typeface="DM Sans"/>
                <a:cs typeface="DM Sans"/>
                <a:sym typeface="DM Sans"/>
              </a:defRPr>
            </a:lvl3pPr>
            <a:lvl4pPr lvl="3" algn="ctr" rtl="0">
              <a:lnSpc>
                <a:spcPct val="115000"/>
              </a:lnSpc>
              <a:spcBef>
                <a:spcPts val="0"/>
              </a:spcBef>
              <a:spcAft>
                <a:spcPts val="0"/>
              </a:spcAft>
              <a:buSzPts val="2400"/>
              <a:buFont typeface="DM Sans"/>
              <a:buNone/>
              <a:defRPr sz="2400" b="1">
                <a:latin typeface="DM Sans"/>
                <a:ea typeface="DM Sans"/>
                <a:cs typeface="DM Sans"/>
                <a:sym typeface="DM Sans"/>
              </a:defRPr>
            </a:lvl4pPr>
            <a:lvl5pPr lvl="4" algn="ctr" rtl="0">
              <a:lnSpc>
                <a:spcPct val="115000"/>
              </a:lnSpc>
              <a:spcBef>
                <a:spcPts val="0"/>
              </a:spcBef>
              <a:spcAft>
                <a:spcPts val="0"/>
              </a:spcAft>
              <a:buSzPts val="2400"/>
              <a:buFont typeface="DM Sans"/>
              <a:buNone/>
              <a:defRPr sz="2400" b="1">
                <a:latin typeface="DM Sans"/>
                <a:ea typeface="DM Sans"/>
                <a:cs typeface="DM Sans"/>
                <a:sym typeface="DM Sans"/>
              </a:defRPr>
            </a:lvl5pPr>
            <a:lvl6pPr lvl="5" algn="ctr" rtl="0">
              <a:lnSpc>
                <a:spcPct val="115000"/>
              </a:lnSpc>
              <a:spcBef>
                <a:spcPts val="0"/>
              </a:spcBef>
              <a:spcAft>
                <a:spcPts val="0"/>
              </a:spcAft>
              <a:buSzPts val="2400"/>
              <a:buFont typeface="DM Sans"/>
              <a:buNone/>
              <a:defRPr sz="2400" b="1">
                <a:latin typeface="DM Sans"/>
                <a:ea typeface="DM Sans"/>
                <a:cs typeface="DM Sans"/>
                <a:sym typeface="DM Sans"/>
              </a:defRPr>
            </a:lvl6pPr>
            <a:lvl7pPr lvl="6" algn="ctr" rtl="0">
              <a:lnSpc>
                <a:spcPct val="115000"/>
              </a:lnSpc>
              <a:spcBef>
                <a:spcPts val="0"/>
              </a:spcBef>
              <a:spcAft>
                <a:spcPts val="0"/>
              </a:spcAft>
              <a:buSzPts val="2400"/>
              <a:buFont typeface="DM Sans"/>
              <a:buNone/>
              <a:defRPr sz="2400" b="1">
                <a:latin typeface="DM Sans"/>
                <a:ea typeface="DM Sans"/>
                <a:cs typeface="DM Sans"/>
                <a:sym typeface="DM Sans"/>
              </a:defRPr>
            </a:lvl7pPr>
            <a:lvl8pPr lvl="7" algn="ctr" rtl="0">
              <a:lnSpc>
                <a:spcPct val="115000"/>
              </a:lnSpc>
              <a:spcBef>
                <a:spcPts val="0"/>
              </a:spcBef>
              <a:spcAft>
                <a:spcPts val="0"/>
              </a:spcAft>
              <a:buSzPts val="2400"/>
              <a:buFont typeface="DM Sans"/>
              <a:buNone/>
              <a:defRPr sz="2400" b="1">
                <a:latin typeface="DM Sans"/>
                <a:ea typeface="DM Sans"/>
                <a:cs typeface="DM Sans"/>
                <a:sym typeface="DM Sans"/>
              </a:defRPr>
            </a:lvl8pPr>
            <a:lvl9pPr lvl="8" algn="ctr" rtl="0">
              <a:lnSpc>
                <a:spcPct val="115000"/>
              </a:lnSpc>
              <a:spcBef>
                <a:spcPts val="0"/>
              </a:spcBef>
              <a:spcAft>
                <a:spcPts val="0"/>
              </a:spcAft>
              <a:buSzPts val="2400"/>
              <a:buFont typeface="DM Sans"/>
              <a:buNone/>
              <a:defRPr sz="2400" b="1">
                <a:latin typeface="DM Sans"/>
                <a:ea typeface="DM Sans"/>
                <a:cs typeface="DM Sans"/>
                <a:sym typeface="DM Sans"/>
              </a:defRPr>
            </a:lvl9pPr>
          </a:lstStyle>
          <a:p>
            <a:endParaRPr/>
          </a:p>
        </p:txBody>
      </p:sp>
      <p:sp>
        <p:nvSpPr>
          <p:cNvPr id="90" name="Google Shape;90;p13"/>
          <p:cNvSpPr txBox="1">
            <a:spLocks noGrp="1"/>
          </p:cNvSpPr>
          <p:nvPr>
            <p:ph type="subTitle" idx="21"/>
          </p:nvPr>
        </p:nvSpPr>
        <p:spPr>
          <a:xfrm>
            <a:off x="1777662" y="3544425"/>
            <a:ext cx="2509800" cy="385200"/>
          </a:xfrm>
          <a:prstGeom prst="rect">
            <a:avLst/>
          </a:prstGeom>
          <a:ln>
            <a:noFill/>
          </a:ln>
        </p:spPr>
        <p:txBody>
          <a:bodyPr spcFirstLastPara="1" wrap="square" lIns="91425" tIns="91425" rIns="91425" bIns="91425" anchor="b" anchorCtr="0">
            <a:noAutofit/>
          </a:bodyPr>
          <a:lstStyle>
            <a:lvl1pPr lvl="0" rtl="0">
              <a:lnSpc>
                <a:spcPct val="115000"/>
              </a:lnSpc>
              <a:spcBef>
                <a:spcPts val="0"/>
              </a:spcBef>
              <a:spcAft>
                <a:spcPts val="0"/>
              </a:spcAft>
              <a:buSzPts val="2400"/>
              <a:buFont typeface="DM Sans"/>
              <a:buNone/>
              <a:defRPr sz="2000" b="1">
                <a:latin typeface="Poppins"/>
                <a:ea typeface="Poppins"/>
                <a:cs typeface="Poppins"/>
                <a:sym typeface="Poppins"/>
              </a:defRPr>
            </a:lvl1pPr>
            <a:lvl2pPr lvl="1" algn="ctr" rtl="0">
              <a:lnSpc>
                <a:spcPct val="115000"/>
              </a:lnSpc>
              <a:spcBef>
                <a:spcPts val="0"/>
              </a:spcBef>
              <a:spcAft>
                <a:spcPts val="0"/>
              </a:spcAft>
              <a:buSzPts val="2400"/>
              <a:buFont typeface="DM Sans"/>
              <a:buNone/>
              <a:defRPr sz="2400" b="1">
                <a:latin typeface="DM Sans"/>
                <a:ea typeface="DM Sans"/>
                <a:cs typeface="DM Sans"/>
                <a:sym typeface="DM Sans"/>
              </a:defRPr>
            </a:lvl2pPr>
            <a:lvl3pPr lvl="2" algn="ctr" rtl="0">
              <a:lnSpc>
                <a:spcPct val="115000"/>
              </a:lnSpc>
              <a:spcBef>
                <a:spcPts val="0"/>
              </a:spcBef>
              <a:spcAft>
                <a:spcPts val="0"/>
              </a:spcAft>
              <a:buSzPts val="2400"/>
              <a:buFont typeface="DM Sans"/>
              <a:buNone/>
              <a:defRPr sz="2400" b="1">
                <a:latin typeface="DM Sans"/>
                <a:ea typeface="DM Sans"/>
                <a:cs typeface="DM Sans"/>
                <a:sym typeface="DM Sans"/>
              </a:defRPr>
            </a:lvl3pPr>
            <a:lvl4pPr lvl="3" algn="ctr" rtl="0">
              <a:lnSpc>
                <a:spcPct val="115000"/>
              </a:lnSpc>
              <a:spcBef>
                <a:spcPts val="0"/>
              </a:spcBef>
              <a:spcAft>
                <a:spcPts val="0"/>
              </a:spcAft>
              <a:buSzPts val="2400"/>
              <a:buFont typeface="DM Sans"/>
              <a:buNone/>
              <a:defRPr sz="2400" b="1">
                <a:latin typeface="DM Sans"/>
                <a:ea typeface="DM Sans"/>
                <a:cs typeface="DM Sans"/>
                <a:sym typeface="DM Sans"/>
              </a:defRPr>
            </a:lvl4pPr>
            <a:lvl5pPr lvl="4" algn="ctr" rtl="0">
              <a:lnSpc>
                <a:spcPct val="115000"/>
              </a:lnSpc>
              <a:spcBef>
                <a:spcPts val="0"/>
              </a:spcBef>
              <a:spcAft>
                <a:spcPts val="0"/>
              </a:spcAft>
              <a:buSzPts val="2400"/>
              <a:buFont typeface="DM Sans"/>
              <a:buNone/>
              <a:defRPr sz="2400" b="1">
                <a:latin typeface="DM Sans"/>
                <a:ea typeface="DM Sans"/>
                <a:cs typeface="DM Sans"/>
                <a:sym typeface="DM Sans"/>
              </a:defRPr>
            </a:lvl5pPr>
            <a:lvl6pPr lvl="5" algn="ctr" rtl="0">
              <a:lnSpc>
                <a:spcPct val="115000"/>
              </a:lnSpc>
              <a:spcBef>
                <a:spcPts val="0"/>
              </a:spcBef>
              <a:spcAft>
                <a:spcPts val="0"/>
              </a:spcAft>
              <a:buSzPts val="2400"/>
              <a:buFont typeface="DM Sans"/>
              <a:buNone/>
              <a:defRPr sz="2400" b="1">
                <a:latin typeface="DM Sans"/>
                <a:ea typeface="DM Sans"/>
                <a:cs typeface="DM Sans"/>
                <a:sym typeface="DM Sans"/>
              </a:defRPr>
            </a:lvl6pPr>
            <a:lvl7pPr lvl="6" algn="ctr" rtl="0">
              <a:lnSpc>
                <a:spcPct val="115000"/>
              </a:lnSpc>
              <a:spcBef>
                <a:spcPts val="0"/>
              </a:spcBef>
              <a:spcAft>
                <a:spcPts val="0"/>
              </a:spcAft>
              <a:buSzPts val="2400"/>
              <a:buFont typeface="DM Sans"/>
              <a:buNone/>
              <a:defRPr sz="2400" b="1">
                <a:latin typeface="DM Sans"/>
                <a:ea typeface="DM Sans"/>
                <a:cs typeface="DM Sans"/>
                <a:sym typeface="DM Sans"/>
              </a:defRPr>
            </a:lvl7pPr>
            <a:lvl8pPr lvl="7" algn="ctr" rtl="0">
              <a:lnSpc>
                <a:spcPct val="115000"/>
              </a:lnSpc>
              <a:spcBef>
                <a:spcPts val="0"/>
              </a:spcBef>
              <a:spcAft>
                <a:spcPts val="0"/>
              </a:spcAft>
              <a:buSzPts val="2400"/>
              <a:buFont typeface="DM Sans"/>
              <a:buNone/>
              <a:defRPr sz="2400" b="1">
                <a:latin typeface="DM Sans"/>
                <a:ea typeface="DM Sans"/>
                <a:cs typeface="DM Sans"/>
                <a:sym typeface="DM Sans"/>
              </a:defRPr>
            </a:lvl8pPr>
            <a:lvl9pPr lvl="8" algn="ctr" rtl="0">
              <a:lnSpc>
                <a:spcPct val="115000"/>
              </a:lnSpc>
              <a:spcBef>
                <a:spcPts val="0"/>
              </a:spcBef>
              <a:spcAft>
                <a:spcPts val="0"/>
              </a:spcAft>
              <a:buSzPts val="2400"/>
              <a:buFont typeface="DM Sans"/>
              <a:buNone/>
              <a:defRPr sz="2400" b="1">
                <a:latin typeface="DM Sans"/>
                <a:ea typeface="DM Sans"/>
                <a:cs typeface="DM Sans"/>
                <a:sym typeface="DM Sans"/>
              </a:defRPr>
            </a:lvl9pPr>
          </a:lstStyle>
          <a:p>
            <a:endParaRPr/>
          </a:p>
        </p:txBody>
      </p:sp>
      <p:grpSp>
        <p:nvGrpSpPr>
          <p:cNvPr id="91" name="Google Shape;91;p13"/>
          <p:cNvGrpSpPr/>
          <p:nvPr/>
        </p:nvGrpSpPr>
        <p:grpSpPr>
          <a:xfrm>
            <a:off x="-363114" y="-686855"/>
            <a:ext cx="9835298" cy="6115780"/>
            <a:chOff x="-363114" y="-686855"/>
            <a:chExt cx="9835298" cy="6115780"/>
          </a:xfrm>
        </p:grpSpPr>
        <p:sp>
          <p:nvSpPr>
            <p:cNvPr id="92" name="Google Shape;92;p13"/>
            <p:cNvSpPr/>
            <p:nvPr/>
          </p:nvSpPr>
          <p:spPr>
            <a:xfrm flipH="1">
              <a:off x="8812484" y="4331375"/>
              <a:ext cx="277200" cy="2772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93" name="Google Shape;93;p13"/>
            <p:cNvSpPr/>
            <p:nvPr/>
          </p:nvSpPr>
          <p:spPr>
            <a:xfrm rot="10800000" flipH="1">
              <a:off x="-173878" y="-686855"/>
              <a:ext cx="677400" cy="1828500"/>
            </a:xfrm>
            <a:prstGeom prst="roundRect">
              <a:avLst>
                <a:gd name="adj" fmla="val 50000"/>
              </a:avLst>
            </a:prstGeom>
            <a:solidFill>
              <a:srgbClr val="74CEC4">
                <a:alpha val="6000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94" name="Google Shape;94;p13"/>
            <p:cNvSpPr/>
            <p:nvPr/>
          </p:nvSpPr>
          <p:spPr>
            <a:xfrm flipH="1">
              <a:off x="-363114" y="781582"/>
              <a:ext cx="698700" cy="698700"/>
            </a:xfrm>
            <a:prstGeom prst="chord">
              <a:avLst>
                <a:gd name="adj1" fmla="val 5399387"/>
                <a:gd name="adj2" fmla="val 16200000"/>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95" name="Google Shape;95;p13"/>
            <p:cNvSpPr/>
            <p:nvPr/>
          </p:nvSpPr>
          <p:spPr>
            <a:xfrm flipH="1">
              <a:off x="8812484" y="4769225"/>
              <a:ext cx="659700" cy="659700"/>
            </a:xfrm>
            <a:prstGeom prst="ellipse">
              <a:avLst/>
            </a:prstGeom>
            <a:solidFill>
              <a:srgbClr val="F2557A">
                <a:alpha val="7625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Quote">
  <p:cSld name="BLANK_1_1">
    <p:bg>
      <p:bgPr>
        <a:solidFill>
          <a:schemeClr val="dk1"/>
        </a:solidFill>
        <a:effectLst/>
      </p:bgPr>
    </p:bg>
    <p:spTree>
      <p:nvGrpSpPr>
        <p:cNvPr id="1" name="Shape 96"/>
        <p:cNvGrpSpPr/>
        <p:nvPr/>
      </p:nvGrpSpPr>
      <p:grpSpPr>
        <a:xfrm>
          <a:off x="0" y="0"/>
          <a:ext cx="0" cy="0"/>
          <a:chOff x="0" y="0"/>
          <a:chExt cx="0" cy="0"/>
        </a:xfrm>
      </p:grpSpPr>
      <p:sp>
        <p:nvSpPr>
          <p:cNvPr id="97" name="Google Shape;97;p14"/>
          <p:cNvSpPr txBox="1">
            <a:spLocks noGrp="1"/>
          </p:cNvSpPr>
          <p:nvPr>
            <p:ph type="title"/>
          </p:nvPr>
        </p:nvSpPr>
        <p:spPr>
          <a:xfrm>
            <a:off x="2312325" y="3532875"/>
            <a:ext cx="5853600" cy="531900"/>
          </a:xfrm>
          <a:prstGeom prst="rect">
            <a:avLst/>
          </a:prstGeom>
        </p:spPr>
        <p:txBody>
          <a:bodyPr spcFirstLastPara="1" wrap="square" lIns="91425" tIns="91425" rIns="91425" bIns="91425" anchor="t" anchorCtr="0">
            <a:noAutofit/>
          </a:bodyPr>
          <a:lstStyle>
            <a:lvl1pPr lvl="0" algn="r" rtl="0">
              <a:lnSpc>
                <a:spcPct val="115000"/>
              </a:lnSpc>
              <a:spcBef>
                <a:spcPts val="0"/>
              </a:spcBef>
              <a:spcAft>
                <a:spcPts val="0"/>
              </a:spcAft>
              <a:buSzPts val="3000"/>
              <a:buNone/>
              <a:defRPr sz="2000">
                <a:solidFill>
                  <a:schemeClr val="lt1"/>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98" name="Google Shape;98;p14"/>
          <p:cNvSpPr txBox="1">
            <a:spLocks noGrp="1"/>
          </p:cNvSpPr>
          <p:nvPr>
            <p:ph type="subTitle" idx="1"/>
          </p:nvPr>
        </p:nvSpPr>
        <p:spPr>
          <a:xfrm>
            <a:off x="2312275" y="1078725"/>
            <a:ext cx="5853600" cy="2343600"/>
          </a:xfrm>
          <a:prstGeom prst="rect">
            <a:avLst/>
          </a:prstGeom>
        </p:spPr>
        <p:txBody>
          <a:bodyPr spcFirstLastPara="1" wrap="square" lIns="91425" tIns="91425" rIns="91425" bIns="91425" anchor="b" anchorCtr="0">
            <a:noAutofit/>
          </a:bodyPr>
          <a:lstStyle>
            <a:lvl1pPr lvl="0" algn="r" rtl="0">
              <a:spcBef>
                <a:spcPts val="0"/>
              </a:spcBef>
              <a:spcAft>
                <a:spcPts val="0"/>
              </a:spcAft>
              <a:buSzPts val="3000"/>
              <a:buNone/>
              <a:defRPr sz="3000">
                <a:solidFill>
                  <a:schemeClr val="lt1"/>
                </a:solidFill>
              </a:defRPr>
            </a:lvl1pPr>
            <a:lvl2pPr lvl="1" algn="ctr" rtl="0">
              <a:lnSpc>
                <a:spcPct val="100000"/>
              </a:lnSpc>
              <a:spcBef>
                <a:spcPts val="0"/>
              </a:spcBef>
              <a:spcAft>
                <a:spcPts val="0"/>
              </a:spcAft>
              <a:buSzPts val="3000"/>
              <a:buNone/>
              <a:defRPr sz="3000"/>
            </a:lvl2pPr>
            <a:lvl3pPr lvl="2" algn="ctr" rtl="0">
              <a:lnSpc>
                <a:spcPct val="100000"/>
              </a:lnSpc>
              <a:spcBef>
                <a:spcPts val="0"/>
              </a:spcBef>
              <a:spcAft>
                <a:spcPts val="0"/>
              </a:spcAft>
              <a:buSzPts val="3000"/>
              <a:buNone/>
              <a:defRPr sz="3000"/>
            </a:lvl3pPr>
            <a:lvl4pPr lvl="3" algn="ctr" rtl="0">
              <a:lnSpc>
                <a:spcPct val="100000"/>
              </a:lnSpc>
              <a:spcBef>
                <a:spcPts val="0"/>
              </a:spcBef>
              <a:spcAft>
                <a:spcPts val="0"/>
              </a:spcAft>
              <a:buSzPts val="3000"/>
              <a:buNone/>
              <a:defRPr sz="3000"/>
            </a:lvl4pPr>
            <a:lvl5pPr lvl="4" algn="ctr" rtl="0">
              <a:lnSpc>
                <a:spcPct val="100000"/>
              </a:lnSpc>
              <a:spcBef>
                <a:spcPts val="0"/>
              </a:spcBef>
              <a:spcAft>
                <a:spcPts val="0"/>
              </a:spcAft>
              <a:buSzPts val="3000"/>
              <a:buNone/>
              <a:defRPr sz="3000"/>
            </a:lvl5pPr>
            <a:lvl6pPr lvl="5" algn="ctr" rtl="0">
              <a:lnSpc>
                <a:spcPct val="100000"/>
              </a:lnSpc>
              <a:spcBef>
                <a:spcPts val="0"/>
              </a:spcBef>
              <a:spcAft>
                <a:spcPts val="0"/>
              </a:spcAft>
              <a:buSzPts val="3000"/>
              <a:buNone/>
              <a:defRPr sz="3000"/>
            </a:lvl6pPr>
            <a:lvl7pPr lvl="6" algn="ctr" rtl="0">
              <a:lnSpc>
                <a:spcPct val="100000"/>
              </a:lnSpc>
              <a:spcBef>
                <a:spcPts val="0"/>
              </a:spcBef>
              <a:spcAft>
                <a:spcPts val="0"/>
              </a:spcAft>
              <a:buSzPts val="3000"/>
              <a:buNone/>
              <a:defRPr sz="3000"/>
            </a:lvl7pPr>
            <a:lvl8pPr lvl="7" algn="ctr" rtl="0">
              <a:lnSpc>
                <a:spcPct val="100000"/>
              </a:lnSpc>
              <a:spcBef>
                <a:spcPts val="0"/>
              </a:spcBef>
              <a:spcAft>
                <a:spcPts val="0"/>
              </a:spcAft>
              <a:buSzPts val="3000"/>
              <a:buNone/>
              <a:defRPr sz="3000"/>
            </a:lvl8pPr>
            <a:lvl9pPr lvl="8" algn="ctr" rtl="0">
              <a:lnSpc>
                <a:spcPct val="100000"/>
              </a:lnSpc>
              <a:spcBef>
                <a:spcPts val="0"/>
              </a:spcBef>
              <a:spcAft>
                <a:spcPts val="0"/>
              </a:spcAft>
              <a:buSzPts val="3000"/>
              <a:buNone/>
              <a:defRPr sz="3000"/>
            </a:lvl9pPr>
          </a:lstStyle>
          <a:p>
            <a:endParaRPr/>
          </a:p>
        </p:txBody>
      </p:sp>
      <p:grpSp>
        <p:nvGrpSpPr>
          <p:cNvPr id="99" name="Google Shape;99;p14"/>
          <p:cNvGrpSpPr/>
          <p:nvPr/>
        </p:nvGrpSpPr>
        <p:grpSpPr>
          <a:xfrm>
            <a:off x="-3284446" y="334071"/>
            <a:ext cx="5348400" cy="2153758"/>
            <a:chOff x="-3284446" y="334071"/>
            <a:chExt cx="5348400" cy="2153758"/>
          </a:xfrm>
        </p:grpSpPr>
        <p:sp>
          <p:nvSpPr>
            <p:cNvPr id="100" name="Google Shape;100;p14"/>
            <p:cNvSpPr/>
            <p:nvPr/>
          </p:nvSpPr>
          <p:spPr>
            <a:xfrm rot="5400000" flipH="1">
              <a:off x="1474729" y="1719229"/>
              <a:ext cx="277200" cy="2772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101" name="Google Shape;101;p14"/>
            <p:cNvSpPr/>
            <p:nvPr/>
          </p:nvSpPr>
          <p:spPr>
            <a:xfrm rot="5400000" flipH="1">
              <a:off x="-1240246" y="-1710129"/>
              <a:ext cx="1260000" cy="5348400"/>
            </a:xfrm>
            <a:prstGeom prst="roundRect">
              <a:avLst>
                <a:gd name="adj" fmla="val 50000"/>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102" name="Google Shape;102;p14"/>
            <p:cNvSpPr/>
            <p:nvPr/>
          </p:nvSpPr>
          <p:spPr>
            <a:xfrm rot="5400000" flipH="1">
              <a:off x="-1240233" y="4129"/>
              <a:ext cx="1260000" cy="3707400"/>
            </a:xfrm>
            <a:prstGeom prst="roundRect">
              <a:avLst>
                <a:gd name="adj" fmla="val 50000"/>
              </a:avLst>
            </a:prstGeom>
            <a:solidFill>
              <a:srgbClr val="F6F6F6">
                <a:alpha val="2063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text">
  <p:cSld name="CUSTOM_9">
    <p:spTree>
      <p:nvGrpSpPr>
        <p:cNvPr id="1" name="Shape 103"/>
        <p:cNvGrpSpPr/>
        <p:nvPr/>
      </p:nvGrpSpPr>
      <p:grpSpPr>
        <a:xfrm>
          <a:off x="0" y="0"/>
          <a:ext cx="0" cy="0"/>
          <a:chOff x="0" y="0"/>
          <a:chExt cx="0" cy="0"/>
        </a:xfrm>
      </p:grpSpPr>
      <p:sp>
        <p:nvSpPr>
          <p:cNvPr id="104" name="Google Shape;104;p15"/>
          <p:cNvSpPr txBox="1">
            <a:spLocks noGrp="1"/>
          </p:cNvSpPr>
          <p:nvPr>
            <p:ph type="title"/>
          </p:nvPr>
        </p:nvSpPr>
        <p:spPr>
          <a:xfrm>
            <a:off x="720000" y="1276938"/>
            <a:ext cx="3708000" cy="1473600"/>
          </a:xfrm>
          <a:prstGeom prst="rect">
            <a:avLst/>
          </a:prstGeom>
        </p:spPr>
        <p:txBody>
          <a:bodyPr spcFirstLastPara="1" wrap="square" lIns="91425" tIns="91425" rIns="91425" bIns="91425" anchor="b"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05" name="Google Shape;105;p15"/>
          <p:cNvSpPr txBox="1">
            <a:spLocks noGrp="1"/>
          </p:cNvSpPr>
          <p:nvPr>
            <p:ph type="subTitle" idx="1"/>
          </p:nvPr>
        </p:nvSpPr>
        <p:spPr>
          <a:xfrm>
            <a:off x="720000" y="2750263"/>
            <a:ext cx="3708000" cy="11163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06" name="Google Shape;106;p15"/>
          <p:cNvSpPr>
            <a:spLocks noGrp="1"/>
          </p:cNvSpPr>
          <p:nvPr>
            <p:ph type="pic" idx="2"/>
          </p:nvPr>
        </p:nvSpPr>
        <p:spPr>
          <a:xfrm>
            <a:off x="5273100" y="533863"/>
            <a:ext cx="2910000" cy="4075800"/>
          </a:xfrm>
          <a:prstGeom prst="roundRect">
            <a:avLst>
              <a:gd name="adj" fmla="val 16667"/>
            </a:avLst>
          </a:prstGeom>
          <a:noFill/>
          <a:ln>
            <a:noFill/>
          </a:ln>
        </p:spPr>
      </p:sp>
      <p:grpSp>
        <p:nvGrpSpPr>
          <p:cNvPr id="107" name="Google Shape;107;p15"/>
          <p:cNvGrpSpPr/>
          <p:nvPr/>
        </p:nvGrpSpPr>
        <p:grpSpPr>
          <a:xfrm>
            <a:off x="-1050200" y="3866575"/>
            <a:ext cx="1931825" cy="6297300"/>
            <a:chOff x="-1050200" y="3866575"/>
            <a:chExt cx="1931825" cy="6297300"/>
          </a:xfrm>
        </p:grpSpPr>
        <p:sp>
          <p:nvSpPr>
            <p:cNvPr id="108" name="Google Shape;108;p15"/>
            <p:cNvSpPr/>
            <p:nvPr/>
          </p:nvSpPr>
          <p:spPr>
            <a:xfrm rot="10800000" flipH="1">
              <a:off x="-1050200" y="3866575"/>
              <a:ext cx="1626600" cy="6297300"/>
            </a:xfrm>
            <a:prstGeom prst="roundRect">
              <a:avLst>
                <a:gd name="adj" fmla="val 50000"/>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109" name="Google Shape;109;p15"/>
            <p:cNvSpPr/>
            <p:nvPr/>
          </p:nvSpPr>
          <p:spPr>
            <a:xfrm rot="10800000" flipH="1">
              <a:off x="211725" y="4650500"/>
              <a:ext cx="669900" cy="6699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only 1">
  <p:cSld name="CUSTOM_10">
    <p:spTree>
      <p:nvGrpSpPr>
        <p:cNvPr id="1" name="Shape 127"/>
        <p:cNvGrpSpPr/>
        <p:nvPr/>
      </p:nvGrpSpPr>
      <p:grpSpPr>
        <a:xfrm>
          <a:off x="0" y="0"/>
          <a:ext cx="0" cy="0"/>
          <a:chOff x="0" y="0"/>
          <a:chExt cx="0" cy="0"/>
        </a:xfrm>
      </p:grpSpPr>
      <p:sp>
        <p:nvSpPr>
          <p:cNvPr id="128" name="Google Shape;128;p19"/>
          <p:cNvSpPr txBox="1">
            <a:spLocks noGrp="1"/>
          </p:cNvSpPr>
          <p:nvPr>
            <p:ph type="title"/>
          </p:nvPr>
        </p:nvSpPr>
        <p:spPr>
          <a:xfrm>
            <a:off x="1721750" y="445025"/>
            <a:ext cx="5700300" cy="1098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grpSp>
        <p:nvGrpSpPr>
          <p:cNvPr id="129" name="Google Shape;129;p19"/>
          <p:cNvGrpSpPr/>
          <p:nvPr/>
        </p:nvGrpSpPr>
        <p:grpSpPr>
          <a:xfrm>
            <a:off x="-107146" y="-909126"/>
            <a:ext cx="9417818" cy="8992626"/>
            <a:chOff x="-107146" y="-909126"/>
            <a:chExt cx="9417818" cy="8992626"/>
          </a:xfrm>
        </p:grpSpPr>
        <p:sp>
          <p:nvSpPr>
            <p:cNvPr id="130" name="Google Shape;130;p19"/>
            <p:cNvSpPr/>
            <p:nvPr/>
          </p:nvSpPr>
          <p:spPr>
            <a:xfrm rot="10800000" flipH="1">
              <a:off x="8519272" y="3954900"/>
              <a:ext cx="791400" cy="4128600"/>
            </a:xfrm>
            <a:prstGeom prst="roundRect">
              <a:avLst>
                <a:gd name="adj" fmla="val 50000"/>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131" name="Google Shape;131;p19"/>
            <p:cNvSpPr/>
            <p:nvPr/>
          </p:nvSpPr>
          <p:spPr>
            <a:xfrm rot="10800000" flipH="1">
              <a:off x="7958000" y="4588140"/>
              <a:ext cx="791400" cy="2862000"/>
            </a:xfrm>
            <a:prstGeom prst="roundRect">
              <a:avLst>
                <a:gd name="adj" fmla="val 50000"/>
              </a:avLst>
            </a:prstGeom>
            <a:solidFill>
              <a:srgbClr val="0584A4">
                <a:alpha val="4063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grpSp>
          <p:nvGrpSpPr>
            <p:cNvPr id="132" name="Google Shape;132;p19"/>
            <p:cNvGrpSpPr/>
            <p:nvPr/>
          </p:nvGrpSpPr>
          <p:grpSpPr>
            <a:xfrm rot="5400000">
              <a:off x="-544100" y="-472171"/>
              <a:ext cx="1828500" cy="954591"/>
              <a:chOff x="-1253563" y="3992679"/>
              <a:chExt cx="1828500" cy="954591"/>
            </a:xfrm>
          </p:grpSpPr>
          <p:sp>
            <p:nvSpPr>
              <p:cNvPr id="133" name="Google Shape;133;p19"/>
              <p:cNvSpPr/>
              <p:nvPr/>
            </p:nvSpPr>
            <p:spPr>
              <a:xfrm rot="5400000" flipH="1">
                <a:off x="-119071" y="3992679"/>
                <a:ext cx="277200" cy="277200"/>
              </a:xfrm>
              <a:prstGeom prst="ellipse">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134" name="Google Shape;134;p19"/>
              <p:cNvSpPr/>
              <p:nvPr/>
            </p:nvSpPr>
            <p:spPr>
              <a:xfrm rot="5400000">
                <a:off x="-678013" y="3694320"/>
                <a:ext cx="677400" cy="1828500"/>
              </a:xfrm>
              <a:prstGeom prst="roundRect">
                <a:avLst>
                  <a:gd name="adj" fmla="val 50000"/>
                </a:avLst>
              </a:prstGeom>
              <a:solidFill>
                <a:srgbClr val="F2557A">
                  <a:alpha val="6563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gr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only 2">
  <p:cSld name="CUSTOM_10_1">
    <p:spTree>
      <p:nvGrpSpPr>
        <p:cNvPr id="1" name="Shape 135"/>
        <p:cNvGrpSpPr/>
        <p:nvPr/>
      </p:nvGrpSpPr>
      <p:grpSpPr>
        <a:xfrm>
          <a:off x="0" y="0"/>
          <a:ext cx="0" cy="0"/>
          <a:chOff x="0" y="0"/>
          <a:chExt cx="0" cy="0"/>
        </a:xfrm>
      </p:grpSpPr>
      <p:sp>
        <p:nvSpPr>
          <p:cNvPr id="136" name="Google Shape;136;p20"/>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grpSp>
        <p:nvGrpSpPr>
          <p:cNvPr id="137" name="Google Shape;137;p20"/>
          <p:cNvGrpSpPr/>
          <p:nvPr/>
        </p:nvGrpSpPr>
        <p:grpSpPr>
          <a:xfrm flipH="1">
            <a:off x="-822466" y="-3825506"/>
            <a:ext cx="9983475" cy="8969006"/>
            <a:chOff x="-22300" y="-3825506"/>
            <a:chExt cx="9983475" cy="8969006"/>
          </a:xfrm>
        </p:grpSpPr>
        <p:sp>
          <p:nvSpPr>
            <p:cNvPr id="138" name="Google Shape;138;p20"/>
            <p:cNvSpPr/>
            <p:nvPr/>
          </p:nvSpPr>
          <p:spPr>
            <a:xfrm flipH="1">
              <a:off x="8312375" y="-678400"/>
              <a:ext cx="1648800" cy="16488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139" name="Google Shape;139;p20"/>
            <p:cNvSpPr/>
            <p:nvPr/>
          </p:nvSpPr>
          <p:spPr>
            <a:xfrm rot="5400000" flipH="1">
              <a:off x="-27100" y="4612200"/>
              <a:ext cx="536100" cy="526500"/>
            </a:xfrm>
            <a:prstGeom prst="round1Rect">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140" name="Google Shape;140;p20"/>
            <p:cNvSpPr/>
            <p:nvPr/>
          </p:nvSpPr>
          <p:spPr>
            <a:xfrm flipH="1">
              <a:off x="171200" y="4469010"/>
              <a:ext cx="526500" cy="526500"/>
            </a:xfrm>
            <a:prstGeom prst="ellipse">
              <a:avLst/>
            </a:prstGeom>
            <a:solidFill>
              <a:srgbClr val="0584A4">
                <a:alpha val="4063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141" name="Google Shape;141;p20"/>
            <p:cNvSpPr/>
            <p:nvPr/>
          </p:nvSpPr>
          <p:spPr>
            <a:xfrm>
              <a:off x="7819550" y="-3825506"/>
              <a:ext cx="1483500" cy="4365000"/>
            </a:xfrm>
            <a:prstGeom prst="roundRect">
              <a:avLst>
                <a:gd name="adj" fmla="val 50000"/>
              </a:avLst>
            </a:prstGeom>
            <a:solidFill>
              <a:srgbClr val="F6F6F6">
                <a:alpha val="6000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only 3">
  <p:cSld name="CUSTOM_10_1_1">
    <p:spTree>
      <p:nvGrpSpPr>
        <p:cNvPr id="1" name="Shape 142"/>
        <p:cNvGrpSpPr/>
        <p:nvPr/>
      </p:nvGrpSpPr>
      <p:grpSpPr>
        <a:xfrm>
          <a:off x="0" y="0"/>
          <a:ext cx="0" cy="0"/>
          <a:chOff x="0" y="0"/>
          <a:chExt cx="0" cy="0"/>
        </a:xfrm>
      </p:grpSpPr>
      <p:sp>
        <p:nvSpPr>
          <p:cNvPr id="143" name="Google Shape;143;p21"/>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grpSp>
        <p:nvGrpSpPr>
          <p:cNvPr id="144" name="Google Shape;144;p21"/>
          <p:cNvGrpSpPr/>
          <p:nvPr/>
        </p:nvGrpSpPr>
        <p:grpSpPr>
          <a:xfrm>
            <a:off x="-107146" y="-909126"/>
            <a:ext cx="9417818" cy="8992626"/>
            <a:chOff x="-107146" y="-909126"/>
            <a:chExt cx="9417818" cy="8992626"/>
          </a:xfrm>
        </p:grpSpPr>
        <p:sp>
          <p:nvSpPr>
            <p:cNvPr id="145" name="Google Shape;145;p21"/>
            <p:cNvSpPr/>
            <p:nvPr/>
          </p:nvSpPr>
          <p:spPr>
            <a:xfrm rot="10800000" flipH="1">
              <a:off x="8519272" y="3954900"/>
              <a:ext cx="791400" cy="4128600"/>
            </a:xfrm>
            <a:prstGeom prst="roundRect">
              <a:avLst>
                <a:gd name="adj" fmla="val 50000"/>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146" name="Google Shape;146;p21"/>
            <p:cNvSpPr/>
            <p:nvPr/>
          </p:nvSpPr>
          <p:spPr>
            <a:xfrm rot="10800000" flipH="1">
              <a:off x="7958000" y="4588140"/>
              <a:ext cx="791400" cy="2862000"/>
            </a:xfrm>
            <a:prstGeom prst="roundRect">
              <a:avLst>
                <a:gd name="adj" fmla="val 50000"/>
              </a:avLst>
            </a:prstGeom>
            <a:solidFill>
              <a:srgbClr val="0584A4">
                <a:alpha val="4063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grpSp>
          <p:nvGrpSpPr>
            <p:cNvPr id="147" name="Google Shape;147;p21"/>
            <p:cNvGrpSpPr/>
            <p:nvPr/>
          </p:nvGrpSpPr>
          <p:grpSpPr>
            <a:xfrm rot="5400000">
              <a:off x="-544100" y="-472171"/>
              <a:ext cx="1828500" cy="954591"/>
              <a:chOff x="-1253563" y="3992679"/>
              <a:chExt cx="1828500" cy="954591"/>
            </a:xfrm>
          </p:grpSpPr>
          <p:sp>
            <p:nvSpPr>
              <p:cNvPr id="148" name="Google Shape;148;p21"/>
              <p:cNvSpPr/>
              <p:nvPr/>
            </p:nvSpPr>
            <p:spPr>
              <a:xfrm rot="5400000" flipH="1">
                <a:off x="-119071" y="3992679"/>
                <a:ext cx="277200" cy="277200"/>
              </a:xfrm>
              <a:prstGeom prst="ellipse">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149" name="Google Shape;149;p21"/>
              <p:cNvSpPr/>
              <p:nvPr/>
            </p:nvSpPr>
            <p:spPr>
              <a:xfrm rot="5400000">
                <a:off x="-678013" y="3694320"/>
                <a:ext cx="677400" cy="1828500"/>
              </a:xfrm>
              <a:prstGeom prst="roundRect">
                <a:avLst>
                  <a:gd name="adj" fmla="val 50000"/>
                </a:avLst>
              </a:prstGeom>
              <a:solidFill>
                <a:srgbClr val="F2557A">
                  <a:alpha val="6563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grp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hree columns">
  <p:cSld name="CUSTOM_6">
    <p:spTree>
      <p:nvGrpSpPr>
        <p:cNvPr id="1" name="Shape 150"/>
        <p:cNvGrpSpPr/>
        <p:nvPr/>
      </p:nvGrpSpPr>
      <p:grpSpPr>
        <a:xfrm>
          <a:off x="0" y="0"/>
          <a:ext cx="0" cy="0"/>
          <a:chOff x="0" y="0"/>
          <a:chExt cx="0" cy="0"/>
        </a:xfrm>
      </p:grpSpPr>
      <p:sp>
        <p:nvSpPr>
          <p:cNvPr id="151" name="Google Shape;151;p22"/>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52" name="Google Shape;152;p22"/>
          <p:cNvSpPr txBox="1">
            <a:spLocks noGrp="1"/>
          </p:cNvSpPr>
          <p:nvPr>
            <p:ph type="subTitle" idx="1"/>
          </p:nvPr>
        </p:nvSpPr>
        <p:spPr>
          <a:xfrm>
            <a:off x="3099859" y="1710975"/>
            <a:ext cx="3619800" cy="572700"/>
          </a:xfrm>
          <a:prstGeom prst="rect">
            <a:avLst/>
          </a:prstGeom>
          <a:ln>
            <a:noFill/>
          </a:ln>
        </p:spPr>
        <p:txBody>
          <a:bodyPr spcFirstLastPara="1" wrap="square" lIns="91425" tIns="91425" rIns="91425" bIns="91425" anchor="t" anchorCtr="0">
            <a:noAutofit/>
          </a:bodyPr>
          <a:lstStyle>
            <a:lvl1pPr lvl="0" rtl="0">
              <a:lnSpc>
                <a:spcPct val="115000"/>
              </a:lnSpc>
              <a:spcBef>
                <a:spcPts val="0"/>
              </a:spcBef>
              <a:spcAft>
                <a:spcPts val="0"/>
              </a:spcAft>
              <a:buSzPts val="1400"/>
              <a:buNone/>
              <a:defRPr sz="1400"/>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sp>
        <p:nvSpPr>
          <p:cNvPr id="153" name="Google Shape;153;p22"/>
          <p:cNvSpPr txBox="1">
            <a:spLocks noGrp="1"/>
          </p:cNvSpPr>
          <p:nvPr>
            <p:ph type="subTitle" idx="2"/>
          </p:nvPr>
        </p:nvSpPr>
        <p:spPr>
          <a:xfrm>
            <a:off x="3099859" y="3946825"/>
            <a:ext cx="3619800" cy="572700"/>
          </a:xfrm>
          <a:prstGeom prst="rect">
            <a:avLst/>
          </a:prstGeom>
          <a:ln>
            <a:noFill/>
          </a:ln>
        </p:spPr>
        <p:txBody>
          <a:bodyPr spcFirstLastPara="1" wrap="square" lIns="91425" tIns="91425" rIns="91425" bIns="91425" anchor="t" anchorCtr="0">
            <a:noAutofit/>
          </a:bodyPr>
          <a:lstStyle>
            <a:lvl1pPr lvl="0" rtl="0">
              <a:lnSpc>
                <a:spcPct val="115000"/>
              </a:lnSpc>
              <a:spcBef>
                <a:spcPts val="0"/>
              </a:spcBef>
              <a:spcAft>
                <a:spcPts val="0"/>
              </a:spcAft>
              <a:buSzPts val="1400"/>
              <a:buNone/>
              <a:defRPr sz="1400"/>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sp>
        <p:nvSpPr>
          <p:cNvPr id="154" name="Google Shape;154;p22"/>
          <p:cNvSpPr txBox="1">
            <a:spLocks noGrp="1"/>
          </p:cNvSpPr>
          <p:nvPr>
            <p:ph type="subTitle" idx="3"/>
          </p:nvPr>
        </p:nvSpPr>
        <p:spPr>
          <a:xfrm>
            <a:off x="3099859" y="2828900"/>
            <a:ext cx="3619800" cy="572700"/>
          </a:xfrm>
          <a:prstGeom prst="rect">
            <a:avLst/>
          </a:prstGeom>
          <a:ln>
            <a:noFill/>
          </a:ln>
        </p:spPr>
        <p:txBody>
          <a:bodyPr spcFirstLastPara="1" wrap="square" lIns="91425" tIns="91425" rIns="91425" bIns="91425" anchor="t" anchorCtr="0">
            <a:noAutofit/>
          </a:bodyPr>
          <a:lstStyle>
            <a:lvl1pPr lvl="0" rtl="0">
              <a:lnSpc>
                <a:spcPct val="115000"/>
              </a:lnSpc>
              <a:spcBef>
                <a:spcPts val="0"/>
              </a:spcBef>
              <a:spcAft>
                <a:spcPts val="0"/>
              </a:spcAft>
              <a:buSzPts val="1400"/>
              <a:buNone/>
              <a:defRPr sz="1400"/>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sp>
        <p:nvSpPr>
          <p:cNvPr id="155" name="Google Shape;155;p22"/>
          <p:cNvSpPr txBox="1">
            <a:spLocks noGrp="1"/>
          </p:cNvSpPr>
          <p:nvPr>
            <p:ph type="subTitle" idx="4"/>
          </p:nvPr>
        </p:nvSpPr>
        <p:spPr>
          <a:xfrm>
            <a:off x="3099859" y="1324575"/>
            <a:ext cx="3619800" cy="523500"/>
          </a:xfrm>
          <a:prstGeom prst="rect">
            <a:avLst/>
          </a:prstGeom>
          <a:ln>
            <a:noFill/>
          </a:ln>
        </p:spPr>
        <p:txBody>
          <a:bodyPr spcFirstLastPara="1" wrap="square" lIns="91425" tIns="91425" rIns="91425" bIns="91425" anchor="b" anchorCtr="0">
            <a:noAutofit/>
          </a:bodyPr>
          <a:lstStyle>
            <a:lvl1pPr lvl="0" rtl="0">
              <a:lnSpc>
                <a:spcPct val="115000"/>
              </a:lnSpc>
              <a:spcBef>
                <a:spcPts val="0"/>
              </a:spcBef>
              <a:spcAft>
                <a:spcPts val="0"/>
              </a:spcAft>
              <a:buSzPts val="2600"/>
              <a:buFont typeface="DM Sans"/>
              <a:buNone/>
              <a:defRPr sz="2000" b="1">
                <a:latin typeface="Poppins"/>
                <a:ea typeface="Poppins"/>
                <a:cs typeface="Poppins"/>
                <a:sym typeface="Poppins"/>
              </a:defRPr>
            </a:lvl1pPr>
            <a:lvl2pPr lvl="1" algn="ctr" rtl="0">
              <a:lnSpc>
                <a:spcPct val="115000"/>
              </a:lnSpc>
              <a:spcBef>
                <a:spcPts val="0"/>
              </a:spcBef>
              <a:spcAft>
                <a:spcPts val="0"/>
              </a:spcAft>
              <a:buSzPts val="2600"/>
              <a:buFont typeface="DM Sans"/>
              <a:buNone/>
              <a:defRPr sz="2600" b="1">
                <a:latin typeface="DM Sans"/>
                <a:ea typeface="DM Sans"/>
                <a:cs typeface="DM Sans"/>
                <a:sym typeface="DM Sans"/>
              </a:defRPr>
            </a:lvl2pPr>
            <a:lvl3pPr lvl="2" algn="ctr" rtl="0">
              <a:lnSpc>
                <a:spcPct val="115000"/>
              </a:lnSpc>
              <a:spcBef>
                <a:spcPts val="0"/>
              </a:spcBef>
              <a:spcAft>
                <a:spcPts val="0"/>
              </a:spcAft>
              <a:buSzPts val="2600"/>
              <a:buFont typeface="DM Sans"/>
              <a:buNone/>
              <a:defRPr sz="2600" b="1">
                <a:latin typeface="DM Sans"/>
                <a:ea typeface="DM Sans"/>
                <a:cs typeface="DM Sans"/>
                <a:sym typeface="DM Sans"/>
              </a:defRPr>
            </a:lvl3pPr>
            <a:lvl4pPr lvl="3" algn="ctr" rtl="0">
              <a:lnSpc>
                <a:spcPct val="115000"/>
              </a:lnSpc>
              <a:spcBef>
                <a:spcPts val="0"/>
              </a:spcBef>
              <a:spcAft>
                <a:spcPts val="0"/>
              </a:spcAft>
              <a:buSzPts val="2600"/>
              <a:buFont typeface="DM Sans"/>
              <a:buNone/>
              <a:defRPr sz="2600" b="1">
                <a:latin typeface="DM Sans"/>
                <a:ea typeface="DM Sans"/>
                <a:cs typeface="DM Sans"/>
                <a:sym typeface="DM Sans"/>
              </a:defRPr>
            </a:lvl4pPr>
            <a:lvl5pPr lvl="4" algn="ctr" rtl="0">
              <a:lnSpc>
                <a:spcPct val="115000"/>
              </a:lnSpc>
              <a:spcBef>
                <a:spcPts val="0"/>
              </a:spcBef>
              <a:spcAft>
                <a:spcPts val="0"/>
              </a:spcAft>
              <a:buSzPts val="2600"/>
              <a:buFont typeface="DM Sans"/>
              <a:buNone/>
              <a:defRPr sz="2600" b="1">
                <a:latin typeface="DM Sans"/>
                <a:ea typeface="DM Sans"/>
                <a:cs typeface="DM Sans"/>
                <a:sym typeface="DM Sans"/>
              </a:defRPr>
            </a:lvl5pPr>
            <a:lvl6pPr lvl="5" algn="ctr" rtl="0">
              <a:lnSpc>
                <a:spcPct val="115000"/>
              </a:lnSpc>
              <a:spcBef>
                <a:spcPts val="0"/>
              </a:spcBef>
              <a:spcAft>
                <a:spcPts val="0"/>
              </a:spcAft>
              <a:buSzPts val="2600"/>
              <a:buFont typeface="DM Sans"/>
              <a:buNone/>
              <a:defRPr sz="2600" b="1">
                <a:latin typeface="DM Sans"/>
                <a:ea typeface="DM Sans"/>
                <a:cs typeface="DM Sans"/>
                <a:sym typeface="DM Sans"/>
              </a:defRPr>
            </a:lvl6pPr>
            <a:lvl7pPr lvl="6" algn="ctr" rtl="0">
              <a:lnSpc>
                <a:spcPct val="115000"/>
              </a:lnSpc>
              <a:spcBef>
                <a:spcPts val="0"/>
              </a:spcBef>
              <a:spcAft>
                <a:spcPts val="0"/>
              </a:spcAft>
              <a:buSzPts val="2600"/>
              <a:buFont typeface="DM Sans"/>
              <a:buNone/>
              <a:defRPr sz="2600" b="1">
                <a:latin typeface="DM Sans"/>
                <a:ea typeface="DM Sans"/>
                <a:cs typeface="DM Sans"/>
                <a:sym typeface="DM Sans"/>
              </a:defRPr>
            </a:lvl7pPr>
            <a:lvl8pPr lvl="7" algn="ctr" rtl="0">
              <a:lnSpc>
                <a:spcPct val="115000"/>
              </a:lnSpc>
              <a:spcBef>
                <a:spcPts val="0"/>
              </a:spcBef>
              <a:spcAft>
                <a:spcPts val="0"/>
              </a:spcAft>
              <a:buSzPts val="2600"/>
              <a:buFont typeface="DM Sans"/>
              <a:buNone/>
              <a:defRPr sz="2600" b="1">
                <a:latin typeface="DM Sans"/>
                <a:ea typeface="DM Sans"/>
                <a:cs typeface="DM Sans"/>
                <a:sym typeface="DM Sans"/>
              </a:defRPr>
            </a:lvl8pPr>
            <a:lvl9pPr lvl="8" algn="ctr" rtl="0">
              <a:lnSpc>
                <a:spcPct val="115000"/>
              </a:lnSpc>
              <a:spcBef>
                <a:spcPts val="0"/>
              </a:spcBef>
              <a:spcAft>
                <a:spcPts val="0"/>
              </a:spcAft>
              <a:buSzPts val="2600"/>
              <a:buFont typeface="DM Sans"/>
              <a:buNone/>
              <a:defRPr sz="2600" b="1">
                <a:latin typeface="DM Sans"/>
                <a:ea typeface="DM Sans"/>
                <a:cs typeface="DM Sans"/>
                <a:sym typeface="DM Sans"/>
              </a:defRPr>
            </a:lvl9pPr>
          </a:lstStyle>
          <a:p>
            <a:endParaRPr/>
          </a:p>
        </p:txBody>
      </p:sp>
      <p:sp>
        <p:nvSpPr>
          <p:cNvPr id="156" name="Google Shape;156;p22"/>
          <p:cNvSpPr txBox="1">
            <a:spLocks noGrp="1"/>
          </p:cNvSpPr>
          <p:nvPr>
            <p:ph type="subTitle" idx="5"/>
          </p:nvPr>
        </p:nvSpPr>
        <p:spPr>
          <a:xfrm>
            <a:off x="3099859" y="3560425"/>
            <a:ext cx="3619800" cy="523500"/>
          </a:xfrm>
          <a:prstGeom prst="rect">
            <a:avLst/>
          </a:prstGeom>
          <a:ln>
            <a:noFill/>
          </a:ln>
        </p:spPr>
        <p:txBody>
          <a:bodyPr spcFirstLastPara="1" wrap="square" lIns="91425" tIns="91425" rIns="91425" bIns="91425" anchor="b" anchorCtr="0">
            <a:noAutofit/>
          </a:bodyPr>
          <a:lstStyle>
            <a:lvl1pPr lvl="0" rtl="0">
              <a:lnSpc>
                <a:spcPct val="115000"/>
              </a:lnSpc>
              <a:spcBef>
                <a:spcPts val="0"/>
              </a:spcBef>
              <a:spcAft>
                <a:spcPts val="0"/>
              </a:spcAft>
              <a:buSzPts val="2600"/>
              <a:buFont typeface="DM Sans"/>
              <a:buNone/>
              <a:defRPr sz="2000" b="1">
                <a:latin typeface="Poppins"/>
                <a:ea typeface="Poppins"/>
                <a:cs typeface="Poppins"/>
                <a:sym typeface="Poppins"/>
              </a:defRPr>
            </a:lvl1pPr>
            <a:lvl2pPr lvl="1" algn="ctr" rtl="0">
              <a:lnSpc>
                <a:spcPct val="115000"/>
              </a:lnSpc>
              <a:spcBef>
                <a:spcPts val="0"/>
              </a:spcBef>
              <a:spcAft>
                <a:spcPts val="0"/>
              </a:spcAft>
              <a:buSzPts val="2600"/>
              <a:buFont typeface="DM Sans"/>
              <a:buNone/>
              <a:defRPr sz="2600" b="1">
                <a:latin typeface="DM Sans"/>
                <a:ea typeface="DM Sans"/>
                <a:cs typeface="DM Sans"/>
                <a:sym typeface="DM Sans"/>
              </a:defRPr>
            </a:lvl2pPr>
            <a:lvl3pPr lvl="2" algn="ctr" rtl="0">
              <a:lnSpc>
                <a:spcPct val="115000"/>
              </a:lnSpc>
              <a:spcBef>
                <a:spcPts val="0"/>
              </a:spcBef>
              <a:spcAft>
                <a:spcPts val="0"/>
              </a:spcAft>
              <a:buSzPts val="2600"/>
              <a:buFont typeface="DM Sans"/>
              <a:buNone/>
              <a:defRPr sz="2600" b="1">
                <a:latin typeface="DM Sans"/>
                <a:ea typeface="DM Sans"/>
                <a:cs typeface="DM Sans"/>
                <a:sym typeface="DM Sans"/>
              </a:defRPr>
            </a:lvl3pPr>
            <a:lvl4pPr lvl="3" algn="ctr" rtl="0">
              <a:lnSpc>
                <a:spcPct val="115000"/>
              </a:lnSpc>
              <a:spcBef>
                <a:spcPts val="0"/>
              </a:spcBef>
              <a:spcAft>
                <a:spcPts val="0"/>
              </a:spcAft>
              <a:buSzPts val="2600"/>
              <a:buFont typeface="DM Sans"/>
              <a:buNone/>
              <a:defRPr sz="2600" b="1">
                <a:latin typeface="DM Sans"/>
                <a:ea typeface="DM Sans"/>
                <a:cs typeface="DM Sans"/>
                <a:sym typeface="DM Sans"/>
              </a:defRPr>
            </a:lvl4pPr>
            <a:lvl5pPr lvl="4" algn="ctr" rtl="0">
              <a:lnSpc>
                <a:spcPct val="115000"/>
              </a:lnSpc>
              <a:spcBef>
                <a:spcPts val="0"/>
              </a:spcBef>
              <a:spcAft>
                <a:spcPts val="0"/>
              </a:spcAft>
              <a:buSzPts val="2600"/>
              <a:buFont typeface="DM Sans"/>
              <a:buNone/>
              <a:defRPr sz="2600" b="1">
                <a:latin typeface="DM Sans"/>
                <a:ea typeface="DM Sans"/>
                <a:cs typeface="DM Sans"/>
                <a:sym typeface="DM Sans"/>
              </a:defRPr>
            </a:lvl5pPr>
            <a:lvl6pPr lvl="5" algn="ctr" rtl="0">
              <a:lnSpc>
                <a:spcPct val="115000"/>
              </a:lnSpc>
              <a:spcBef>
                <a:spcPts val="0"/>
              </a:spcBef>
              <a:spcAft>
                <a:spcPts val="0"/>
              </a:spcAft>
              <a:buSzPts val="2600"/>
              <a:buFont typeface="DM Sans"/>
              <a:buNone/>
              <a:defRPr sz="2600" b="1">
                <a:latin typeface="DM Sans"/>
                <a:ea typeface="DM Sans"/>
                <a:cs typeface="DM Sans"/>
                <a:sym typeface="DM Sans"/>
              </a:defRPr>
            </a:lvl6pPr>
            <a:lvl7pPr lvl="6" algn="ctr" rtl="0">
              <a:lnSpc>
                <a:spcPct val="115000"/>
              </a:lnSpc>
              <a:spcBef>
                <a:spcPts val="0"/>
              </a:spcBef>
              <a:spcAft>
                <a:spcPts val="0"/>
              </a:spcAft>
              <a:buSzPts val="2600"/>
              <a:buFont typeface="DM Sans"/>
              <a:buNone/>
              <a:defRPr sz="2600" b="1">
                <a:latin typeface="DM Sans"/>
                <a:ea typeface="DM Sans"/>
                <a:cs typeface="DM Sans"/>
                <a:sym typeface="DM Sans"/>
              </a:defRPr>
            </a:lvl7pPr>
            <a:lvl8pPr lvl="7" algn="ctr" rtl="0">
              <a:lnSpc>
                <a:spcPct val="115000"/>
              </a:lnSpc>
              <a:spcBef>
                <a:spcPts val="0"/>
              </a:spcBef>
              <a:spcAft>
                <a:spcPts val="0"/>
              </a:spcAft>
              <a:buSzPts val="2600"/>
              <a:buFont typeface="DM Sans"/>
              <a:buNone/>
              <a:defRPr sz="2600" b="1">
                <a:latin typeface="DM Sans"/>
                <a:ea typeface="DM Sans"/>
                <a:cs typeface="DM Sans"/>
                <a:sym typeface="DM Sans"/>
              </a:defRPr>
            </a:lvl8pPr>
            <a:lvl9pPr lvl="8" algn="ctr" rtl="0">
              <a:lnSpc>
                <a:spcPct val="115000"/>
              </a:lnSpc>
              <a:spcBef>
                <a:spcPts val="0"/>
              </a:spcBef>
              <a:spcAft>
                <a:spcPts val="0"/>
              </a:spcAft>
              <a:buSzPts val="2600"/>
              <a:buFont typeface="DM Sans"/>
              <a:buNone/>
              <a:defRPr sz="2600" b="1">
                <a:latin typeface="DM Sans"/>
                <a:ea typeface="DM Sans"/>
                <a:cs typeface="DM Sans"/>
                <a:sym typeface="DM Sans"/>
              </a:defRPr>
            </a:lvl9pPr>
          </a:lstStyle>
          <a:p>
            <a:endParaRPr/>
          </a:p>
        </p:txBody>
      </p:sp>
      <p:sp>
        <p:nvSpPr>
          <p:cNvPr id="157" name="Google Shape;157;p22"/>
          <p:cNvSpPr txBox="1">
            <a:spLocks noGrp="1"/>
          </p:cNvSpPr>
          <p:nvPr>
            <p:ph type="subTitle" idx="6"/>
          </p:nvPr>
        </p:nvSpPr>
        <p:spPr>
          <a:xfrm>
            <a:off x="3099859" y="2442500"/>
            <a:ext cx="3619800" cy="523500"/>
          </a:xfrm>
          <a:prstGeom prst="rect">
            <a:avLst/>
          </a:prstGeom>
          <a:ln>
            <a:noFill/>
          </a:ln>
        </p:spPr>
        <p:txBody>
          <a:bodyPr spcFirstLastPara="1" wrap="square" lIns="91425" tIns="91425" rIns="91425" bIns="91425" anchor="b" anchorCtr="0">
            <a:noAutofit/>
          </a:bodyPr>
          <a:lstStyle>
            <a:lvl1pPr lvl="0" rtl="0">
              <a:lnSpc>
                <a:spcPct val="115000"/>
              </a:lnSpc>
              <a:spcBef>
                <a:spcPts val="0"/>
              </a:spcBef>
              <a:spcAft>
                <a:spcPts val="0"/>
              </a:spcAft>
              <a:buSzPts val="2600"/>
              <a:buFont typeface="DM Sans"/>
              <a:buNone/>
              <a:defRPr sz="2000" b="1">
                <a:latin typeface="Poppins"/>
                <a:ea typeface="Poppins"/>
                <a:cs typeface="Poppins"/>
                <a:sym typeface="Poppins"/>
              </a:defRPr>
            </a:lvl1pPr>
            <a:lvl2pPr lvl="1" algn="ctr" rtl="0">
              <a:lnSpc>
                <a:spcPct val="115000"/>
              </a:lnSpc>
              <a:spcBef>
                <a:spcPts val="0"/>
              </a:spcBef>
              <a:spcAft>
                <a:spcPts val="0"/>
              </a:spcAft>
              <a:buSzPts val="2600"/>
              <a:buFont typeface="DM Sans"/>
              <a:buNone/>
              <a:defRPr sz="2600" b="1">
                <a:latin typeface="DM Sans"/>
                <a:ea typeface="DM Sans"/>
                <a:cs typeface="DM Sans"/>
                <a:sym typeface="DM Sans"/>
              </a:defRPr>
            </a:lvl2pPr>
            <a:lvl3pPr lvl="2" algn="ctr" rtl="0">
              <a:lnSpc>
                <a:spcPct val="115000"/>
              </a:lnSpc>
              <a:spcBef>
                <a:spcPts val="0"/>
              </a:spcBef>
              <a:spcAft>
                <a:spcPts val="0"/>
              </a:spcAft>
              <a:buSzPts val="2600"/>
              <a:buFont typeface="DM Sans"/>
              <a:buNone/>
              <a:defRPr sz="2600" b="1">
                <a:latin typeface="DM Sans"/>
                <a:ea typeface="DM Sans"/>
                <a:cs typeface="DM Sans"/>
                <a:sym typeface="DM Sans"/>
              </a:defRPr>
            </a:lvl3pPr>
            <a:lvl4pPr lvl="3" algn="ctr" rtl="0">
              <a:lnSpc>
                <a:spcPct val="115000"/>
              </a:lnSpc>
              <a:spcBef>
                <a:spcPts val="0"/>
              </a:spcBef>
              <a:spcAft>
                <a:spcPts val="0"/>
              </a:spcAft>
              <a:buSzPts val="2600"/>
              <a:buFont typeface="DM Sans"/>
              <a:buNone/>
              <a:defRPr sz="2600" b="1">
                <a:latin typeface="DM Sans"/>
                <a:ea typeface="DM Sans"/>
                <a:cs typeface="DM Sans"/>
                <a:sym typeface="DM Sans"/>
              </a:defRPr>
            </a:lvl4pPr>
            <a:lvl5pPr lvl="4" algn="ctr" rtl="0">
              <a:lnSpc>
                <a:spcPct val="115000"/>
              </a:lnSpc>
              <a:spcBef>
                <a:spcPts val="0"/>
              </a:spcBef>
              <a:spcAft>
                <a:spcPts val="0"/>
              </a:spcAft>
              <a:buSzPts val="2600"/>
              <a:buFont typeface="DM Sans"/>
              <a:buNone/>
              <a:defRPr sz="2600" b="1">
                <a:latin typeface="DM Sans"/>
                <a:ea typeface="DM Sans"/>
                <a:cs typeface="DM Sans"/>
                <a:sym typeface="DM Sans"/>
              </a:defRPr>
            </a:lvl5pPr>
            <a:lvl6pPr lvl="5" algn="ctr" rtl="0">
              <a:lnSpc>
                <a:spcPct val="115000"/>
              </a:lnSpc>
              <a:spcBef>
                <a:spcPts val="0"/>
              </a:spcBef>
              <a:spcAft>
                <a:spcPts val="0"/>
              </a:spcAft>
              <a:buSzPts val="2600"/>
              <a:buFont typeface="DM Sans"/>
              <a:buNone/>
              <a:defRPr sz="2600" b="1">
                <a:latin typeface="DM Sans"/>
                <a:ea typeface="DM Sans"/>
                <a:cs typeface="DM Sans"/>
                <a:sym typeface="DM Sans"/>
              </a:defRPr>
            </a:lvl6pPr>
            <a:lvl7pPr lvl="6" algn="ctr" rtl="0">
              <a:lnSpc>
                <a:spcPct val="115000"/>
              </a:lnSpc>
              <a:spcBef>
                <a:spcPts val="0"/>
              </a:spcBef>
              <a:spcAft>
                <a:spcPts val="0"/>
              </a:spcAft>
              <a:buSzPts val="2600"/>
              <a:buFont typeface="DM Sans"/>
              <a:buNone/>
              <a:defRPr sz="2600" b="1">
                <a:latin typeface="DM Sans"/>
                <a:ea typeface="DM Sans"/>
                <a:cs typeface="DM Sans"/>
                <a:sym typeface="DM Sans"/>
              </a:defRPr>
            </a:lvl7pPr>
            <a:lvl8pPr lvl="7" algn="ctr" rtl="0">
              <a:lnSpc>
                <a:spcPct val="115000"/>
              </a:lnSpc>
              <a:spcBef>
                <a:spcPts val="0"/>
              </a:spcBef>
              <a:spcAft>
                <a:spcPts val="0"/>
              </a:spcAft>
              <a:buSzPts val="2600"/>
              <a:buFont typeface="DM Sans"/>
              <a:buNone/>
              <a:defRPr sz="2600" b="1">
                <a:latin typeface="DM Sans"/>
                <a:ea typeface="DM Sans"/>
                <a:cs typeface="DM Sans"/>
                <a:sym typeface="DM Sans"/>
              </a:defRPr>
            </a:lvl8pPr>
            <a:lvl9pPr lvl="8" algn="ctr" rtl="0">
              <a:lnSpc>
                <a:spcPct val="115000"/>
              </a:lnSpc>
              <a:spcBef>
                <a:spcPts val="0"/>
              </a:spcBef>
              <a:spcAft>
                <a:spcPts val="0"/>
              </a:spcAft>
              <a:buSzPts val="2600"/>
              <a:buFont typeface="DM Sans"/>
              <a:buNone/>
              <a:defRPr sz="2600" b="1">
                <a:latin typeface="DM Sans"/>
                <a:ea typeface="DM Sans"/>
                <a:cs typeface="DM Sans"/>
                <a:sym typeface="DM Sans"/>
              </a:defRPr>
            </a:lvl9pPr>
          </a:lstStyle>
          <a:p>
            <a:endParaRPr/>
          </a:p>
        </p:txBody>
      </p:sp>
      <p:grpSp>
        <p:nvGrpSpPr>
          <p:cNvPr id="158" name="Google Shape;158;p22"/>
          <p:cNvGrpSpPr/>
          <p:nvPr/>
        </p:nvGrpSpPr>
        <p:grpSpPr>
          <a:xfrm>
            <a:off x="-393450" y="136650"/>
            <a:ext cx="9412000" cy="7788778"/>
            <a:chOff x="-393450" y="136650"/>
            <a:chExt cx="9412000" cy="7788778"/>
          </a:xfrm>
        </p:grpSpPr>
        <p:sp>
          <p:nvSpPr>
            <p:cNvPr id="159" name="Google Shape;159;p22"/>
            <p:cNvSpPr/>
            <p:nvPr/>
          </p:nvSpPr>
          <p:spPr>
            <a:xfrm rot="10800000" flipH="1">
              <a:off x="8492050" y="136650"/>
              <a:ext cx="526500" cy="5265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grpSp>
          <p:nvGrpSpPr>
            <p:cNvPr id="160" name="Google Shape;160;p22"/>
            <p:cNvGrpSpPr/>
            <p:nvPr/>
          </p:nvGrpSpPr>
          <p:grpSpPr>
            <a:xfrm>
              <a:off x="-393450" y="2571752"/>
              <a:ext cx="1462351" cy="5353676"/>
              <a:chOff x="-2108325" y="-2157248"/>
              <a:chExt cx="1462351" cy="5353676"/>
            </a:xfrm>
          </p:grpSpPr>
          <p:sp>
            <p:nvSpPr>
              <p:cNvPr id="161" name="Google Shape;161;p22"/>
              <p:cNvSpPr/>
              <p:nvPr/>
            </p:nvSpPr>
            <p:spPr>
              <a:xfrm rot="10800000" flipH="1">
                <a:off x="-2108325" y="-2157248"/>
                <a:ext cx="793500" cy="793500"/>
              </a:xfrm>
              <a:prstGeom prst="ellipse">
                <a:avLst/>
              </a:prstGeom>
              <a:solidFill>
                <a:srgbClr val="74CEC4">
                  <a:alpha val="6000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162" name="Google Shape;162;p22"/>
              <p:cNvSpPr/>
              <p:nvPr/>
            </p:nvSpPr>
            <p:spPr>
              <a:xfrm rot="10800000">
                <a:off x="-1665375" y="-1168572"/>
                <a:ext cx="1019400" cy="43650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grp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three columns 1">
  <p:cSld name="CUSTOM_6_1">
    <p:spTree>
      <p:nvGrpSpPr>
        <p:cNvPr id="1" name="Shape 163"/>
        <p:cNvGrpSpPr/>
        <p:nvPr/>
      </p:nvGrpSpPr>
      <p:grpSpPr>
        <a:xfrm>
          <a:off x="0" y="0"/>
          <a:ext cx="0" cy="0"/>
          <a:chOff x="0" y="0"/>
          <a:chExt cx="0" cy="0"/>
        </a:xfrm>
      </p:grpSpPr>
      <p:sp>
        <p:nvSpPr>
          <p:cNvPr id="164" name="Google Shape;164;p23"/>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65" name="Google Shape;165;p23"/>
          <p:cNvSpPr txBox="1">
            <a:spLocks noGrp="1"/>
          </p:cNvSpPr>
          <p:nvPr>
            <p:ph type="subTitle" idx="1"/>
          </p:nvPr>
        </p:nvSpPr>
        <p:spPr>
          <a:xfrm>
            <a:off x="716625" y="2255698"/>
            <a:ext cx="2439000" cy="1870200"/>
          </a:xfrm>
          <a:prstGeom prst="rect">
            <a:avLst/>
          </a:prstGeom>
          <a:ln>
            <a:noFill/>
          </a:ln>
        </p:spPr>
        <p:txBody>
          <a:bodyPr spcFirstLastPara="1" wrap="square" lIns="91425" tIns="91425" rIns="91425" bIns="91425" anchor="t" anchorCtr="0">
            <a:noAutofit/>
          </a:bodyPr>
          <a:lstStyle>
            <a:lvl1pPr lvl="0" algn="ctr" rtl="0">
              <a:lnSpc>
                <a:spcPct val="115000"/>
              </a:lnSpc>
              <a:spcBef>
                <a:spcPts val="0"/>
              </a:spcBef>
              <a:spcAft>
                <a:spcPts val="0"/>
              </a:spcAft>
              <a:buSzPts val="1400"/>
              <a:buNone/>
              <a:defRPr sz="1400"/>
            </a:lvl1pPr>
            <a:lvl2pPr lvl="1" rtl="0">
              <a:lnSpc>
                <a:spcPct val="115000"/>
              </a:lnSpc>
              <a:spcBef>
                <a:spcPts val="0"/>
              </a:spcBef>
              <a:spcAft>
                <a:spcPts val="0"/>
              </a:spcAft>
              <a:buSzPts val="1400"/>
              <a:buNone/>
              <a:defRPr/>
            </a:lvl2pPr>
            <a:lvl3pPr lvl="2" rtl="0">
              <a:lnSpc>
                <a:spcPct val="115000"/>
              </a:lnSpc>
              <a:spcBef>
                <a:spcPts val="0"/>
              </a:spcBef>
              <a:spcAft>
                <a:spcPts val="0"/>
              </a:spcAft>
              <a:buSzPts val="1400"/>
              <a:buNone/>
              <a:defRPr/>
            </a:lvl3pPr>
            <a:lvl4pPr lvl="3" rtl="0">
              <a:lnSpc>
                <a:spcPct val="115000"/>
              </a:lnSpc>
              <a:spcBef>
                <a:spcPts val="0"/>
              </a:spcBef>
              <a:spcAft>
                <a:spcPts val="0"/>
              </a:spcAft>
              <a:buSzPts val="1400"/>
              <a:buNone/>
              <a:defRPr/>
            </a:lvl4pPr>
            <a:lvl5pPr lvl="4" rtl="0">
              <a:lnSpc>
                <a:spcPct val="115000"/>
              </a:lnSpc>
              <a:spcBef>
                <a:spcPts val="0"/>
              </a:spcBef>
              <a:spcAft>
                <a:spcPts val="0"/>
              </a:spcAft>
              <a:buSzPts val="1400"/>
              <a:buNone/>
              <a:defRPr/>
            </a:lvl5pPr>
            <a:lvl6pPr lvl="5" rtl="0">
              <a:lnSpc>
                <a:spcPct val="115000"/>
              </a:lnSpc>
              <a:spcBef>
                <a:spcPts val="0"/>
              </a:spcBef>
              <a:spcAft>
                <a:spcPts val="0"/>
              </a:spcAft>
              <a:buSzPts val="1400"/>
              <a:buNone/>
              <a:defRPr/>
            </a:lvl6pPr>
            <a:lvl7pPr lvl="6" rtl="0">
              <a:lnSpc>
                <a:spcPct val="115000"/>
              </a:lnSpc>
              <a:spcBef>
                <a:spcPts val="0"/>
              </a:spcBef>
              <a:spcAft>
                <a:spcPts val="0"/>
              </a:spcAft>
              <a:buSzPts val="1400"/>
              <a:buNone/>
              <a:defRPr/>
            </a:lvl7pPr>
            <a:lvl8pPr lvl="7" rtl="0">
              <a:lnSpc>
                <a:spcPct val="115000"/>
              </a:lnSpc>
              <a:spcBef>
                <a:spcPts val="0"/>
              </a:spcBef>
              <a:spcAft>
                <a:spcPts val="0"/>
              </a:spcAft>
              <a:buSzPts val="1400"/>
              <a:buNone/>
              <a:defRPr/>
            </a:lvl8pPr>
            <a:lvl9pPr lvl="8" rtl="0">
              <a:lnSpc>
                <a:spcPct val="115000"/>
              </a:lnSpc>
              <a:spcBef>
                <a:spcPts val="0"/>
              </a:spcBef>
              <a:spcAft>
                <a:spcPts val="0"/>
              </a:spcAft>
              <a:buSzPts val="1400"/>
              <a:buNone/>
              <a:defRPr/>
            </a:lvl9pPr>
          </a:lstStyle>
          <a:p>
            <a:endParaRPr/>
          </a:p>
        </p:txBody>
      </p:sp>
      <p:sp>
        <p:nvSpPr>
          <p:cNvPr id="166" name="Google Shape;166;p23"/>
          <p:cNvSpPr txBox="1">
            <a:spLocks noGrp="1"/>
          </p:cNvSpPr>
          <p:nvPr>
            <p:ph type="subTitle" idx="2"/>
          </p:nvPr>
        </p:nvSpPr>
        <p:spPr>
          <a:xfrm>
            <a:off x="3352500" y="2255698"/>
            <a:ext cx="2439000" cy="1870200"/>
          </a:xfrm>
          <a:prstGeom prst="rect">
            <a:avLst/>
          </a:prstGeom>
          <a:ln>
            <a:noFill/>
          </a:ln>
        </p:spPr>
        <p:txBody>
          <a:bodyPr spcFirstLastPara="1" wrap="square" lIns="91425" tIns="91425" rIns="91425" bIns="91425" anchor="t" anchorCtr="0">
            <a:noAutofit/>
          </a:bodyPr>
          <a:lstStyle>
            <a:lvl1pPr lvl="0" algn="ctr" rtl="0">
              <a:lnSpc>
                <a:spcPct val="115000"/>
              </a:lnSpc>
              <a:spcBef>
                <a:spcPts val="0"/>
              </a:spcBef>
              <a:spcAft>
                <a:spcPts val="0"/>
              </a:spcAft>
              <a:buSzPts val="1400"/>
              <a:buNone/>
              <a:defRPr sz="1400"/>
            </a:lvl1pPr>
            <a:lvl2pPr lvl="1" rtl="0">
              <a:lnSpc>
                <a:spcPct val="115000"/>
              </a:lnSpc>
              <a:spcBef>
                <a:spcPts val="0"/>
              </a:spcBef>
              <a:spcAft>
                <a:spcPts val="0"/>
              </a:spcAft>
              <a:buSzPts val="1400"/>
              <a:buNone/>
              <a:defRPr/>
            </a:lvl2pPr>
            <a:lvl3pPr lvl="2" rtl="0">
              <a:lnSpc>
                <a:spcPct val="115000"/>
              </a:lnSpc>
              <a:spcBef>
                <a:spcPts val="0"/>
              </a:spcBef>
              <a:spcAft>
                <a:spcPts val="0"/>
              </a:spcAft>
              <a:buSzPts val="1400"/>
              <a:buNone/>
              <a:defRPr/>
            </a:lvl3pPr>
            <a:lvl4pPr lvl="3" rtl="0">
              <a:lnSpc>
                <a:spcPct val="115000"/>
              </a:lnSpc>
              <a:spcBef>
                <a:spcPts val="0"/>
              </a:spcBef>
              <a:spcAft>
                <a:spcPts val="0"/>
              </a:spcAft>
              <a:buSzPts val="1400"/>
              <a:buNone/>
              <a:defRPr/>
            </a:lvl4pPr>
            <a:lvl5pPr lvl="4" rtl="0">
              <a:lnSpc>
                <a:spcPct val="115000"/>
              </a:lnSpc>
              <a:spcBef>
                <a:spcPts val="0"/>
              </a:spcBef>
              <a:spcAft>
                <a:spcPts val="0"/>
              </a:spcAft>
              <a:buSzPts val="1400"/>
              <a:buNone/>
              <a:defRPr/>
            </a:lvl5pPr>
            <a:lvl6pPr lvl="5" rtl="0">
              <a:lnSpc>
                <a:spcPct val="115000"/>
              </a:lnSpc>
              <a:spcBef>
                <a:spcPts val="0"/>
              </a:spcBef>
              <a:spcAft>
                <a:spcPts val="0"/>
              </a:spcAft>
              <a:buSzPts val="1400"/>
              <a:buNone/>
              <a:defRPr/>
            </a:lvl6pPr>
            <a:lvl7pPr lvl="6" rtl="0">
              <a:lnSpc>
                <a:spcPct val="115000"/>
              </a:lnSpc>
              <a:spcBef>
                <a:spcPts val="0"/>
              </a:spcBef>
              <a:spcAft>
                <a:spcPts val="0"/>
              </a:spcAft>
              <a:buSzPts val="1400"/>
              <a:buNone/>
              <a:defRPr/>
            </a:lvl7pPr>
            <a:lvl8pPr lvl="7" rtl="0">
              <a:lnSpc>
                <a:spcPct val="115000"/>
              </a:lnSpc>
              <a:spcBef>
                <a:spcPts val="0"/>
              </a:spcBef>
              <a:spcAft>
                <a:spcPts val="0"/>
              </a:spcAft>
              <a:buSzPts val="1400"/>
              <a:buNone/>
              <a:defRPr/>
            </a:lvl8pPr>
            <a:lvl9pPr lvl="8" rtl="0">
              <a:lnSpc>
                <a:spcPct val="115000"/>
              </a:lnSpc>
              <a:spcBef>
                <a:spcPts val="0"/>
              </a:spcBef>
              <a:spcAft>
                <a:spcPts val="0"/>
              </a:spcAft>
              <a:buSzPts val="1400"/>
              <a:buNone/>
              <a:defRPr/>
            </a:lvl9pPr>
          </a:lstStyle>
          <a:p>
            <a:endParaRPr/>
          </a:p>
        </p:txBody>
      </p:sp>
      <p:sp>
        <p:nvSpPr>
          <p:cNvPr id="167" name="Google Shape;167;p23"/>
          <p:cNvSpPr txBox="1">
            <a:spLocks noGrp="1"/>
          </p:cNvSpPr>
          <p:nvPr>
            <p:ph type="subTitle" idx="3"/>
          </p:nvPr>
        </p:nvSpPr>
        <p:spPr>
          <a:xfrm>
            <a:off x="5988375" y="2255698"/>
            <a:ext cx="2439000" cy="1870200"/>
          </a:xfrm>
          <a:prstGeom prst="rect">
            <a:avLst/>
          </a:prstGeom>
          <a:ln>
            <a:noFill/>
          </a:ln>
        </p:spPr>
        <p:txBody>
          <a:bodyPr spcFirstLastPara="1" wrap="square" lIns="91425" tIns="91425" rIns="91425" bIns="91425" anchor="t" anchorCtr="0">
            <a:noAutofit/>
          </a:bodyPr>
          <a:lstStyle>
            <a:lvl1pPr lvl="0" algn="ctr" rtl="0">
              <a:lnSpc>
                <a:spcPct val="115000"/>
              </a:lnSpc>
              <a:spcBef>
                <a:spcPts val="0"/>
              </a:spcBef>
              <a:spcAft>
                <a:spcPts val="0"/>
              </a:spcAft>
              <a:buSzPts val="1400"/>
              <a:buNone/>
              <a:defRPr sz="1400"/>
            </a:lvl1pPr>
            <a:lvl2pPr lvl="1" rtl="0">
              <a:lnSpc>
                <a:spcPct val="115000"/>
              </a:lnSpc>
              <a:spcBef>
                <a:spcPts val="0"/>
              </a:spcBef>
              <a:spcAft>
                <a:spcPts val="0"/>
              </a:spcAft>
              <a:buSzPts val="1400"/>
              <a:buNone/>
              <a:defRPr/>
            </a:lvl2pPr>
            <a:lvl3pPr lvl="2" rtl="0">
              <a:lnSpc>
                <a:spcPct val="115000"/>
              </a:lnSpc>
              <a:spcBef>
                <a:spcPts val="0"/>
              </a:spcBef>
              <a:spcAft>
                <a:spcPts val="0"/>
              </a:spcAft>
              <a:buSzPts val="1400"/>
              <a:buNone/>
              <a:defRPr/>
            </a:lvl3pPr>
            <a:lvl4pPr lvl="3" rtl="0">
              <a:lnSpc>
                <a:spcPct val="115000"/>
              </a:lnSpc>
              <a:spcBef>
                <a:spcPts val="0"/>
              </a:spcBef>
              <a:spcAft>
                <a:spcPts val="0"/>
              </a:spcAft>
              <a:buSzPts val="1400"/>
              <a:buNone/>
              <a:defRPr/>
            </a:lvl4pPr>
            <a:lvl5pPr lvl="4" rtl="0">
              <a:lnSpc>
                <a:spcPct val="115000"/>
              </a:lnSpc>
              <a:spcBef>
                <a:spcPts val="0"/>
              </a:spcBef>
              <a:spcAft>
                <a:spcPts val="0"/>
              </a:spcAft>
              <a:buSzPts val="1400"/>
              <a:buNone/>
              <a:defRPr/>
            </a:lvl5pPr>
            <a:lvl6pPr lvl="5" rtl="0">
              <a:lnSpc>
                <a:spcPct val="115000"/>
              </a:lnSpc>
              <a:spcBef>
                <a:spcPts val="0"/>
              </a:spcBef>
              <a:spcAft>
                <a:spcPts val="0"/>
              </a:spcAft>
              <a:buSzPts val="1400"/>
              <a:buNone/>
              <a:defRPr/>
            </a:lvl6pPr>
            <a:lvl7pPr lvl="6" rtl="0">
              <a:lnSpc>
                <a:spcPct val="115000"/>
              </a:lnSpc>
              <a:spcBef>
                <a:spcPts val="0"/>
              </a:spcBef>
              <a:spcAft>
                <a:spcPts val="0"/>
              </a:spcAft>
              <a:buSzPts val="1400"/>
              <a:buNone/>
              <a:defRPr/>
            </a:lvl7pPr>
            <a:lvl8pPr lvl="7" rtl="0">
              <a:lnSpc>
                <a:spcPct val="115000"/>
              </a:lnSpc>
              <a:spcBef>
                <a:spcPts val="0"/>
              </a:spcBef>
              <a:spcAft>
                <a:spcPts val="0"/>
              </a:spcAft>
              <a:buSzPts val="1400"/>
              <a:buNone/>
              <a:defRPr/>
            </a:lvl8pPr>
            <a:lvl9pPr lvl="8" rtl="0">
              <a:lnSpc>
                <a:spcPct val="115000"/>
              </a:lnSpc>
              <a:spcBef>
                <a:spcPts val="0"/>
              </a:spcBef>
              <a:spcAft>
                <a:spcPts val="0"/>
              </a:spcAft>
              <a:buSzPts val="1400"/>
              <a:buNone/>
              <a:defRPr/>
            </a:lvl9pPr>
          </a:lstStyle>
          <a:p>
            <a:endParaRPr/>
          </a:p>
        </p:txBody>
      </p:sp>
      <p:sp>
        <p:nvSpPr>
          <p:cNvPr id="168" name="Google Shape;168;p23"/>
          <p:cNvSpPr txBox="1">
            <a:spLocks noGrp="1"/>
          </p:cNvSpPr>
          <p:nvPr>
            <p:ph type="subTitle" idx="4"/>
          </p:nvPr>
        </p:nvSpPr>
        <p:spPr>
          <a:xfrm>
            <a:off x="716625" y="1480225"/>
            <a:ext cx="2439000" cy="860400"/>
          </a:xfrm>
          <a:prstGeom prst="rect">
            <a:avLst/>
          </a:prstGeom>
          <a:ln>
            <a:noFill/>
          </a:ln>
        </p:spPr>
        <p:txBody>
          <a:bodyPr spcFirstLastPara="1" wrap="square" lIns="91425" tIns="91425" rIns="91425" bIns="91425" anchor="b" anchorCtr="0">
            <a:noAutofit/>
          </a:bodyPr>
          <a:lstStyle>
            <a:lvl1pPr lvl="0" algn="ctr" rtl="0">
              <a:lnSpc>
                <a:spcPct val="115000"/>
              </a:lnSpc>
              <a:spcBef>
                <a:spcPts val="0"/>
              </a:spcBef>
              <a:spcAft>
                <a:spcPts val="0"/>
              </a:spcAft>
              <a:buSzPts val="2400"/>
              <a:buFont typeface="DM Sans"/>
              <a:buNone/>
              <a:defRPr sz="2000" b="1">
                <a:latin typeface="Poppins"/>
                <a:ea typeface="Poppins"/>
                <a:cs typeface="Poppins"/>
                <a:sym typeface="Poppins"/>
              </a:defRPr>
            </a:lvl1pPr>
            <a:lvl2pPr lvl="1" rtl="0">
              <a:lnSpc>
                <a:spcPct val="115000"/>
              </a:lnSpc>
              <a:spcBef>
                <a:spcPts val="0"/>
              </a:spcBef>
              <a:spcAft>
                <a:spcPts val="0"/>
              </a:spcAft>
              <a:buSzPts val="2400"/>
              <a:buFont typeface="DM Sans"/>
              <a:buNone/>
              <a:defRPr sz="2400" b="1">
                <a:latin typeface="DM Sans"/>
                <a:ea typeface="DM Sans"/>
                <a:cs typeface="DM Sans"/>
                <a:sym typeface="DM Sans"/>
              </a:defRPr>
            </a:lvl2pPr>
            <a:lvl3pPr lvl="2" rtl="0">
              <a:lnSpc>
                <a:spcPct val="115000"/>
              </a:lnSpc>
              <a:spcBef>
                <a:spcPts val="0"/>
              </a:spcBef>
              <a:spcAft>
                <a:spcPts val="0"/>
              </a:spcAft>
              <a:buSzPts val="2400"/>
              <a:buFont typeface="DM Sans"/>
              <a:buNone/>
              <a:defRPr sz="2400" b="1">
                <a:latin typeface="DM Sans"/>
                <a:ea typeface="DM Sans"/>
                <a:cs typeface="DM Sans"/>
                <a:sym typeface="DM Sans"/>
              </a:defRPr>
            </a:lvl3pPr>
            <a:lvl4pPr lvl="3" rtl="0">
              <a:lnSpc>
                <a:spcPct val="115000"/>
              </a:lnSpc>
              <a:spcBef>
                <a:spcPts val="0"/>
              </a:spcBef>
              <a:spcAft>
                <a:spcPts val="0"/>
              </a:spcAft>
              <a:buSzPts val="2400"/>
              <a:buFont typeface="DM Sans"/>
              <a:buNone/>
              <a:defRPr sz="2400" b="1">
                <a:latin typeface="DM Sans"/>
                <a:ea typeface="DM Sans"/>
                <a:cs typeface="DM Sans"/>
                <a:sym typeface="DM Sans"/>
              </a:defRPr>
            </a:lvl4pPr>
            <a:lvl5pPr lvl="4" rtl="0">
              <a:lnSpc>
                <a:spcPct val="115000"/>
              </a:lnSpc>
              <a:spcBef>
                <a:spcPts val="0"/>
              </a:spcBef>
              <a:spcAft>
                <a:spcPts val="0"/>
              </a:spcAft>
              <a:buSzPts val="2400"/>
              <a:buFont typeface="DM Sans"/>
              <a:buNone/>
              <a:defRPr sz="2400" b="1">
                <a:latin typeface="DM Sans"/>
                <a:ea typeface="DM Sans"/>
                <a:cs typeface="DM Sans"/>
                <a:sym typeface="DM Sans"/>
              </a:defRPr>
            </a:lvl5pPr>
            <a:lvl6pPr lvl="5" rtl="0">
              <a:lnSpc>
                <a:spcPct val="115000"/>
              </a:lnSpc>
              <a:spcBef>
                <a:spcPts val="0"/>
              </a:spcBef>
              <a:spcAft>
                <a:spcPts val="0"/>
              </a:spcAft>
              <a:buSzPts val="2400"/>
              <a:buFont typeface="DM Sans"/>
              <a:buNone/>
              <a:defRPr sz="2400" b="1">
                <a:latin typeface="DM Sans"/>
                <a:ea typeface="DM Sans"/>
                <a:cs typeface="DM Sans"/>
                <a:sym typeface="DM Sans"/>
              </a:defRPr>
            </a:lvl6pPr>
            <a:lvl7pPr lvl="6" rtl="0">
              <a:lnSpc>
                <a:spcPct val="115000"/>
              </a:lnSpc>
              <a:spcBef>
                <a:spcPts val="0"/>
              </a:spcBef>
              <a:spcAft>
                <a:spcPts val="0"/>
              </a:spcAft>
              <a:buSzPts val="2400"/>
              <a:buFont typeface="DM Sans"/>
              <a:buNone/>
              <a:defRPr sz="2400" b="1">
                <a:latin typeface="DM Sans"/>
                <a:ea typeface="DM Sans"/>
                <a:cs typeface="DM Sans"/>
                <a:sym typeface="DM Sans"/>
              </a:defRPr>
            </a:lvl7pPr>
            <a:lvl8pPr lvl="7" rtl="0">
              <a:lnSpc>
                <a:spcPct val="115000"/>
              </a:lnSpc>
              <a:spcBef>
                <a:spcPts val="0"/>
              </a:spcBef>
              <a:spcAft>
                <a:spcPts val="0"/>
              </a:spcAft>
              <a:buSzPts val="2400"/>
              <a:buFont typeface="DM Sans"/>
              <a:buNone/>
              <a:defRPr sz="2400" b="1">
                <a:latin typeface="DM Sans"/>
                <a:ea typeface="DM Sans"/>
                <a:cs typeface="DM Sans"/>
                <a:sym typeface="DM Sans"/>
              </a:defRPr>
            </a:lvl8pPr>
            <a:lvl9pPr lvl="8" rtl="0">
              <a:lnSpc>
                <a:spcPct val="115000"/>
              </a:lnSpc>
              <a:spcBef>
                <a:spcPts val="0"/>
              </a:spcBef>
              <a:spcAft>
                <a:spcPts val="0"/>
              </a:spcAft>
              <a:buSzPts val="2400"/>
              <a:buFont typeface="DM Sans"/>
              <a:buNone/>
              <a:defRPr sz="2400" b="1">
                <a:latin typeface="DM Sans"/>
                <a:ea typeface="DM Sans"/>
                <a:cs typeface="DM Sans"/>
                <a:sym typeface="DM Sans"/>
              </a:defRPr>
            </a:lvl9pPr>
          </a:lstStyle>
          <a:p>
            <a:endParaRPr/>
          </a:p>
        </p:txBody>
      </p:sp>
      <p:sp>
        <p:nvSpPr>
          <p:cNvPr id="169" name="Google Shape;169;p23"/>
          <p:cNvSpPr txBox="1">
            <a:spLocks noGrp="1"/>
          </p:cNvSpPr>
          <p:nvPr>
            <p:ph type="subTitle" idx="5"/>
          </p:nvPr>
        </p:nvSpPr>
        <p:spPr>
          <a:xfrm>
            <a:off x="3352500" y="1480225"/>
            <a:ext cx="2439000" cy="860400"/>
          </a:xfrm>
          <a:prstGeom prst="rect">
            <a:avLst/>
          </a:prstGeom>
          <a:ln>
            <a:noFill/>
          </a:ln>
        </p:spPr>
        <p:txBody>
          <a:bodyPr spcFirstLastPara="1" wrap="square" lIns="91425" tIns="91425" rIns="91425" bIns="91425" anchor="b" anchorCtr="0">
            <a:noAutofit/>
          </a:bodyPr>
          <a:lstStyle>
            <a:lvl1pPr lvl="0" algn="ctr" rtl="0">
              <a:lnSpc>
                <a:spcPct val="115000"/>
              </a:lnSpc>
              <a:spcBef>
                <a:spcPts val="0"/>
              </a:spcBef>
              <a:spcAft>
                <a:spcPts val="0"/>
              </a:spcAft>
              <a:buSzPts val="2400"/>
              <a:buFont typeface="DM Sans"/>
              <a:buNone/>
              <a:defRPr sz="2000" b="1">
                <a:latin typeface="Poppins"/>
                <a:ea typeface="Poppins"/>
                <a:cs typeface="Poppins"/>
                <a:sym typeface="Poppins"/>
              </a:defRPr>
            </a:lvl1pPr>
            <a:lvl2pPr lvl="1" rtl="0">
              <a:lnSpc>
                <a:spcPct val="115000"/>
              </a:lnSpc>
              <a:spcBef>
                <a:spcPts val="0"/>
              </a:spcBef>
              <a:spcAft>
                <a:spcPts val="0"/>
              </a:spcAft>
              <a:buSzPts val="2400"/>
              <a:buFont typeface="DM Sans"/>
              <a:buNone/>
              <a:defRPr sz="2400" b="1">
                <a:latin typeface="DM Sans"/>
                <a:ea typeface="DM Sans"/>
                <a:cs typeface="DM Sans"/>
                <a:sym typeface="DM Sans"/>
              </a:defRPr>
            </a:lvl2pPr>
            <a:lvl3pPr lvl="2" rtl="0">
              <a:lnSpc>
                <a:spcPct val="115000"/>
              </a:lnSpc>
              <a:spcBef>
                <a:spcPts val="0"/>
              </a:spcBef>
              <a:spcAft>
                <a:spcPts val="0"/>
              </a:spcAft>
              <a:buSzPts val="2400"/>
              <a:buFont typeface="DM Sans"/>
              <a:buNone/>
              <a:defRPr sz="2400" b="1">
                <a:latin typeface="DM Sans"/>
                <a:ea typeface="DM Sans"/>
                <a:cs typeface="DM Sans"/>
                <a:sym typeface="DM Sans"/>
              </a:defRPr>
            </a:lvl3pPr>
            <a:lvl4pPr lvl="3" rtl="0">
              <a:lnSpc>
                <a:spcPct val="115000"/>
              </a:lnSpc>
              <a:spcBef>
                <a:spcPts val="0"/>
              </a:spcBef>
              <a:spcAft>
                <a:spcPts val="0"/>
              </a:spcAft>
              <a:buSzPts val="2400"/>
              <a:buFont typeface="DM Sans"/>
              <a:buNone/>
              <a:defRPr sz="2400" b="1">
                <a:latin typeface="DM Sans"/>
                <a:ea typeface="DM Sans"/>
                <a:cs typeface="DM Sans"/>
                <a:sym typeface="DM Sans"/>
              </a:defRPr>
            </a:lvl4pPr>
            <a:lvl5pPr lvl="4" rtl="0">
              <a:lnSpc>
                <a:spcPct val="115000"/>
              </a:lnSpc>
              <a:spcBef>
                <a:spcPts val="0"/>
              </a:spcBef>
              <a:spcAft>
                <a:spcPts val="0"/>
              </a:spcAft>
              <a:buSzPts val="2400"/>
              <a:buFont typeface="DM Sans"/>
              <a:buNone/>
              <a:defRPr sz="2400" b="1">
                <a:latin typeface="DM Sans"/>
                <a:ea typeface="DM Sans"/>
                <a:cs typeface="DM Sans"/>
                <a:sym typeface="DM Sans"/>
              </a:defRPr>
            </a:lvl5pPr>
            <a:lvl6pPr lvl="5" rtl="0">
              <a:lnSpc>
                <a:spcPct val="115000"/>
              </a:lnSpc>
              <a:spcBef>
                <a:spcPts val="0"/>
              </a:spcBef>
              <a:spcAft>
                <a:spcPts val="0"/>
              </a:spcAft>
              <a:buSzPts val="2400"/>
              <a:buFont typeface="DM Sans"/>
              <a:buNone/>
              <a:defRPr sz="2400" b="1">
                <a:latin typeface="DM Sans"/>
                <a:ea typeface="DM Sans"/>
                <a:cs typeface="DM Sans"/>
                <a:sym typeface="DM Sans"/>
              </a:defRPr>
            </a:lvl6pPr>
            <a:lvl7pPr lvl="6" rtl="0">
              <a:lnSpc>
                <a:spcPct val="115000"/>
              </a:lnSpc>
              <a:spcBef>
                <a:spcPts val="0"/>
              </a:spcBef>
              <a:spcAft>
                <a:spcPts val="0"/>
              </a:spcAft>
              <a:buSzPts val="2400"/>
              <a:buFont typeface="DM Sans"/>
              <a:buNone/>
              <a:defRPr sz="2400" b="1">
                <a:latin typeface="DM Sans"/>
                <a:ea typeface="DM Sans"/>
                <a:cs typeface="DM Sans"/>
                <a:sym typeface="DM Sans"/>
              </a:defRPr>
            </a:lvl7pPr>
            <a:lvl8pPr lvl="7" rtl="0">
              <a:lnSpc>
                <a:spcPct val="115000"/>
              </a:lnSpc>
              <a:spcBef>
                <a:spcPts val="0"/>
              </a:spcBef>
              <a:spcAft>
                <a:spcPts val="0"/>
              </a:spcAft>
              <a:buSzPts val="2400"/>
              <a:buFont typeface="DM Sans"/>
              <a:buNone/>
              <a:defRPr sz="2400" b="1">
                <a:latin typeface="DM Sans"/>
                <a:ea typeface="DM Sans"/>
                <a:cs typeface="DM Sans"/>
                <a:sym typeface="DM Sans"/>
              </a:defRPr>
            </a:lvl8pPr>
            <a:lvl9pPr lvl="8" rtl="0">
              <a:lnSpc>
                <a:spcPct val="115000"/>
              </a:lnSpc>
              <a:spcBef>
                <a:spcPts val="0"/>
              </a:spcBef>
              <a:spcAft>
                <a:spcPts val="0"/>
              </a:spcAft>
              <a:buSzPts val="2400"/>
              <a:buFont typeface="DM Sans"/>
              <a:buNone/>
              <a:defRPr sz="2400" b="1">
                <a:latin typeface="DM Sans"/>
                <a:ea typeface="DM Sans"/>
                <a:cs typeface="DM Sans"/>
                <a:sym typeface="DM Sans"/>
              </a:defRPr>
            </a:lvl9pPr>
          </a:lstStyle>
          <a:p>
            <a:endParaRPr/>
          </a:p>
        </p:txBody>
      </p:sp>
      <p:sp>
        <p:nvSpPr>
          <p:cNvPr id="170" name="Google Shape;170;p23"/>
          <p:cNvSpPr txBox="1">
            <a:spLocks noGrp="1"/>
          </p:cNvSpPr>
          <p:nvPr>
            <p:ph type="subTitle" idx="6"/>
          </p:nvPr>
        </p:nvSpPr>
        <p:spPr>
          <a:xfrm>
            <a:off x="5988375" y="1480225"/>
            <a:ext cx="2439000" cy="860400"/>
          </a:xfrm>
          <a:prstGeom prst="rect">
            <a:avLst/>
          </a:prstGeom>
          <a:ln>
            <a:noFill/>
          </a:ln>
        </p:spPr>
        <p:txBody>
          <a:bodyPr spcFirstLastPara="1" wrap="square" lIns="91425" tIns="91425" rIns="91425" bIns="91425" anchor="b" anchorCtr="0">
            <a:noAutofit/>
          </a:bodyPr>
          <a:lstStyle>
            <a:lvl1pPr lvl="0" algn="ctr" rtl="0">
              <a:lnSpc>
                <a:spcPct val="115000"/>
              </a:lnSpc>
              <a:spcBef>
                <a:spcPts val="0"/>
              </a:spcBef>
              <a:spcAft>
                <a:spcPts val="0"/>
              </a:spcAft>
              <a:buSzPts val="2400"/>
              <a:buFont typeface="DM Sans"/>
              <a:buNone/>
              <a:defRPr sz="2000" b="1">
                <a:latin typeface="Poppins"/>
                <a:ea typeface="Poppins"/>
                <a:cs typeface="Poppins"/>
                <a:sym typeface="Poppins"/>
              </a:defRPr>
            </a:lvl1pPr>
            <a:lvl2pPr lvl="1" rtl="0">
              <a:lnSpc>
                <a:spcPct val="115000"/>
              </a:lnSpc>
              <a:spcBef>
                <a:spcPts val="0"/>
              </a:spcBef>
              <a:spcAft>
                <a:spcPts val="0"/>
              </a:spcAft>
              <a:buSzPts val="2400"/>
              <a:buFont typeface="DM Sans"/>
              <a:buNone/>
              <a:defRPr sz="2400" b="1">
                <a:latin typeface="DM Sans"/>
                <a:ea typeface="DM Sans"/>
                <a:cs typeface="DM Sans"/>
                <a:sym typeface="DM Sans"/>
              </a:defRPr>
            </a:lvl2pPr>
            <a:lvl3pPr lvl="2" rtl="0">
              <a:lnSpc>
                <a:spcPct val="115000"/>
              </a:lnSpc>
              <a:spcBef>
                <a:spcPts val="0"/>
              </a:spcBef>
              <a:spcAft>
                <a:spcPts val="0"/>
              </a:spcAft>
              <a:buSzPts val="2400"/>
              <a:buFont typeface="DM Sans"/>
              <a:buNone/>
              <a:defRPr sz="2400" b="1">
                <a:latin typeface="DM Sans"/>
                <a:ea typeface="DM Sans"/>
                <a:cs typeface="DM Sans"/>
                <a:sym typeface="DM Sans"/>
              </a:defRPr>
            </a:lvl3pPr>
            <a:lvl4pPr lvl="3" rtl="0">
              <a:lnSpc>
                <a:spcPct val="115000"/>
              </a:lnSpc>
              <a:spcBef>
                <a:spcPts val="0"/>
              </a:spcBef>
              <a:spcAft>
                <a:spcPts val="0"/>
              </a:spcAft>
              <a:buSzPts val="2400"/>
              <a:buFont typeface="DM Sans"/>
              <a:buNone/>
              <a:defRPr sz="2400" b="1">
                <a:latin typeface="DM Sans"/>
                <a:ea typeface="DM Sans"/>
                <a:cs typeface="DM Sans"/>
                <a:sym typeface="DM Sans"/>
              </a:defRPr>
            </a:lvl4pPr>
            <a:lvl5pPr lvl="4" rtl="0">
              <a:lnSpc>
                <a:spcPct val="115000"/>
              </a:lnSpc>
              <a:spcBef>
                <a:spcPts val="0"/>
              </a:spcBef>
              <a:spcAft>
                <a:spcPts val="0"/>
              </a:spcAft>
              <a:buSzPts val="2400"/>
              <a:buFont typeface="DM Sans"/>
              <a:buNone/>
              <a:defRPr sz="2400" b="1">
                <a:latin typeface="DM Sans"/>
                <a:ea typeface="DM Sans"/>
                <a:cs typeface="DM Sans"/>
                <a:sym typeface="DM Sans"/>
              </a:defRPr>
            </a:lvl5pPr>
            <a:lvl6pPr lvl="5" rtl="0">
              <a:lnSpc>
                <a:spcPct val="115000"/>
              </a:lnSpc>
              <a:spcBef>
                <a:spcPts val="0"/>
              </a:spcBef>
              <a:spcAft>
                <a:spcPts val="0"/>
              </a:spcAft>
              <a:buSzPts val="2400"/>
              <a:buFont typeface="DM Sans"/>
              <a:buNone/>
              <a:defRPr sz="2400" b="1">
                <a:latin typeface="DM Sans"/>
                <a:ea typeface="DM Sans"/>
                <a:cs typeface="DM Sans"/>
                <a:sym typeface="DM Sans"/>
              </a:defRPr>
            </a:lvl6pPr>
            <a:lvl7pPr lvl="6" rtl="0">
              <a:lnSpc>
                <a:spcPct val="115000"/>
              </a:lnSpc>
              <a:spcBef>
                <a:spcPts val="0"/>
              </a:spcBef>
              <a:spcAft>
                <a:spcPts val="0"/>
              </a:spcAft>
              <a:buSzPts val="2400"/>
              <a:buFont typeface="DM Sans"/>
              <a:buNone/>
              <a:defRPr sz="2400" b="1">
                <a:latin typeface="DM Sans"/>
                <a:ea typeface="DM Sans"/>
                <a:cs typeface="DM Sans"/>
                <a:sym typeface="DM Sans"/>
              </a:defRPr>
            </a:lvl7pPr>
            <a:lvl8pPr lvl="7" rtl="0">
              <a:lnSpc>
                <a:spcPct val="115000"/>
              </a:lnSpc>
              <a:spcBef>
                <a:spcPts val="0"/>
              </a:spcBef>
              <a:spcAft>
                <a:spcPts val="0"/>
              </a:spcAft>
              <a:buSzPts val="2400"/>
              <a:buFont typeface="DM Sans"/>
              <a:buNone/>
              <a:defRPr sz="2400" b="1">
                <a:latin typeface="DM Sans"/>
                <a:ea typeface="DM Sans"/>
                <a:cs typeface="DM Sans"/>
                <a:sym typeface="DM Sans"/>
              </a:defRPr>
            </a:lvl8pPr>
            <a:lvl9pPr lvl="8" rtl="0">
              <a:lnSpc>
                <a:spcPct val="115000"/>
              </a:lnSpc>
              <a:spcBef>
                <a:spcPts val="0"/>
              </a:spcBef>
              <a:spcAft>
                <a:spcPts val="0"/>
              </a:spcAft>
              <a:buSzPts val="2400"/>
              <a:buFont typeface="DM Sans"/>
              <a:buNone/>
              <a:defRPr sz="2400" b="1">
                <a:latin typeface="DM Sans"/>
                <a:ea typeface="DM Sans"/>
                <a:cs typeface="DM Sans"/>
                <a:sym typeface="DM Sans"/>
              </a:defRPr>
            </a:lvl9pPr>
          </a:lstStyle>
          <a:p>
            <a:endParaRPr/>
          </a:p>
        </p:txBody>
      </p:sp>
      <p:grpSp>
        <p:nvGrpSpPr>
          <p:cNvPr id="171" name="Google Shape;171;p23"/>
          <p:cNvGrpSpPr/>
          <p:nvPr/>
        </p:nvGrpSpPr>
        <p:grpSpPr>
          <a:xfrm>
            <a:off x="-928775" y="-93025"/>
            <a:ext cx="10062875" cy="6791097"/>
            <a:chOff x="-928775" y="-93025"/>
            <a:chExt cx="10062875" cy="6791097"/>
          </a:xfrm>
        </p:grpSpPr>
        <p:sp>
          <p:nvSpPr>
            <p:cNvPr id="172" name="Google Shape;172;p23"/>
            <p:cNvSpPr/>
            <p:nvPr/>
          </p:nvSpPr>
          <p:spPr>
            <a:xfrm>
              <a:off x="-928775" y="-93025"/>
              <a:ext cx="1648800" cy="1648800"/>
            </a:xfrm>
            <a:prstGeom prst="ellipse">
              <a:avLst/>
            </a:prstGeom>
            <a:solidFill>
              <a:srgbClr val="74CEC4">
                <a:alpha val="6000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grpSp>
          <p:nvGrpSpPr>
            <p:cNvPr id="173" name="Google Shape;173;p23"/>
            <p:cNvGrpSpPr/>
            <p:nvPr/>
          </p:nvGrpSpPr>
          <p:grpSpPr>
            <a:xfrm>
              <a:off x="8424000" y="4173728"/>
              <a:ext cx="710100" cy="2524343"/>
              <a:chOff x="8424000" y="4173728"/>
              <a:chExt cx="710100" cy="2524343"/>
            </a:xfrm>
          </p:grpSpPr>
          <p:sp>
            <p:nvSpPr>
              <p:cNvPr id="174" name="Google Shape;174;p23"/>
              <p:cNvSpPr/>
              <p:nvPr/>
            </p:nvSpPr>
            <p:spPr>
              <a:xfrm>
                <a:off x="8609250" y="4173728"/>
                <a:ext cx="339600" cy="339600"/>
              </a:xfrm>
              <a:prstGeom prst="ellipse">
                <a:avLst/>
              </a:prstGeom>
              <a:solidFill>
                <a:srgbClr val="F2557A">
                  <a:alpha val="7625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175" name="Google Shape;175;p23"/>
              <p:cNvSpPr/>
              <p:nvPr/>
            </p:nvSpPr>
            <p:spPr>
              <a:xfrm>
                <a:off x="8424000" y="4608572"/>
                <a:ext cx="710100" cy="2089500"/>
              </a:xfrm>
              <a:prstGeom prst="roundRect">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grpSp>
      </p:gr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three columns 2">
  <p:cSld name="CUSTOM_6_1_1">
    <p:spTree>
      <p:nvGrpSpPr>
        <p:cNvPr id="1" name="Shape 176"/>
        <p:cNvGrpSpPr/>
        <p:nvPr/>
      </p:nvGrpSpPr>
      <p:grpSpPr>
        <a:xfrm>
          <a:off x="0" y="0"/>
          <a:ext cx="0" cy="0"/>
          <a:chOff x="0" y="0"/>
          <a:chExt cx="0" cy="0"/>
        </a:xfrm>
      </p:grpSpPr>
      <p:sp>
        <p:nvSpPr>
          <p:cNvPr id="177" name="Google Shape;177;p24"/>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78" name="Google Shape;178;p24"/>
          <p:cNvSpPr txBox="1">
            <a:spLocks noGrp="1"/>
          </p:cNvSpPr>
          <p:nvPr>
            <p:ph type="subTitle" idx="1"/>
          </p:nvPr>
        </p:nvSpPr>
        <p:spPr>
          <a:xfrm>
            <a:off x="720000" y="1781139"/>
            <a:ext cx="3851700" cy="1203900"/>
          </a:xfrm>
          <a:prstGeom prst="rect">
            <a:avLst/>
          </a:prstGeom>
        </p:spPr>
        <p:txBody>
          <a:bodyPr spcFirstLastPara="1" wrap="square" lIns="91425" tIns="91425" rIns="91425" bIns="91425" anchor="t" anchorCtr="0">
            <a:noAutofit/>
          </a:bodyPr>
          <a:lstStyle>
            <a:lvl1pPr lvl="0" algn="ctr" rtl="0">
              <a:lnSpc>
                <a:spcPct val="115000"/>
              </a:lnSpc>
              <a:spcBef>
                <a:spcPts val="0"/>
              </a:spcBef>
              <a:spcAft>
                <a:spcPts val="0"/>
              </a:spcAft>
              <a:buSzPts val="1400"/>
              <a:buNone/>
              <a:defRPr sz="1400"/>
            </a:lvl1pPr>
            <a:lvl2pPr lvl="1" rtl="0">
              <a:lnSpc>
                <a:spcPct val="115000"/>
              </a:lnSpc>
              <a:spcBef>
                <a:spcPts val="0"/>
              </a:spcBef>
              <a:spcAft>
                <a:spcPts val="0"/>
              </a:spcAft>
              <a:buSzPts val="1400"/>
              <a:buNone/>
              <a:defRPr/>
            </a:lvl2pPr>
            <a:lvl3pPr lvl="2" rtl="0">
              <a:lnSpc>
                <a:spcPct val="115000"/>
              </a:lnSpc>
              <a:spcBef>
                <a:spcPts val="0"/>
              </a:spcBef>
              <a:spcAft>
                <a:spcPts val="0"/>
              </a:spcAft>
              <a:buSzPts val="1400"/>
              <a:buNone/>
              <a:defRPr/>
            </a:lvl3pPr>
            <a:lvl4pPr lvl="3" rtl="0">
              <a:lnSpc>
                <a:spcPct val="115000"/>
              </a:lnSpc>
              <a:spcBef>
                <a:spcPts val="0"/>
              </a:spcBef>
              <a:spcAft>
                <a:spcPts val="0"/>
              </a:spcAft>
              <a:buSzPts val="1400"/>
              <a:buNone/>
              <a:defRPr/>
            </a:lvl4pPr>
            <a:lvl5pPr lvl="4" rtl="0">
              <a:lnSpc>
                <a:spcPct val="115000"/>
              </a:lnSpc>
              <a:spcBef>
                <a:spcPts val="0"/>
              </a:spcBef>
              <a:spcAft>
                <a:spcPts val="0"/>
              </a:spcAft>
              <a:buSzPts val="1400"/>
              <a:buNone/>
              <a:defRPr/>
            </a:lvl5pPr>
            <a:lvl6pPr lvl="5" rtl="0">
              <a:lnSpc>
                <a:spcPct val="115000"/>
              </a:lnSpc>
              <a:spcBef>
                <a:spcPts val="0"/>
              </a:spcBef>
              <a:spcAft>
                <a:spcPts val="0"/>
              </a:spcAft>
              <a:buSzPts val="1400"/>
              <a:buNone/>
              <a:defRPr/>
            </a:lvl6pPr>
            <a:lvl7pPr lvl="6" rtl="0">
              <a:lnSpc>
                <a:spcPct val="115000"/>
              </a:lnSpc>
              <a:spcBef>
                <a:spcPts val="0"/>
              </a:spcBef>
              <a:spcAft>
                <a:spcPts val="0"/>
              </a:spcAft>
              <a:buSzPts val="1400"/>
              <a:buNone/>
              <a:defRPr/>
            </a:lvl7pPr>
            <a:lvl8pPr lvl="7" rtl="0">
              <a:lnSpc>
                <a:spcPct val="115000"/>
              </a:lnSpc>
              <a:spcBef>
                <a:spcPts val="0"/>
              </a:spcBef>
              <a:spcAft>
                <a:spcPts val="0"/>
              </a:spcAft>
              <a:buSzPts val="1400"/>
              <a:buNone/>
              <a:defRPr/>
            </a:lvl8pPr>
            <a:lvl9pPr lvl="8" rtl="0">
              <a:lnSpc>
                <a:spcPct val="115000"/>
              </a:lnSpc>
              <a:spcBef>
                <a:spcPts val="0"/>
              </a:spcBef>
              <a:spcAft>
                <a:spcPts val="0"/>
              </a:spcAft>
              <a:buSzPts val="1400"/>
              <a:buNone/>
              <a:defRPr/>
            </a:lvl9pPr>
          </a:lstStyle>
          <a:p>
            <a:endParaRPr/>
          </a:p>
        </p:txBody>
      </p:sp>
      <p:sp>
        <p:nvSpPr>
          <p:cNvPr id="179" name="Google Shape;179;p24"/>
          <p:cNvSpPr txBox="1">
            <a:spLocks noGrp="1"/>
          </p:cNvSpPr>
          <p:nvPr>
            <p:ph type="subTitle" idx="2"/>
          </p:nvPr>
        </p:nvSpPr>
        <p:spPr>
          <a:xfrm>
            <a:off x="4571802" y="1778800"/>
            <a:ext cx="3851700" cy="1203900"/>
          </a:xfrm>
          <a:prstGeom prst="rect">
            <a:avLst/>
          </a:prstGeom>
        </p:spPr>
        <p:txBody>
          <a:bodyPr spcFirstLastPara="1" wrap="square" lIns="91425" tIns="91425" rIns="91425" bIns="91425" anchor="t" anchorCtr="0">
            <a:noAutofit/>
          </a:bodyPr>
          <a:lstStyle>
            <a:lvl1pPr lvl="0" algn="ctr" rtl="0">
              <a:lnSpc>
                <a:spcPct val="115000"/>
              </a:lnSpc>
              <a:spcBef>
                <a:spcPts val="0"/>
              </a:spcBef>
              <a:spcAft>
                <a:spcPts val="0"/>
              </a:spcAft>
              <a:buSzPts val="1400"/>
              <a:buNone/>
              <a:defRPr sz="1400"/>
            </a:lvl1pPr>
            <a:lvl2pPr lvl="1" rtl="0">
              <a:lnSpc>
                <a:spcPct val="115000"/>
              </a:lnSpc>
              <a:spcBef>
                <a:spcPts val="0"/>
              </a:spcBef>
              <a:spcAft>
                <a:spcPts val="0"/>
              </a:spcAft>
              <a:buSzPts val="1400"/>
              <a:buNone/>
              <a:defRPr/>
            </a:lvl2pPr>
            <a:lvl3pPr lvl="2" rtl="0">
              <a:lnSpc>
                <a:spcPct val="115000"/>
              </a:lnSpc>
              <a:spcBef>
                <a:spcPts val="0"/>
              </a:spcBef>
              <a:spcAft>
                <a:spcPts val="0"/>
              </a:spcAft>
              <a:buSzPts val="1400"/>
              <a:buNone/>
              <a:defRPr/>
            </a:lvl3pPr>
            <a:lvl4pPr lvl="3" rtl="0">
              <a:lnSpc>
                <a:spcPct val="115000"/>
              </a:lnSpc>
              <a:spcBef>
                <a:spcPts val="0"/>
              </a:spcBef>
              <a:spcAft>
                <a:spcPts val="0"/>
              </a:spcAft>
              <a:buSzPts val="1400"/>
              <a:buNone/>
              <a:defRPr/>
            </a:lvl4pPr>
            <a:lvl5pPr lvl="4" rtl="0">
              <a:lnSpc>
                <a:spcPct val="115000"/>
              </a:lnSpc>
              <a:spcBef>
                <a:spcPts val="0"/>
              </a:spcBef>
              <a:spcAft>
                <a:spcPts val="0"/>
              </a:spcAft>
              <a:buSzPts val="1400"/>
              <a:buNone/>
              <a:defRPr/>
            </a:lvl5pPr>
            <a:lvl6pPr lvl="5" rtl="0">
              <a:lnSpc>
                <a:spcPct val="115000"/>
              </a:lnSpc>
              <a:spcBef>
                <a:spcPts val="0"/>
              </a:spcBef>
              <a:spcAft>
                <a:spcPts val="0"/>
              </a:spcAft>
              <a:buSzPts val="1400"/>
              <a:buNone/>
              <a:defRPr/>
            </a:lvl6pPr>
            <a:lvl7pPr lvl="6" rtl="0">
              <a:lnSpc>
                <a:spcPct val="115000"/>
              </a:lnSpc>
              <a:spcBef>
                <a:spcPts val="0"/>
              </a:spcBef>
              <a:spcAft>
                <a:spcPts val="0"/>
              </a:spcAft>
              <a:buSzPts val="1400"/>
              <a:buNone/>
              <a:defRPr/>
            </a:lvl7pPr>
            <a:lvl8pPr lvl="7" rtl="0">
              <a:lnSpc>
                <a:spcPct val="115000"/>
              </a:lnSpc>
              <a:spcBef>
                <a:spcPts val="0"/>
              </a:spcBef>
              <a:spcAft>
                <a:spcPts val="0"/>
              </a:spcAft>
              <a:buSzPts val="1400"/>
              <a:buNone/>
              <a:defRPr/>
            </a:lvl8pPr>
            <a:lvl9pPr lvl="8" rtl="0">
              <a:lnSpc>
                <a:spcPct val="115000"/>
              </a:lnSpc>
              <a:spcBef>
                <a:spcPts val="0"/>
              </a:spcBef>
              <a:spcAft>
                <a:spcPts val="0"/>
              </a:spcAft>
              <a:buSzPts val="1400"/>
              <a:buNone/>
              <a:defRPr/>
            </a:lvl9pPr>
          </a:lstStyle>
          <a:p>
            <a:endParaRPr/>
          </a:p>
        </p:txBody>
      </p:sp>
      <p:sp>
        <p:nvSpPr>
          <p:cNvPr id="180" name="Google Shape;180;p24"/>
          <p:cNvSpPr txBox="1">
            <a:spLocks noGrp="1"/>
          </p:cNvSpPr>
          <p:nvPr>
            <p:ph type="subTitle" idx="3"/>
          </p:nvPr>
        </p:nvSpPr>
        <p:spPr>
          <a:xfrm>
            <a:off x="720000" y="3635325"/>
            <a:ext cx="7704000" cy="665100"/>
          </a:xfrm>
          <a:prstGeom prst="rect">
            <a:avLst/>
          </a:prstGeom>
        </p:spPr>
        <p:txBody>
          <a:bodyPr spcFirstLastPara="1" wrap="square" lIns="91425" tIns="91425" rIns="91425" bIns="91425" anchor="t" anchorCtr="0">
            <a:noAutofit/>
          </a:bodyPr>
          <a:lstStyle>
            <a:lvl1pPr lvl="0" algn="ctr" rtl="0">
              <a:lnSpc>
                <a:spcPct val="115000"/>
              </a:lnSpc>
              <a:spcBef>
                <a:spcPts val="0"/>
              </a:spcBef>
              <a:spcAft>
                <a:spcPts val="0"/>
              </a:spcAft>
              <a:buSzPts val="1400"/>
              <a:buNone/>
              <a:defRPr sz="1400"/>
            </a:lvl1pPr>
            <a:lvl2pPr lvl="1" rtl="0">
              <a:lnSpc>
                <a:spcPct val="115000"/>
              </a:lnSpc>
              <a:spcBef>
                <a:spcPts val="0"/>
              </a:spcBef>
              <a:spcAft>
                <a:spcPts val="0"/>
              </a:spcAft>
              <a:buSzPts val="1400"/>
              <a:buNone/>
              <a:defRPr/>
            </a:lvl2pPr>
            <a:lvl3pPr lvl="2" rtl="0">
              <a:lnSpc>
                <a:spcPct val="115000"/>
              </a:lnSpc>
              <a:spcBef>
                <a:spcPts val="0"/>
              </a:spcBef>
              <a:spcAft>
                <a:spcPts val="0"/>
              </a:spcAft>
              <a:buSzPts val="1400"/>
              <a:buNone/>
              <a:defRPr/>
            </a:lvl3pPr>
            <a:lvl4pPr lvl="3" rtl="0">
              <a:lnSpc>
                <a:spcPct val="115000"/>
              </a:lnSpc>
              <a:spcBef>
                <a:spcPts val="0"/>
              </a:spcBef>
              <a:spcAft>
                <a:spcPts val="0"/>
              </a:spcAft>
              <a:buSzPts val="1400"/>
              <a:buNone/>
              <a:defRPr/>
            </a:lvl4pPr>
            <a:lvl5pPr lvl="4" rtl="0">
              <a:lnSpc>
                <a:spcPct val="115000"/>
              </a:lnSpc>
              <a:spcBef>
                <a:spcPts val="0"/>
              </a:spcBef>
              <a:spcAft>
                <a:spcPts val="0"/>
              </a:spcAft>
              <a:buSzPts val="1400"/>
              <a:buNone/>
              <a:defRPr/>
            </a:lvl5pPr>
            <a:lvl6pPr lvl="5" rtl="0">
              <a:lnSpc>
                <a:spcPct val="115000"/>
              </a:lnSpc>
              <a:spcBef>
                <a:spcPts val="0"/>
              </a:spcBef>
              <a:spcAft>
                <a:spcPts val="0"/>
              </a:spcAft>
              <a:buSzPts val="1400"/>
              <a:buNone/>
              <a:defRPr/>
            </a:lvl6pPr>
            <a:lvl7pPr lvl="6" rtl="0">
              <a:lnSpc>
                <a:spcPct val="115000"/>
              </a:lnSpc>
              <a:spcBef>
                <a:spcPts val="0"/>
              </a:spcBef>
              <a:spcAft>
                <a:spcPts val="0"/>
              </a:spcAft>
              <a:buSzPts val="1400"/>
              <a:buNone/>
              <a:defRPr/>
            </a:lvl7pPr>
            <a:lvl8pPr lvl="7" rtl="0">
              <a:lnSpc>
                <a:spcPct val="115000"/>
              </a:lnSpc>
              <a:spcBef>
                <a:spcPts val="0"/>
              </a:spcBef>
              <a:spcAft>
                <a:spcPts val="0"/>
              </a:spcAft>
              <a:buSzPts val="1400"/>
              <a:buNone/>
              <a:defRPr/>
            </a:lvl8pPr>
            <a:lvl9pPr lvl="8" rtl="0">
              <a:lnSpc>
                <a:spcPct val="115000"/>
              </a:lnSpc>
              <a:spcBef>
                <a:spcPts val="0"/>
              </a:spcBef>
              <a:spcAft>
                <a:spcPts val="0"/>
              </a:spcAft>
              <a:buSzPts val="1400"/>
              <a:buNone/>
              <a:defRPr/>
            </a:lvl9pPr>
          </a:lstStyle>
          <a:p>
            <a:endParaRPr/>
          </a:p>
        </p:txBody>
      </p:sp>
      <p:sp>
        <p:nvSpPr>
          <p:cNvPr id="181" name="Google Shape;181;p24"/>
          <p:cNvSpPr txBox="1">
            <a:spLocks noGrp="1"/>
          </p:cNvSpPr>
          <p:nvPr>
            <p:ph type="subTitle" idx="4"/>
          </p:nvPr>
        </p:nvSpPr>
        <p:spPr>
          <a:xfrm>
            <a:off x="720000" y="1467825"/>
            <a:ext cx="3851700" cy="427500"/>
          </a:xfrm>
          <a:prstGeom prst="rect">
            <a:avLst/>
          </a:prstGeom>
        </p:spPr>
        <p:txBody>
          <a:bodyPr spcFirstLastPara="1" wrap="square" lIns="91425" tIns="91425" rIns="91425" bIns="91425" anchor="b" anchorCtr="0">
            <a:noAutofit/>
          </a:bodyPr>
          <a:lstStyle>
            <a:lvl1pPr lvl="0" algn="ctr" rtl="0">
              <a:lnSpc>
                <a:spcPct val="115000"/>
              </a:lnSpc>
              <a:spcBef>
                <a:spcPts val="0"/>
              </a:spcBef>
              <a:spcAft>
                <a:spcPts val="0"/>
              </a:spcAft>
              <a:buSzPts val="2600"/>
              <a:buFont typeface="DM Sans"/>
              <a:buNone/>
              <a:defRPr sz="2000" b="1">
                <a:latin typeface="Poppins"/>
                <a:ea typeface="Poppins"/>
                <a:cs typeface="Poppins"/>
                <a:sym typeface="Poppins"/>
              </a:defRPr>
            </a:lvl1pPr>
            <a:lvl2pPr lvl="1" rtl="0">
              <a:lnSpc>
                <a:spcPct val="115000"/>
              </a:lnSpc>
              <a:spcBef>
                <a:spcPts val="0"/>
              </a:spcBef>
              <a:spcAft>
                <a:spcPts val="0"/>
              </a:spcAft>
              <a:buSzPts val="2600"/>
              <a:buFont typeface="DM Sans"/>
              <a:buNone/>
              <a:defRPr sz="2600" b="1">
                <a:latin typeface="DM Sans"/>
                <a:ea typeface="DM Sans"/>
                <a:cs typeface="DM Sans"/>
                <a:sym typeface="DM Sans"/>
              </a:defRPr>
            </a:lvl2pPr>
            <a:lvl3pPr lvl="2" rtl="0">
              <a:lnSpc>
                <a:spcPct val="115000"/>
              </a:lnSpc>
              <a:spcBef>
                <a:spcPts val="0"/>
              </a:spcBef>
              <a:spcAft>
                <a:spcPts val="0"/>
              </a:spcAft>
              <a:buSzPts val="2600"/>
              <a:buFont typeface="DM Sans"/>
              <a:buNone/>
              <a:defRPr sz="2600" b="1">
                <a:latin typeface="DM Sans"/>
                <a:ea typeface="DM Sans"/>
                <a:cs typeface="DM Sans"/>
                <a:sym typeface="DM Sans"/>
              </a:defRPr>
            </a:lvl3pPr>
            <a:lvl4pPr lvl="3" rtl="0">
              <a:lnSpc>
                <a:spcPct val="115000"/>
              </a:lnSpc>
              <a:spcBef>
                <a:spcPts val="0"/>
              </a:spcBef>
              <a:spcAft>
                <a:spcPts val="0"/>
              </a:spcAft>
              <a:buSzPts val="2600"/>
              <a:buFont typeface="DM Sans"/>
              <a:buNone/>
              <a:defRPr sz="2600" b="1">
                <a:latin typeface="DM Sans"/>
                <a:ea typeface="DM Sans"/>
                <a:cs typeface="DM Sans"/>
                <a:sym typeface="DM Sans"/>
              </a:defRPr>
            </a:lvl4pPr>
            <a:lvl5pPr lvl="4" rtl="0">
              <a:lnSpc>
                <a:spcPct val="115000"/>
              </a:lnSpc>
              <a:spcBef>
                <a:spcPts val="0"/>
              </a:spcBef>
              <a:spcAft>
                <a:spcPts val="0"/>
              </a:spcAft>
              <a:buSzPts val="2600"/>
              <a:buFont typeface="DM Sans"/>
              <a:buNone/>
              <a:defRPr sz="2600" b="1">
                <a:latin typeface="DM Sans"/>
                <a:ea typeface="DM Sans"/>
                <a:cs typeface="DM Sans"/>
                <a:sym typeface="DM Sans"/>
              </a:defRPr>
            </a:lvl5pPr>
            <a:lvl6pPr lvl="5" rtl="0">
              <a:lnSpc>
                <a:spcPct val="115000"/>
              </a:lnSpc>
              <a:spcBef>
                <a:spcPts val="0"/>
              </a:spcBef>
              <a:spcAft>
                <a:spcPts val="0"/>
              </a:spcAft>
              <a:buSzPts val="2600"/>
              <a:buFont typeface="DM Sans"/>
              <a:buNone/>
              <a:defRPr sz="2600" b="1">
                <a:latin typeface="DM Sans"/>
                <a:ea typeface="DM Sans"/>
                <a:cs typeface="DM Sans"/>
                <a:sym typeface="DM Sans"/>
              </a:defRPr>
            </a:lvl6pPr>
            <a:lvl7pPr lvl="6" rtl="0">
              <a:lnSpc>
                <a:spcPct val="115000"/>
              </a:lnSpc>
              <a:spcBef>
                <a:spcPts val="0"/>
              </a:spcBef>
              <a:spcAft>
                <a:spcPts val="0"/>
              </a:spcAft>
              <a:buSzPts val="2600"/>
              <a:buFont typeface="DM Sans"/>
              <a:buNone/>
              <a:defRPr sz="2600" b="1">
                <a:latin typeface="DM Sans"/>
                <a:ea typeface="DM Sans"/>
                <a:cs typeface="DM Sans"/>
                <a:sym typeface="DM Sans"/>
              </a:defRPr>
            </a:lvl7pPr>
            <a:lvl8pPr lvl="7" rtl="0">
              <a:lnSpc>
                <a:spcPct val="115000"/>
              </a:lnSpc>
              <a:spcBef>
                <a:spcPts val="0"/>
              </a:spcBef>
              <a:spcAft>
                <a:spcPts val="0"/>
              </a:spcAft>
              <a:buSzPts val="2600"/>
              <a:buFont typeface="DM Sans"/>
              <a:buNone/>
              <a:defRPr sz="2600" b="1">
                <a:latin typeface="DM Sans"/>
                <a:ea typeface="DM Sans"/>
                <a:cs typeface="DM Sans"/>
                <a:sym typeface="DM Sans"/>
              </a:defRPr>
            </a:lvl8pPr>
            <a:lvl9pPr lvl="8" rtl="0">
              <a:lnSpc>
                <a:spcPct val="115000"/>
              </a:lnSpc>
              <a:spcBef>
                <a:spcPts val="0"/>
              </a:spcBef>
              <a:spcAft>
                <a:spcPts val="0"/>
              </a:spcAft>
              <a:buSzPts val="2600"/>
              <a:buFont typeface="DM Sans"/>
              <a:buNone/>
              <a:defRPr sz="2600" b="1">
                <a:latin typeface="DM Sans"/>
                <a:ea typeface="DM Sans"/>
                <a:cs typeface="DM Sans"/>
                <a:sym typeface="DM Sans"/>
              </a:defRPr>
            </a:lvl9pPr>
          </a:lstStyle>
          <a:p>
            <a:endParaRPr/>
          </a:p>
        </p:txBody>
      </p:sp>
      <p:sp>
        <p:nvSpPr>
          <p:cNvPr id="182" name="Google Shape;182;p24"/>
          <p:cNvSpPr txBox="1">
            <a:spLocks noGrp="1"/>
          </p:cNvSpPr>
          <p:nvPr>
            <p:ph type="subTitle" idx="5"/>
          </p:nvPr>
        </p:nvSpPr>
        <p:spPr>
          <a:xfrm>
            <a:off x="4571800" y="1467825"/>
            <a:ext cx="3851700" cy="427500"/>
          </a:xfrm>
          <a:prstGeom prst="rect">
            <a:avLst/>
          </a:prstGeom>
        </p:spPr>
        <p:txBody>
          <a:bodyPr spcFirstLastPara="1" wrap="square" lIns="91425" tIns="91425" rIns="91425" bIns="91425" anchor="b" anchorCtr="0">
            <a:noAutofit/>
          </a:bodyPr>
          <a:lstStyle>
            <a:lvl1pPr lvl="0" algn="ctr" rtl="0">
              <a:lnSpc>
                <a:spcPct val="115000"/>
              </a:lnSpc>
              <a:spcBef>
                <a:spcPts val="0"/>
              </a:spcBef>
              <a:spcAft>
                <a:spcPts val="0"/>
              </a:spcAft>
              <a:buSzPts val="2600"/>
              <a:buFont typeface="DM Sans"/>
              <a:buNone/>
              <a:defRPr sz="2000" b="1">
                <a:latin typeface="Poppins"/>
                <a:ea typeface="Poppins"/>
                <a:cs typeface="Poppins"/>
                <a:sym typeface="Poppins"/>
              </a:defRPr>
            </a:lvl1pPr>
            <a:lvl2pPr lvl="1" rtl="0">
              <a:lnSpc>
                <a:spcPct val="115000"/>
              </a:lnSpc>
              <a:spcBef>
                <a:spcPts val="0"/>
              </a:spcBef>
              <a:spcAft>
                <a:spcPts val="0"/>
              </a:spcAft>
              <a:buSzPts val="2600"/>
              <a:buFont typeface="DM Sans"/>
              <a:buNone/>
              <a:defRPr sz="2600" b="1">
                <a:latin typeface="DM Sans"/>
                <a:ea typeface="DM Sans"/>
                <a:cs typeface="DM Sans"/>
                <a:sym typeface="DM Sans"/>
              </a:defRPr>
            </a:lvl2pPr>
            <a:lvl3pPr lvl="2" rtl="0">
              <a:lnSpc>
                <a:spcPct val="115000"/>
              </a:lnSpc>
              <a:spcBef>
                <a:spcPts val="0"/>
              </a:spcBef>
              <a:spcAft>
                <a:spcPts val="0"/>
              </a:spcAft>
              <a:buSzPts val="2600"/>
              <a:buFont typeface="DM Sans"/>
              <a:buNone/>
              <a:defRPr sz="2600" b="1">
                <a:latin typeface="DM Sans"/>
                <a:ea typeface="DM Sans"/>
                <a:cs typeface="DM Sans"/>
                <a:sym typeface="DM Sans"/>
              </a:defRPr>
            </a:lvl3pPr>
            <a:lvl4pPr lvl="3" rtl="0">
              <a:lnSpc>
                <a:spcPct val="115000"/>
              </a:lnSpc>
              <a:spcBef>
                <a:spcPts val="0"/>
              </a:spcBef>
              <a:spcAft>
                <a:spcPts val="0"/>
              </a:spcAft>
              <a:buSzPts val="2600"/>
              <a:buFont typeface="DM Sans"/>
              <a:buNone/>
              <a:defRPr sz="2600" b="1">
                <a:latin typeface="DM Sans"/>
                <a:ea typeface="DM Sans"/>
                <a:cs typeface="DM Sans"/>
                <a:sym typeface="DM Sans"/>
              </a:defRPr>
            </a:lvl4pPr>
            <a:lvl5pPr lvl="4" rtl="0">
              <a:lnSpc>
                <a:spcPct val="115000"/>
              </a:lnSpc>
              <a:spcBef>
                <a:spcPts val="0"/>
              </a:spcBef>
              <a:spcAft>
                <a:spcPts val="0"/>
              </a:spcAft>
              <a:buSzPts val="2600"/>
              <a:buFont typeface="DM Sans"/>
              <a:buNone/>
              <a:defRPr sz="2600" b="1">
                <a:latin typeface="DM Sans"/>
                <a:ea typeface="DM Sans"/>
                <a:cs typeface="DM Sans"/>
                <a:sym typeface="DM Sans"/>
              </a:defRPr>
            </a:lvl5pPr>
            <a:lvl6pPr lvl="5" rtl="0">
              <a:lnSpc>
                <a:spcPct val="115000"/>
              </a:lnSpc>
              <a:spcBef>
                <a:spcPts val="0"/>
              </a:spcBef>
              <a:spcAft>
                <a:spcPts val="0"/>
              </a:spcAft>
              <a:buSzPts val="2600"/>
              <a:buFont typeface="DM Sans"/>
              <a:buNone/>
              <a:defRPr sz="2600" b="1">
                <a:latin typeface="DM Sans"/>
                <a:ea typeface="DM Sans"/>
                <a:cs typeface="DM Sans"/>
                <a:sym typeface="DM Sans"/>
              </a:defRPr>
            </a:lvl6pPr>
            <a:lvl7pPr lvl="6" rtl="0">
              <a:lnSpc>
                <a:spcPct val="115000"/>
              </a:lnSpc>
              <a:spcBef>
                <a:spcPts val="0"/>
              </a:spcBef>
              <a:spcAft>
                <a:spcPts val="0"/>
              </a:spcAft>
              <a:buSzPts val="2600"/>
              <a:buFont typeface="DM Sans"/>
              <a:buNone/>
              <a:defRPr sz="2600" b="1">
                <a:latin typeface="DM Sans"/>
                <a:ea typeface="DM Sans"/>
                <a:cs typeface="DM Sans"/>
                <a:sym typeface="DM Sans"/>
              </a:defRPr>
            </a:lvl7pPr>
            <a:lvl8pPr lvl="7" rtl="0">
              <a:lnSpc>
                <a:spcPct val="115000"/>
              </a:lnSpc>
              <a:spcBef>
                <a:spcPts val="0"/>
              </a:spcBef>
              <a:spcAft>
                <a:spcPts val="0"/>
              </a:spcAft>
              <a:buSzPts val="2600"/>
              <a:buFont typeface="DM Sans"/>
              <a:buNone/>
              <a:defRPr sz="2600" b="1">
                <a:latin typeface="DM Sans"/>
                <a:ea typeface="DM Sans"/>
                <a:cs typeface="DM Sans"/>
                <a:sym typeface="DM Sans"/>
              </a:defRPr>
            </a:lvl8pPr>
            <a:lvl9pPr lvl="8" rtl="0">
              <a:lnSpc>
                <a:spcPct val="115000"/>
              </a:lnSpc>
              <a:spcBef>
                <a:spcPts val="0"/>
              </a:spcBef>
              <a:spcAft>
                <a:spcPts val="0"/>
              </a:spcAft>
              <a:buSzPts val="2600"/>
              <a:buFont typeface="DM Sans"/>
              <a:buNone/>
              <a:defRPr sz="2600" b="1">
                <a:latin typeface="DM Sans"/>
                <a:ea typeface="DM Sans"/>
                <a:cs typeface="DM Sans"/>
                <a:sym typeface="DM Sans"/>
              </a:defRPr>
            </a:lvl9pPr>
          </a:lstStyle>
          <a:p>
            <a:endParaRPr/>
          </a:p>
        </p:txBody>
      </p:sp>
      <p:sp>
        <p:nvSpPr>
          <p:cNvPr id="183" name="Google Shape;183;p24"/>
          <p:cNvSpPr txBox="1">
            <a:spLocks noGrp="1"/>
          </p:cNvSpPr>
          <p:nvPr>
            <p:ph type="subTitle" idx="6"/>
          </p:nvPr>
        </p:nvSpPr>
        <p:spPr>
          <a:xfrm>
            <a:off x="720000" y="3325377"/>
            <a:ext cx="7704000" cy="427500"/>
          </a:xfrm>
          <a:prstGeom prst="rect">
            <a:avLst/>
          </a:prstGeom>
        </p:spPr>
        <p:txBody>
          <a:bodyPr spcFirstLastPara="1" wrap="square" lIns="91425" tIns="91425" rIns="91425" bIns="91425" anchor="b" anchorCtr="0">
            <a:noAutofit/>
          </a:bodyPr>
          <a:lstStyle>
            <a:lvl1pPr lvl="0" algn="ctr" rtl="0">
              <a:lnSpc>
                <a:spcPct val="115000"/>
              </a:lnSpc>
              <a:spcBef>
                <a:spcPts val="0"/>
              </a:spcBef>
              <a:spcAft>
                <a:spcPts val="0"/>
              </a:spcAft>
              <a:buSzPts val="2600"/>
              <a:buFont typeface="DM Sans"/>
              <a:buNone/>
              <a:defRPr sz="2000" b="1">
                <a:latin typeface="Poppins"/>
                <a:ea typeface="Poppins"/>
                <a:cs typeface="Poppins"/>
                <a:sym typeface="Poppins"/>
              </a:defRPr>
            </a:lvl1pPr>
            <a:lvl2pPr lvl="1" rtl="0">
              <a:lnSpc>
                <a:spcPct val="115000"/>
              </a:lnSpc>
              <a:spcBef>
                <a:spcPts val="0"/>
              </a:spcBef>
              <a:spcAft>
                <a:spcPts val="0"/>
              </a:spcAft>
              <a:buSzPts val="2600"/>
              <a:buFont typeface="DM Sans"/>
              <a:buNone/>
              <a:defRPr sz="2600" b="1">
                <a:latin typeface="DM Sans"/>
                <a:ea typeface="DM Sans"/>
                <a:cs typeface="DM Sans"/>
                <a:sym typeface="DM Sans"/>
              </a:defRPr>
            </a:lvl2pPr>
            <a:lvl3pPr lvl="2" rtl="0">
              <a:lnSpc>
                <a:spcPct val="115000"/>
              </a:lnSpc>
              <a:spcBef>
                <a:spcPts val="0"/>
              </a:spcBef>
              <a:spcAft>
                <a:spcPts val="0"/>
              </a:spcAft>
              <a:buSzPts val="2600"/>
              <a:buFont typeface="DM Sans"/>
              <a:buNone/>
              <a:defRPr sz="2600" b="1">
                <a:latin typeface="DM Sans"/>
                <a:ea typeface="DM Sans"/>
                <a:cs typeface="DM Sans"/>
                <a:sym typeface="DM Sans"/>
              </a:defRPr>
            </a:lvl3pPr>
            <a:lvl4pPr lvl="3" rtl="0">
              <a:lnSpc>
                <a:spcPct val="115000"/>
              </a:lnSpc>
              <a:spcBef>
                <a:spcPts val="0"/>
              </a:spcBef>
              <a:spcAft>
                <a:spcPts val="0"/>
              </a:spcAft>
              <a:buSzPts val="2600"/>
              <a:buFont typeface="DM Sans"/>
              <a:buNone/>
              <a:defRPr sz="2600" b="1">
                <a:latin typeface="DM Sans"/>
                <a:ea typeface="DM Sans"/>
                <a:cs typeface="DM Sans"/>
                <a:sym typeface="DM Sans"/>
              </a:defRPr>
            </a:lvl4pPr>
            <a:lvl5pPr lvl="4" rtl="0">
              <a:lnSpc>
                <a:spcPct val="115000"/>
              </a:lnSpc>
              <a:spcBef>
                <a:spcPts val="0"/>
              </a:spcBef>
              <a:spcAft>
                <a:spcPts val="0"/>
              </a:spcAft>
              <a:buSzPts val="2600"/>
              <a:buFont typeface="DM Sans"/>
              <a:buNone/>
              <a:defRPr sz="2600" b="1">
                <a:latin typeface="DM Sans"/>
                <a:ea typeface="DM Sans"/>
                <a:cs typeface="DM Sans"/>
                <a:sym typeface="DM Sans"/>
              </a:defRPr>
            </a:lvl5pPr>
            <a:lvl6pPr lvl="5" rtl="0">
              <a:lnSpc>
                <a:spcPct val="115000"/>
              </a:lnSpc>
              <a:spcBef>
                <a:spcPts val="0"/>
              </a:spcBef>
              <a:spcAft>
                <a:spcPts val="0"/>
              </a:spcAft>
              <a:buSzPts val="2600"/>
              <a:buFont typeface="DM Sans"/>
              <a:buNone/>
              <a:defRPr sz="2600" b="1">
                <a:latin typeface="DM Sans"/>
                <a:ea typeface="DM Sans"/>
                <a:cs typeface="DM Sans"/>
                <a:sym typeface="DM Sans"/>
              </a:defRPr>
            </a:lvl6pPr>
            <a:lvl7pPr lvl="6" rtl="0">
              <a:lnSpc>
                <a:spcPct val="115000"/>
              </a:lnSpc>
              <a:spcBef>
                <a:spcPts val="0"/>
              </a:spcBef>
              <a:spcAft>
                <a:spcPts val="0"/>
              </a:spcAft>
              <a:buSzPts val="2600"/>
              <a:buFont typeface="DM Sans"/>
              <a:buNone/>
              <a:defRPr sz="2600" b="1">
                <a:latin typeface="DM Sans"/>
                <a:ea typeface="DM Sans"/>
                <a:cs typeface="DM Sans"/>
                <a:sym typeface="DM Sans"/>
              </a:defRPr>
            </a:lvl7pPr>
            <a:lvl8pPr lvl="7" rtl="0">
              <a:lnSpc>
                <a:spcPct val="115000"/>
              </a:lnSpc>
              <a:spcBef>
                <a:spcPts val="0"/>
              </a:spcBef>
              <a:spcAft>
                <a:spcPts val="0"/>
              </a:spcAft>
              <a:buSzPts val="2600"/>
              <a:buFont typeface="DM Sans"/>
              <a:buNone/>
              <a:defRPr sz="2600" b="1">
                <a:latin typeface="DM Sans"/>
                <a:ea typeface="DM Sans"/>
                <a:cs typeface="DM Sans"/>
                <a:sym typeface="DM Sans"/>
              </a:defRPr>
            </a:lvl8pPr>
            <a:lvl9pPr lvl="8" rtl="0">
              <a:lnSpc>
                <a:spcPct val="115000"/>
              </a:lnSpc>
              <a:spcBef>
                <a:spcPts val="0"/>
              </a:spcBef>
              <a:spcAft>
                <a:spcPts val="0"/>
              </a:spcAft>
              <a:buSzPts val="2600"/>
              <a:buFont typeface="DM Sans"/>
              <a:buNone/>
              <a:defRPr sz="2600" b="1">
                <a:latin typeface="DM Sans"/>
                <a:ea typeface="DM Sans"/>
                <a:cs typeface="DM Sans"/>
                <a:sym typeface="DM Sans"/>
              </a:defRPr>
            </a:lvl9pPr>
          </a:lstStyle>
          <a:p>
            <a:endParaRPr/>
          </a:p>
        </p:txBody>
      </p:sp>
      <p:grpSp>
        <p:nvGrpSpPr>
          <p:cNvPr id="184" name="Google Shape;184;p24"/>
          <p:cNvGrpSpPr/>
          <p:nvPr/>
        </p:nvGrpSpPr>
        <p:grpSpPr>
          <a:xfrm>
            <a:off x="-22300" y="-3825506"/>
            <a:ext cx="9983475" cy="8969006"/>
            <a:chOff x="-22300" y="-3825506"/>
            <a:chExt cx="9983475" cy="8969006"/>
          </a:xfrm>
        </p:grpSpPr>
        <p:sp>
          <p:nvSpPr>
            <p:cNvPr id="185" name="Google Shape;185;p24"/>
            <p:cNvSpPr/>
            <p:nvPr/>
          </p:nvSpPr>
          <p:spPr>
            <a:xfrm flipH="1">
              <a:off x="8312375" y="-678400"/>
              <a:ext cx="1648800" cy="1648800"/>
            </a:xfrm>
            <a:prstGeom prst="ellipse">
              <a:avLst/>
            </a:prstGeom>
            <a:solidFill>
              <a:srgbClr val="74CEC4">
                <a:alpha val="6000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186" name="Google Shape;186;p24"/>
            <p:cNvSpPr/>
            <p:nvPr/>
          </p:nvSpPr>
          <p:spPr>
            <a:xfrm rot="5400000" flipH="1">
              <a:off x="-27100" y="4612200"/>
              <a:ext cx="536100" cy="526500"/>
            </a:xfrm>
            <a:prstGeom prst="round1Rect">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187" name="Google Shape;187;p24"/>
            <p:cNvSpPr/>
            <p:nvPr/>
          </p:nvSpPr>
          <p:spPr>
            <a:xfrm flipH="1">
              <a:off x="171200" y="4469010"/>
              <a:ext cx="526500" cy="526500"/>
            </a:xfrm>
            <a:prstGeom prst="ellipse">
              <a:avLst/>
            </a:prstGeom>
            <a:solidFill>
              <a:srgbClr val="0584A4">
                <a:alpha val="4063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188" name="Google Shape;188;p24"/>
            <p:cNvSpPr/>
            <p:nvPr/>
          </p:nvSpPr>
          <p:spPr>
            <a:xfrm>
              <a:off x="7819550" y="-3825506"/>
              <a:ext cx="1483500" cy="4365000"/>
            </a:xfrm>
            <a:prstGeom prst="roundRect">
              <a:avLst>
                <a:gd name="adj" fmla="val 50000"/>
              </a:avLst>
            </a:prstGeom>
            <a:solidFill>
              <a:srgbClr val="0584A4">
                <a:alpha val="4063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four columns">
  <p:cSld name="CUSTOM_5">
    <p:spTree>
      <p:nvGrpSpPr>
        <p:cNvPr id="1" name="Shape 189"/>
        <p:cNvGrpSpPr/>
        <p:nvPr/>
      </p:nvGrpSpPr>
      <p:grpSpPr>
        <a:xfrm>
          <a:off x="0" y="0"/>
          <a:ext cx="0" cy="0"/>
          <a:chOff x="0" y="0"/>
          <a:chExt cx="0" cy="0"/>
        </a:xfrm>
      </p:grpSpPr>
      <p:sp>
        <p:nvSpPr>
          <p:cNvPr id="190" name="Google Shape;190;p25"/>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91" name="Google Shape;191;p25"/>
          <p:cNvSpPr txBox="1">
            <a:spLocks noGrp="1"/>
          </p:cNvSpPr>
          <p:nvPr>
            <p:ph type="subTitle" idx="1"/>
          </p:nvPr>
        </p:nvSpPr>
        <p:spPr>
          <a:xfrm>
            <a:off x="1747638" y="1647925"/>
            <a:ext cx="2626800" cy="911100"/>
          </a:xfrm>
          <a:prstGeom prst="rect">
            <a:avLst/>
          </a:prstGeom>
          <a:ln>
            <a:noFill/>
          </a:ln>
        </p:spPr>
        <p:txBody>
          <a:bodyPr spcFirstLastPara="1" wrap="square" lIns="91425" tIns="91425" rIns="91425" bIns="91425" anchor="t" anchorCtr="0">
            <a:noAutofit/>
          </a:bodyPr>
          <a:lstStyle>
            <a:lvl1pPr lvl="0" rtl="0">
              <a:lnSpc>
                <a:spcPct val="115000"/>
              </a:lnSpc>
              <a:spcBef>
                <a:spcPts val="0"/>
              </a:spcBef>
              <a:spcAft>
                <a:spcPts val="0"/>
              </a:spcAft>
              <a:buSzPts val="1400"/>
              <a:buNone/>
              <a:defRPr sz="1400"/>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sp>
        <p:nvSpPr>
          <p:cNvPr id="192" name="Google Shape;192;p25"/>
          <p:cNvSpPr txBox="1">
            <a:spLocks noGrp="1"/>
          </p:cNvSpPr>
          <p:nvPr>
            <p:ph type="subTitle" idx="2"/>
          </p:nvPr>
        </p:nvSpPr>
        <p:spPr>
          <a:xfrm>
            <a:off x="5186088" y="1647925"/>
            <a:ext cx="2626800" cy="911100"/>
          </a:xfrm>
          <a:prstGeom prst="rect">
            <a:avLst/>
          </a:prstGeom>
          <a:ln>
            <a:noFill/>
          </a:ln>
        </p:spPr>
        <p:txBody>
          <a:bodyPr spcFirstLastPara="1" wrap="square" lIns="91425" tIns="91425" rIns="91425" bIns="91425" anchor="t" anchorCtr="0">
            <a:noAutofit/>
          </a:bodyPr>
          <a:lstStyle>
            <a:lvl1pPr lvl="0" rtl="0">
              <a:lnSpc>
                <a:spcPct val="115000"/>
              </a:lnSpc>
              <a:spcBef>
                <a:spcPts val="0"/>
              </a:spcBef>
              <a:spcAft>
                <a:spcPts val="0"/>
              </a:spcAft>
              <a:buSzPts val="1400"/>
              <a:buNone/>
              <a:defRPr sz="1400"/>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sp>
        <p:nvSpPr>
          <p:cNvPr id="193" name="Google Shape;193;p25"/>
          <p:cNvSpPr txBox="1">
            <a:spLocks noGrp="1"/>
          </p:cNvSpPr>
          <p:nvPr>
            <p:ph type="subTitle" idx="3"/>
          </p:nvPr>
        </p:nvSpPr>
        <p:spPr>
          <a:xfrm>
            <a:off x="1747638" y="3231925"/>
            <a:ext cx="2626800" cy="911100"/>
          </a:xfrm>
          <a:prstGeom prst="rect">
            <a:avLst/>
          </a:prstGeom>
          <a:ln>
            <a:noFill/>
          </a:ln>
        </p:spPr>
        <p:txBody>
          <a:bodyPr spcFirstLastPara="1" wrap="square" lIns="91425" tIns="91425" rIns="91425" bIns="91425" anchor="t" anchorCtr="0">
            <a:noAutofit/>
          </a:bodyPr>
          <a:lstStyle>
            <a:lvl1pPr lvl="0" rtl="0">
              <a:lnSpc>
                <a:spcPct val="115000"/>
              </a:lnSpc>
              <a:spcBef>
                <a:spcPts val="0"/>
              </a:spcBef>
              <a:spcAft>
                <a:spcPts val="0"/>
              </a:spcAft>
              <a:buSzPts val="1400"/>
              <a:buNone/>
              <a:defRPr sz="1400"/>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sp>
        <p:nvSpPr>
          <p:cNvPr id="194" name="Google Shape;194;p25"/>
          <p:cNvSpPr txBox="1">
            <a:spLocks noGrp="1"/>
          </p:cNvSpPr>
          <p:nvPr>
            <p:ph type="subTitle" idx="4"/>
          </p:nvPr>
        </p:nvSpPr>
        <p:spPr>
          <a:xfrm>
            <a:off x="5186088" y="3231925"/>
            <a:ext cx="2626800" cy="911100"/>
          </a:xfrm>
          <a:prstGeom prst="rect">
            <a:avLst/>
          </a:prstGeom>
          <a:ln>
            <a:noFill/>
          </a:ln>
        </p:spPr>
        <p:txBody>
          <a:bodyPr spcFirstLastPara="1" wrap="square" lIns="91425" tIns="91425" rIns="91425" bIns="91425" anchor="t" anchorCtr="0">
            <a:noAutofit/>
          </a:bodyPr>
          <a:lstStyle>
            <a:lvl1pPr lvl="0" rtl="0">
              <a:lnSpc>
                <a:spcPct val="115000"/>
              </a:lnSpc>
              <a:spcBef>
                <a:spcPts val="0"/>
              </a:spcBef>
              <a:spcAft>
                <a:spcPts val="0"/>
              </a:spcAft>
              <a:buSzPts val="1400"/>
              <a:buNone/>
              <a:defRPr sz="1400"/>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sp>
        <p:nvSpPr>
          <p:cNvPr id="195" name="Google Shape;195;p25"/>
          <p:cNvSpPr txBox="1">
            <a:spLocks noGrp="1"/>
          </p:cNvSpPr>
          <p:nvPr>
            <p:ph type="subTitle" idx="5"/>
          </p:nvPr>
        </p:nvSpPr>
        <p:spPr>
          <a:xfrm>
            <a:off x="1747650" y="1215625"/>
            <a:ext cx="2626800" cy="482400"/>
          </a:xfrm>
          <a:prstGeom prst="rect">
            <a:avLst/>
          </a:prstGeom>
          <a:ln>
            <a:noFill/>
          </a:ln>
        </p:spPr>
        <p:txBody>
          <a:bodyPr spcFirstLastPara="1" wrap="square" lIns="91425" tIns="91425" rIns="91425" bIns="91425" anchor="b" anchorCtr="0">
            <a:noAutofit/>
          </a:bodyPr>
          <a:lstStyle>
            <a:lvl1pPr lvl="0" rtl="0">
              <a:lnSpc>
                <a:spcPct val="115000"/>
              </a:lnSpc>
              <a:spcBef>
                <a:spcPts val="0"/>
              </a:spcBef>
              <a:spcAft>
                <a:spcPts val="0"/>
              </a:spcAft>
              <a:buSzPts val="2400"/>
              <a:buFont typeface="DM Sans"/>
              <a:buNone/>
              <a:defRPr sz="2000" b="1">
                <a:latin typeface="Poppins"/>
                <a:ea typeface="Poppins"/>
                <a:cs typeface="Poppins"/>
                <a:sym typeface="Poppins"/>
              </a:defRPr>
            </a:lvl1pPr>
            <a:lvl2pPr lvl="1" algn="ctr" rtl="0">
              <a:lnSpc>
                <a:spcPct val="115000"/>
              </a:lnSpc>
              <a:spcBef>
                <a:spcPts val="0"/>
              </a:spcBef>
              <a:spcAft>
                <a:spcPts val="0"/>
              </a:spcAft>
              <a:buSzPts val="2400"/>
              <a:buFont typeface="DM Sans"/>
              <a:buNone/>
              <a:defRPr sz="2400" b="1">
                <a:latin typeface="DM Sans"/>
                <a:ea typeface="DM Sans"/>
                <a:cs typeface="DM Sans"/>
                <a:sym typeface="DM Sans"/>
              </a:defRPr>
            </a:lvl2pPr>
            <a:lvl3pPr lvl="2" algn="ctr" rtl="0">
              <a:lnSpc>
                <a:spcPct val="115000"/>
              </a:lnSpc>
              <a:spcBef>
                <a:spcPts val="0"/>
              </a:spcBef>
              <a:spcAft>
                <a:spcPts val="0"/>
              </a:spcAft>
              <a:buSzPts val="2400"/>
              <a:buFont typeface="DM Sans"/>
              <a:buNone/>
              <a:defRPr sz="2400" b="1">
                <a:latin typeface="DM Sans"/>
                <a:ea typeface="DM Sans"/>
                <a:cs typeface="DM Sans"/>
                <a:sym typeface="DM Sans"/>
              </a:defRPr>
            </a:lvl3pPr>
            <a:lvl4pPr lvl="3" algn="ctr" rtl="0">
              <a:lnSpc>
                <a:spcPct val="115000"/>
              </a:lnSpc>
              <a:spcBef>
                <a:spcPts val="0"/>
              </a:spcBef>
              <a:spcAft>
                <a:spcPts val="0"/>
              </a:spcAft>
              <a:buSzPts val="2400"/>
              <a:buFont typeface="DM Sans"/>
              <a:buNone/>
              <a:defRPr sz="2400" b="1">
                <a:latin typeface="DM Sans"/>
                <a:ea typeface="DM Sans"/>
                <a:cs typeface="DM Sans"/>
                <a:sym typeface="DM Sans"/>
              </a:defRPr>
            </a:lvl4pPr>
            <a:lvl5pPr lvl="4" algn="ctr" rtl="0">
              <a:lnSpc>
                <a:spcPct val="115000"/>
              </a:lnSpc>
              <a:spcBef>
                <a:spcPts val="0"/>
              </a:spcBef>
              <a:spcAft>
                <a:spcPts val="0"/>
              </a:spcAft>
              <a:buSzPts val="2400"/>
              <a:buFont typeface="DM Sans"/>
              <a:buNone/>
              <a:defRPr sz="2400" b="1">
                <a:latin typeface="DM Sans"/>
                <a:ea typeface="DM Sans"/>
                <a:cs typeface="DM Sans"/>
                <a:sym typeface="DM Sans"/>
              </a:defRPr>
            </a:lvl5pPr>
            <a:lvl6pPr lvl="5" algn="ctr" rtl="0">
              <a:lnSpc>
                <a:spcPct val="115000"/>
              </a:lnSpc>
              <a:spcBef>
                <a:spcPts val="0"/>
              </a:spcBef>
              <a:spcAft>
                <a:spcPts val="0"/>
              </a:spcAft>
              <a:buSzPts val="2400"/>
              <a:buFont typeface="DM Sans"/>
              <a:buNone/>
              <a:defRPr sz="2400" b="1">
                <a:latin typeface="DM Sans"/>
                <a:ea typeface="DM Sans"/>
                <a:cs typeface="DM Sans"/>
                <a:sym typeface="DM Sans"/>
              </a:defRPr>
            </a:lvl6pPr>
            <a:lvl7pPr lvl="6" algn="ctr" rtl="0">
              <a:lnSpc>
                <a:spcPct val="115000"/>
              </a:lnSpc>
              <a:spcBef>
                <a:spcPts val="0"/>
              </a:spcBef>
              <a:spcAft>
                <a:spcPts val="0"/>
              </a:spcAft>
              <a:buSzPts val="2400"/>
              <a:buFont typeface="DM Sans"/>
              <a:buNone/>
              <a:defRPr sz="2400" b="1">
                <a:latin typeface="DM Sans"/>
                <a:ea typeface="DM Sans"/>
                <a:cs typeface="DM Sans"/>
                <a:sym typeface="DM Sans"/>
              </a:defRPr>
            </a:lvl7pPr>
            <a:lvl8pPr lvl="7" algn="ctr" rtl="0">
              <a:lnSpc>
                <a:spcPct val="115000"/>
              </a:lnSpc>
              <a:spcBef>
                <a:spcPts val="0"/>
              </a:spcBef>
              <a:spcAft>
                <a:spcPts val="0"/>
              </a:spcAft>
              <a:buSzPts val="2400"/>
              <a:buFont typeface="DM Sans"/>
              <a:buNone/>
              <a:defRPr sz="2400" b="1">
                <a:latin typeface="DM Sans"/>
                <a:ea typeface="DM Sans"/>
                <a:cs typeface="DM Sans"/>
                <a:sym typeface="DM Sans"/>
              </a:defRPr>
            </a:lvl8pPr>
            <a:lvl9pPr lvl="8" algn="ctr" rtl="0">
              <a:lnSpc>
                <a:spcPct val="115000"/>
              </a:lnSpc>
              <a:spcBef>
                <a:spcPts val="0"/>
              </a:spcBef>
              <a:spcAft>
                <a:spcPts val="0"/>
              </a:spcAft>
              <a:buSzPts val="2400"/>
              <a:buFont typeface="DM Sans"/>
              <a:buNone/>
              <a:defRPr sz="2400" b="1">
                <a:latin typeface="DM Sans"/>
                <a:ea typeface="DM Sans"/>
                <a:cs typeface="DM Sans"/>
                <a:sym typeface="DM Sans"/>
              </a:defRPr>
            </a:lvl9pPr>
          </a:lstStyle>
          <a:p>
            <a:endParaRPr/>
          </a:p>
        </p:txBody>
      </p:sp>
      <p:sp>
        <p:nvSpPr>
          <p:cNvPr id="196" name="Google Shape;196;p25"/>
          <p:cNvSpPr txBox="1">
            <a:spLocks noGrp="1"/>
          </p:cNvSpPr>
          <p:nvPr>
            <p:ph type="subTitle" idx="6"/>
          </p:nvPr>
        </p:nvSpPr>
        <p:spPr>
          <a:xfrm>
            <a:off x="5186100" y="1215625"/>
            <a:ext cx="2626800" cy="482400"/>
          </a:xfrm>
          <a:prstGeom prst="rect">
            <a:avLst/>
          </a:prstGeom>
          <a:ln>
            <a:noFill/>
          </a:ln>
        </p:spPr>
        <p:txBody>
          <a:bodyPr spcFirstLastPara="1" wrap="square" lIns="91425" tIns="91425" rIns="91425" bIns="91425" anchor="b" anchorCtr="0">
            <a:noAutofit/>
          </a:bodyPr>
          <a:lstStyle>
            <a:lvl1pPr lvl="0" rtl="0">
              <a:lnSpc>
                <a:spcPct val="115000"/>
              </a:lnSpc>
              <a:spcBef>
                <a:spcPts val="0"/>
              </a:spcBef>
              <a:spcAft>
                <a:spcPts val="0"/>
              </a:spcAft>
              <a:buSzPts val="2400"/>
              <a:buFont typeface="DM Sans"/>
              <a:buNone/>
              <a:defRPr sz="2000" b="1">
                <a:latin typeface="Poppins"/>
                <a:ea typeface="Poppins"/>
                <a:cs typeface="Poppins"/>
                <a:sym typeface="Poppins"/>
              </a:defRPr>
            </a:lvl1pPr>
            <a:lvl2pPr lvl="1" algn="ctr" rtl="0">
              <a:lnSpc>
                <a:spcPct val="115000"/>
              </a:lnSpc>
              <a:spcBef>
                <a:spcPts val="0"/>
              </a:spcBef>
              <a:spcAft>
                <a:spcPts val="0"/>
              </a:spcAft>
              <a:buSzPts val="2400"/>
              <a:buFont typeface="DM Sans"/>
              <a:buNone/>
              <a:defRPr sz="2400" b="1">
                <a:latin typeface="DM Sans"/>
                <a:ea typeface="DM Sans"/>
                <a:cs typeface="DM Sans"/>
                <a:sym typeface="DM Sans"/>
              </a:defRPr>
            </a:lvl2pPr>
            <a:lvl3pPr lvl="2" algn="ctr" rtl="0">
              <a:lnSpc>
                <a:spcPct val="115000"/>
              </a:lnSpc>
              <a:spcBef>
                <a:spcPts val="0"/>
              </a:spcBef>
              <a:spcAft>
                <a:spcPts val="0"/>
              </a:spcAft>
              <a:buSzPts val="2400"/>
              <a:buFont typeface="DM Sans"/>
              <a:buNone/>
              <a:defRPr sz="2400" b="1">
                <a:latin typeface="DM Sans"/>
                <a:ea typeface="DM Sans"/>
                <a:cs typeface="DM Sans"/>
                <a:sym typeface="DM Sans"/>
              </a:defRPr>
            </a:lvl3pPr>
            <a:lvl4pPr lvl="3" algn="ctr" rtl="0">
              <a:lnSpc>
                <a:spcPct val="115000"/>
              </a:lnSpc>
              <a:spcBef>
                <a:spcPts val="0"/>
              </a:spcBef>
              <a:spcAft>
                <a:spcPts val="0"/>
              </a:spcAft>
              <a:buSzPts val="2400"/>
              <a:buFont typeface="DM Sans"/>
              <a:buNone/>
              <a:defRPr sz="2400" b="1">
                <a:latin typeface="DM Sans"/>
                <a:ea typeface="DM Sans"/>
                <a:cs typeface="DM Sans"/>
                <a:sym typeface="DM Sans"/>
              </a:defRPr>
            </a:lvl4pPr>
            <a:lvl5pPr lvl="4" algn="ctr" rtl="0">
              <a:lnSpc>
                <a:spcPct val="115000"/>
              </a:lnSpc>
              <a:spcBef>
                <a:spcPts val="0"/>
              </a:spcBef>
              <a:spcAft>
                <a:spcPts val="0"/>
              </a:spcAft>
              <a:buSzPts val="2400"/>
              <a:buFont typeface="DM Sans"/>
              <a:buNone/>
              <a:defRPr sz="2400" b="1">
                <a:latin typeface="DM Sans"/>
                <a:ea typeface="DM Sans"/>
                <a:cs typeface="DM Sans"/>
                <a:sym typeface="DM Sans"/>
              </a:defRPr>
            </a:lvl5pPr>
            <a:lvl6pPr lvl="5" algn="ctr" rtl="0">
              <a:lnSpc>
                <a:spcPct val="115000"/>
              </a:lnSpc>
              <a:spcBef>
                <a:spcPts val="0"/>
              </a:spcBef>
              <a:spcAft>
                <a:spcPts val="0"/>
              </a:spcAft>
              <a:buSzPts val="2400"/>
              <a:buFont typeface="DM Sans"/>
              <a:buNone/>
              <a:defRPr sz="2400" b="1">
                <a:latin typeface="DM Sans"/>
                <a:ea typeface="DM Sans"/>
                <a:cs typeface="DM Sans"/>
                <a:sym typeface="DM Sans"/>
              </a:defRPr>
            </a:lvl6pPr>
            <a:lvl7pPr lvl="6" algn="ctr" rtl="0">
              <a:lnSpc>
                <a:spcPct val="115000"/>
              </a:lnSpc>
              <a:spcBef>
                <a:spcPts val="0"/>
              </a:spcBef>
              <a:spcAft>
                <a:spcPts val="0"/>
              </a:spcAft>
              <a:buSzPts val="2400"/>
              <a:buFont typeface="DM Sans"/>
              <a:buNone/>
              <a:defRPr sz="2400" b="1">
                <a:latin typeface="DM Sans"/>
                <a:ea typeface="DM Sans"/>
                <a:cs typeface="DM Sans"/>
                <a:sym typeface="DM Sans"/>
              </a:defRPr>
            </a:lvl7pPr>
            <a:lvl8pPr lvl="7" algn="ctr" rtl="0">
              <a:lnSpc>
                <a:spcPct val="115000"/>
              </a:lnSpc>
              <a:spcBef>
                <a:spcPts val="0"/>
              </a:spcBef>
              <a:spcAft>
                <a:spcPts val="0"/>
              </a:spcAft>
              <a:buSzPts val="2400"/>
              <a:buFont typeface="DM Sans"/>
              <a:buNone/>
              <a:defRPr sz="2400" b="1">
                <a:latin typeface="DM Sans"/>
                <a:ea typeface="DM Sans"/>
                <a:cs typeface="DM Sans"/>
                <a:sym typeface="DM Sans"/>
              </a:defRPr>
            </a:lvl8pPr>
            <a:lvl9pPr lvl="8" algn="ctr" rtl="0">
              <a:lnSpc>
                <a:spcPct val="115000"/>
              </a:lnSpc>
              <a:spcBef>
                <a:spcPts val="0"/>
              </a:spcBef>
              <a:spcAft>
                <a:spcPts val="0"/>
              </a:spcAft>
              <a:buSzPts val="2400"/>
              <a:buFont typeface="DM Sans"/>
              <a:buNone/>
              <a:defRPr sz="2400" b="1">
                <a:latin typeface="DM Sans"/>
                <a:ea typeface="DM Sans"/>
                <a:cs typeface="DM Sans"/>
                <a:sym typeface="DM Sans"/>
              </a:defRPr>
            </a:lvl9pPr>
          </a:lstStyle>
          <a:p>
            <a:endParaRPr/>
          </a:p>
        </p:txBody>
      </p:sp>
      <p:sp>
        <p:nvSpPr>
          <p:cNvPr id="197" name="Google Shape;197;p25"/>
          <p:cNvSpPr txBox="1">
            <a:spLocks noGrp="1"/>
          </p:cNvSpPr>
          <p:nvPr>
            <p:ph type="subTitle" idx="7"/>
          </p:nvPr>
        </p:nvSpPr>
        <p:spPr>
          <a:xfrm>
            <a:off x="1747650" y="2799575"/>
            <a:ext cx="2626800" cy="482400"/>
          </a:xfrm>
          <a:prstGeom prst="rect">
            <a:avLst/>
          </a:prstGeom>
          <a:ln>
            <a:noFill/>
          </a:ln>
        </p:spPr>
        <p:txBody>
          <a:bodyPr spcFirstLastPara="1" wrap="square" lIns="91425" tIns="91425" rIns="91425" bIns="91425" anchor="b" anchorCtr="0">
            <a:noAutofit/>
          </a:bodyPr>
          <a:lstStyle>
            <a:lvl1pPr lvl="0" rtl="0">
              <a:lnSpc>
                <a:spcPct val="115000"/>
              </a:lnSpc>
              <a:spcBef>
                <a:spcPts val="0"/>
              </a:spcBef>
              <a:spcAft>
                <a:spcPts val="0"/>
              </a:spcAft>
              <a:buSzPts val="2400"/>
              <a:buFont typeface="DM Sans"/>
              <a:buNone/>
              <a:defRPr sz="2000" b="1">
                <a:latin typeface="Poppins"/>
                <a:ea typeface="Poppins"/>
                <a:cs typeface="Poppins"/>
                <a:sym typeface="Poppins"/>
              </a:defRPr>
            </a:lvl1pPr>
            <a:lvl2pPr lvl="1" algn="ctr" rtl="0">
              <a:lnSpc>
                <a:spcPct val="115000"/>
              </a:lnSpc>
              <a:spcBef>
                <a:spcPts val="0"/>
              </a:spcBef>
              <a:spcAft>
                <a:spcPts val="0"/>
              </a:spcAft>
              <a:buSzPts val="2400"/>
              <a:buFont typeface="DM Sans"/>
              <a:buNone/>
              <a:defRPr sz="2400" b="1">
                <a:latin typeface="DM Sans"/>
                <a:ea typeface="DM Sans"/>
                <a:cs typeface="DM Sans"/>
                <a:sym typeface="DM Sans"/>
              </a:defRPr>
            </a:lvl2pPr>
            <a:lvl3pPr lvl="2" algn="ctr" rtl="0">
              <a:lnSpc>
                <a:spcPct val="115000"/>
              </a:lnSpc>
              <a:spcBef>
                <a:spcPts val="0"/>
              </a:spcBef>
              <a:spcAft>
                <a:spcPts val="0"/>
              </a:spcAft>
              <a:buSzPts val="2400"/>
              <a:buFont typeface="DM Sans"/>
              <a:buNone/>
              <a:defRPr sz="2400" b="1">
                <a:latin typeface="DM Sans"/>
                <a:ea typeface="DM Sans"/>
                <a:cs typeface="DM Sans"/>
                <a:sym typeface="DM Sans"/>
              </a:defRPr>
            </a:lvl3pPr>
            <a:lvl4pPr lvl="3" algn="ctr" rtl="0">
              <a:lnSpc>
                <a:spcPct val="115000"/>
              </a:lnSpc>
              <a:spcBef>
                <a:spcPts val="0"/>
              </a:spcBef>
              <a:spcAft>
                <a:spcPts val="0"/>
              </a:spcAft>
              <a:buSzPts val="2400"/>
              <a:buFont typeface="DM Sans"/>
              <a:buNone/>
              <a:defRPr sz="2400" b="1">
                <a:latin typeface="DM Sans"/>
                <a:ea typeface="DM Sans"/>
                <a:cs typeface="DM Sans"/>
                <a:sym typeface="DM Sans"/>
              </a:defRPr>
            </a:lvl4pPr>
            <a:lvl5pPr lvl="4" algn="ctr" rtl="0">
              <a:lnSpc>
                <a:spcPct val="115000"/>
              </a:lnSpc>
              <a:spcBef>
                <a:spcPts val="0"/>
              </a:spcBef>
              <a:spcAft>
                <a:spcPts val="0"/>
              </a:spcAft>
              <a:buSzPts val="2400"/>
              <a:buFont typeface="DM Sans"/>
              <a:buNone/>
              <a:defRPr sz="2400" b="1">
                <a:latin typeface="DM Sans"/>
                <a:ea typeface="DM Sans"/>
                <a:cs typeface="DM Sans"/>
                <a:sym typeface="DM Sans"/>
              </a:defRPr>
            </a:lvl5pPr>
            <a:lvl6pPr lvl="5" algn="ctr" rtl="0">
              <a:lnSpc>
                <a:spcPct val="115000"/>
              </a:lnSpc>
              <a:spcBef>
                <a:spcPts val="0"/>
              </a:spcBef>
              <a:spcAft>
                <a:spcPts val="0"/>
              </a:spcAft>
              <a:buSzPts val="2400"/>
              <a:buFont typeface="DM Sans"/>
              <a:buNone/>
              <a:defRPr sz="2400" b="1">
                <a:latin typeface="DM Sans"/>
                <a:ea typeface="DM Sans"/>
                <a:cs typeface="DM Sans"/>
                <a:sym typeface="DM Sans"/>
              </a:defRPr>
            </a:lvl6pPr>
            <a:lvl7pPr lvl="6" algn="ctr" rtl="0">
              <a:lnSpc>
                <a:spcPct val="115000"/>
              </a:lnSpc>
              <a:spcBef>
                <a:spcPts val="0"/>
              </a:spcBef>
              <a:spcAft>
                <a:spcPts val="0"/>
              </a:spcAft>
              <a:buSzPts val="2400"/>
              <a:buFont typeface="DM Sans"/>
              <a:buNone/>
              <a:defRPr sz="2400" b="1">
                <a:latin typeface="DM Sans"/>
                <a:ea typeface="DM Sans"/>
                <a:cs typeface="DM Sans"/>
                <a:sym typeface="DM Sans"/>
              </a:defRPr>
            </a:lvl7pPr>
            <a:lvl8pPr lvl="7" algn="ctr" rtl="0">
              <a:lnSpc>
                <a:spcPct val="115000"/>
              </a:lnSpc>
              <a:spcBef>
                <a:spcPts val="0"/>
              </a:spcBef>
              <a:spcAft>
                <a:spcPts val="0"/>
              </a:spcAft>
              <a:buSzPts val="2400"/>
              <a:buFont typeface="DM Sans"/>
              <a:buNone/>
              <a:defRPr sz="2400" b="1">
                <a:latin typeface="DM Sans"/>
                <a:ea typeface="DM Sans"/>
                <a:cs typeface="DM Sans"/>
                <a:sym typeface="DM Sans"/>
              </a:defRPr>
            </a:lvl8pPr>
            <a:lvl9pPr lvl="8" algn="ctr" rtl="0">
              <a:lnSpc>
                <a:spcPct val="115000"/>
              </a:lnSpc>
              <a:spcBef>
                <a:spcPts val="0"/>
              </a:spcBef>
              <a:spcAft>
                <a:spcPts val="0"/>
              </a:spcAft>
              <a:buSzPts val="2400"/>
              <a:buFont typeface="DM Sans"/>
              <a:buNone/>
              <a:defRPr sz="2400" b="1">
                <a:latin typeface="DM Sans"/>
                <a:ea typeface="DM Sans"/>
                <a:cs typeface="DM Sans"/>
                <a:sym typeface="DM Sans"/>
              </a:defRPr>
            </a:lvl9pPr>
          </a:lstStyle>
          <a:p>
            <a:endParaRPr/>
          </a:p>
        </p:txBody>
      </p:sp>
      <p:sp>
        <p:nvSpPr>
          <p:cNvPr id="198" name="Google Shape;198;p25"/>
          <p:cNvSpPr txBox="1">
            <a:spLocks noGrp="1"/>
          </p:cNvSpPr>
          <p:nvPr>
            <p:ph type="subTitle" idx="8"/>
          </p:nvPr>
        </p:nvSpPr>
        <p:spPr>
          <a:xfrm>
            <a:off x="5186100" y="2799575"/>
            <a:ext cx="2626800" cy="482400"/>
          </a:xfrm>
          <a:prstGeom prst="rect">
            <a:avLst/>
          </a:prstGeom>
          <a:ln>
            <a:noFill/>
          </a:ln>
        </p:spPr>
        <p:txBody>
          <a:bodyPr spcFirstLastPara="1" wrap="square" lIns="91425" tIns="91425" rIns="91425" bIns="91425" anchor="b" anchorCtr="0">
            <a:noAutofit/>
          </a:bodyPr>
          <a:lstStyle>
            <a:lvl1pPr lvl="0" rtl="0">
              <a:lnSpc>
                <a:spcPct val="115000"/>
              </a:lnSpc>
              <a:spcBef>
                <a:spcPts val="0"/>
              </a:spcBef>
              <a:spcAft>
                <a:spcPts val="0"/>
              </a:spcAft>
              <a:buSzPts val="2400"/>
              <a:buFont typeface="DM Sans"/>
              <a:buNone/>
              <a:defRPr sz="2000" b="1">
                <a:latin typeface="Poppins"/>
                <a:ea typeface="Poppins"/>
                <a:cs typeface="Poppins"/>
                <a:sym typeface="Poppins"/>
              </a:defRPr>
            </a:lvl1pPr>
            <a:lvl2pPr lvl="1" algn="ctr" rtl="0">
              <a:lnSpc>
                <a:spcPct val="115000"/>
              </a:lnSpc>
              <a:spcBef>
                <a:spcPts val="0"/>
              </a:spcBef>
              <a:spcAft>
                <a:spcPts val="0"/>
              </a:spcAft>
              <a:buSzPts val="2400"/>
              <a:buFont typeface="DM Sans"/>
              <a:buNone/>
              <a:defRPr sz="2400" b="1">
                <a:latin typeface="DM Sans"/>
                <a:ea typeface="DM Sans"/>
                <a:cs typeface="DM Sans"/>
                <a:sym typeface="DM Sans"/>
              </a:defRPr>
            </a:lvl2pPr>
            <a:lvl3pPr lvl="2" algn="ctr" rtl="0">
              <a:lnSpc>
                <a:spcPct val="115000"/>
              </a:lnSpc>
              <a:spcBef>
                <a:spcPts val="0"/>
              </a:spcBef>
              <a:spcAft>
                <a:spcPts val="0"/>
              </a:spcAft>
              <a:buSzPts val="2400"/>
              <a:buFont typeface="DM Sans"/>
              <a:buNone/>
              <a:defRPr sz="2400" b="1">
                <a:latin typeface="DM Sans"/>
                <a:ea typeface="DM Sans"/>
                <a:cs typeface="DM Sans"/>
                <a:sym typeface="DM Sans"/>
              </a:defRPr>
            </a:lvl3pPr>
            <a:lvl4pPr lvl="3" algn="ctr" rtl="0">
              <a:lnSpc>
                <a:spcPct val="115000"/>
              </a:lnSpc>
              <a:spcBef>
                <a:spcPts val="0"/>
              </a:spcBef>
              <a:spcAft>
                <a:spcPts val="0"/>
              </a:spcAft>
              <a:buSzPts val="2400"/>
              <a:buFont typeface="DM Sans"/>
              <a:buNone/>
              <a:defRPr sz="2400" b="1">
                <a:latin typeface="DM Sans"/>
                <a:ea typeface="DM Sans"/>
                <a:cs typeface="DM Sans"/>
                <a:sym typeface="DM Sans"/>
              </a:defRPr>
            </a:lvl4pPr>
            <a:lvl5pPr lvl="4" algn="ctr" rtl="0">
              <a:lnSpc>
                <a:spcPct val="115000"/>
              </a:lnSpc>
              <a:spcBef>
                <a:spcPts val="0"/>
              </a:spcBef>
              <a:spcAft>
                <a:spcPts val="0"/>
              </a:spcAft>
              <a:buSzPts val="2400"/>
              <a:buFont typeface="DM Sans"/>
              <a:buNone/>
              <a:defRPr sz="2400" b="1">
                <a:latin typeface="DM Sans"/>
                <a:ea typeface="DM Sans"/>
                <a:cs typeface="DM Sans"/>
                <a:sym typeface="DM Sans"/>
              </a:defRPr>
            </a:lvl5pPr>
            <a:lvl6pPr lvl="5" algn="ctr" rtl="0">
              <a:lnSpc>
                <a:spcPct val="115000"/>
              </a:lnSpc>
              <a:spcBef>
                <a:spcPts val="0"/>
              </a:spcBef>
              <a:spcAft>
                <a:spcPts val="0"/>
              </a:spcAft>
              <a:buSzPts val="2400"/>
              <a:buFont typeface="DM Sans"/>
              <a:buNone/>
              <a:defRPr sz="2400" b="1">
                <a:latin typeface="DM Sans"/>
                <a:ea typeface="DM Sans"/>
                <a:cs typeface="DM Sans"/>
                <a:sym typeface="DM Sans"/>
              </a:defRPr>
            </a:lvl6pPr>
            <a:lvl7pPr lvl="6" algn="ctr" rtl="0">
              <a:lnSpc>
                <a:spcPct val="115000"/>
              </a:lnSpc>
              <a:spcBef>
                <a:spcPts val="0"/>
              </a:spcBef>
              <a:spcAft>
                <a:spcPts val="0"/>
              </a:spcAft>
              <a:buSzPts val="2400"/>
              <a:buFont typeface="DM Sans"/>
              <a:buNone/>
              <a:defRPr sz="2400" b="1">
                <a:latin typeface="DM Sans"/>
                <a:ea typeface="DM Sans"/>
                <a:cs typeface="DM Sans"/>
                <a:sym typeface="DM Sans"/>
              </a:defRPr>
            </a:lvl7pPr>
            <a:lvl8pPr lvl="7" algn="ctr" rtl="0">
              <a:lnSpc>
                <a:spcPct val="115000"/>
              </a:lnSpc>
              <a:spcBef>
                <a:spcPts val="0"/>
              </a:spcBef>
              <a:spcAft>
                <a:spcPts val="0"/>
              </a:spcAft>
              <a:buSzPts val="2400"/>
              <a:buFont typeface="DM Sans"/>
              <a:buNone/>
              <a:defRPr sz="2400" b="1">
                <a:latin typeface="DM Sans"/>
                <a:ea typeface="DM Sans"/>
                <a:cs typeface="DM Sans"/>
                <a:sym typeface="DM Sans"/>
              </a:defRPr>
            </a:lvl8pPr>
            <a:lvl9pPr lvl="8" algn="ctr" rtl="0">
              <a:lnSpc>
                <a:spcPct val="115000"/>
              </a:lnSpc>
              <a:spcBef>
                <a:spcPts val="0"/>
              </a:spcBef>
              <a:spcAft>
                <a:spcPts val="0"/>
              </a:spcAft>
              <a:buSzPts val="2400"/>
              <a:buFont typeface="DM Sans"/>
              <a:buNone/>
              <a:defRPr sz="2400" b="1">
                <a:latin typeface="DM Sans"/>
                <a:ea typeface="DM Sans"/>
                <a:cs typeface="DM Sans"/>
                <a:sym typeface="DM Sans"/>
              </a:defRPr>
            </a:lvl9pPr>
          </a:lstStyle>
          <a:p>
            <a:endParaRPr/>
          </a:p>
        </p:txBody>
      </p:sp>
      <p:grpSp>
        <p:nvGrpSpPr>
          <p:cNvPr id="199" name="Google Shape;199;p25"/>
          <p:cNvGrpSpPr/>
          <p:nvPr/>
        </p:nvGrpSpPr>
        <p:grpSpPr>
          <a:xfrm>
            <a:off x="-2608950" y="-68353"/>
            <a:ext cx="14807675" cy="5426654"/>
            <a:chOff x="-2608950" y="-68353"/>
            <a:chExt cx="14807675" cy="5426654"/>
          </a:xfrm>
        </p:grpSpPr>
        <p:sp>
          <p:nvSpPr>
            <p:cNvPr id="200" name="Google Shape;200;p25"/>
            <p:cNvSpPr/>
            <p:nvPr/>
          </p:nvSpPr>
          <p:spPr>
            <a:xfrm rot="-5400000">
              <a:off x="9880775" y="-1781803"/>
              <a:ext cx="604500" cy="40314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201" name="Google Shape;201;p25"/>
            <p:cNvSpPr/>
            <p:nvPr/>
          </p:nvSpPr>
          <p:spPr>
            <a:xfrm rot="-5400000">
              <a:off x="9588139" y="-734549"/>
              <a:ext cx="604500" cy="2794500"/>
            </a:xfrm>
            <a:prstGeom prst="roundRect">
              <a:avLst>
                <a:gd name="adj" fmla="val 50000"/>
              </a:avLst>
            </a:prstGeom>
            <a:solidFill>
              <a:srgbClr val="74CEC4">
                <a:alpha val="6063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202" name="Google Shape;202;p25"/>
            <p:cNvSpPr/>
            <p:nvPr/>
          </p:nvSpPr>
          <p:spPr>
            <a:xfrm rot="5400000">
              <a:off x="-895500" y="3040351"/>
              <a:ext cx="604500" cy="40314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203" name="Google Shape;203;p25"/>
            <p:cNvSpPr/>
            <p:nvPr/>
          </p:nvSpPr>
          <p:spPr>
            <a:xfrm rot="5400000">
              <a:off x="-380001" y="3806300"/>
              <a:ext cx="604500" cy="1641900"/>
            </a:xfrm>
            <a:prstGeom prst="roundRect">
              <a:avLst>
                <a:gd name="adj" fmla="val 50000"/>
              </a:avLst>
            </a:prstGeom>
            <a:solidFill>
              <a:srgbClr val="F2557A">
                <a:alpha val="6563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713225" y="2271750"/>
            <a:ext cx="3318300" cy="841800"/>
          </a:xfrm>
          <a:prstGeom prst="rect">
            <a:avLst/>
          </a:prstGeom>
        </p:spPr>
        <p:txBody>
          <a:bodyPr spcFirstLastPara="1" wrap="square" lIns="91425" tIns="91425" rIns="91425" bIns="91425" anchor="t" anchorCtr="0">
            <a:noAutofit/>
          </a:bodyPr>
          <a:lstStyle>
            <a:lvl1pPr lvl="0">
              <a:spcBef>
                <a:spcPts val="0"/>
              </a:spcBef>
              <a:spcAft>
                <a:spcPts val="0"/>
              </a:spcAft>
              <a:buSzPts val="3600"/>
              <a:buNone/>
              <a:defRPr sz="3800">
                <a:solidFill>
                  <a:schemeClr val="lt1"/>
                </a:solidFill>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9" name="Google Shape;19;p3"/>
          <p:cNvSpPr txBox="1">
            <a:spLocks noGrp="1"/>
          </p:cNvSpPr>
          <p:nvPr>
            <p:ph type="title" idx="2" hasCustomPrompt="1"/>
          </p:nvPr>
        </p:nvSpPr>
        <p:spPr>
          <a:xfrm>
            <a:off x="713225" y="1267988"/>
            <a:ext cx="1324200" cy="8418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6000">
                <a:solidFill>
                  <a:schemeClr val="lt1"/>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20" name="Google Shape;20;p3"/>
          <p:cNvSpPr txBox="1">
            <a:spLocks noGrp="1"/>
          </p:cNvSpPr>
          <p:nvPr>
            <p:ph type="subTitle" idx="1"/>
          </p:nvPr>
        </p:nvSpPr>
        <p:spPr>
          <a:xfrm>
            <a:off x="713225" y="3356325"/>
            <a:ext cx="3318300" cy="713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None/>
              <a:defRPr sz="1600">
                <a:solidFill>
                  <a:schemeClr val="lt1"/>
                </a:solidFill>
                <a:latin typeface="Albert Sans Medium"/>
                <a:ea typeface="Albert Sans Medium"/>
                <a:cs typeface="Albert Sans Medium"/>
                <a:sym typeface="Albert Sans Medium"/>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0"/>
              </a:spcBef>
              <a:spcAft>
                <a:spcPts val="0"/>
              </a:spcAft>
              <a:buClr>
                <a:schemeClr val="dk1"/>
              </a:buClr>
              <a:buSzPts val="1400"/>
              <a:buNone/>
              <a:defRPr>
                <a:solidFill>
                  <a:schemeClr val="dk1"/>
                </a:solidFill>
              </a:defRPr>
            </a:lvl3pPr>
            <a:lvl4pPr lvl="3" algn="ctr" rtl="0">
              <a:lnSpc>
                <a:spcPct val="100000"/>
              </a:lnSpc>
              <a:spcBef>
                <a:spcPts val="0"/>
              </a:spcBef>
              <a:spcAft>
                <a:spcPts val="0"/>
              </a:spcAft>
              <a:buClr>
                <a:schemeClr val="dk1"/>
              </a:buClr>
              <a:buSzPts val="1400"/>
              <a:buNone/>
              <a:defRPr>
                <a:solidFill>
                  <a:schemeClr val="dk1"/>
                </a:solidFill>
              </a:defRPr>
            </a:lvl4pPr>
            <a:lvl5pPr lvl="4" algn="ctr" rtl="0">
              <a:lnSpc>
                <a:spcPct val="100000"/>
              </a:lnSpc>
              <a:spcBef>
                <a:spcPts val="0"/>
              </a:spcBef>
              <a:spcAft>
                <a:spcPts val="0"/>
              </a:spcAft>
              <a:buClr>
                <a:schemeClr val="dk1"/>
              </a:buClr>
              <a:buSzPts val="1400"/>
              <a:buNone/>
              <a:defRPr>
                <a:solidFill>
                  <a:schemeClr val="dk1"/>
                </a:solidFill>
              </a:defRPr>
            </a:lvl5pPr>
            <a:lvl6pPr lvl="5" algn="ctr" rtl="0">
              <a:lnSpc>
                <a:spcPct val="100000"/>
              </a:lnSpc>
              <a:spcBef>
                <a:spcPts val="0"/>
              </a:spcBef>
              <a:spcAft>
                <a:spcPts val="0"/>
              </a:spcAft>
              <a:buClr>
                <a:schemeClr val="dk1"/>
              </a:buClr>
              <a:buSzPts val="1400"/>
              <a:buNone/>
              <a:defRPr>
                <a:solidFill>
                  <a:schemeClr val="dk1"/>
                </a:solidFill>
              </a:defRPr>
            </a:lvl6pPr>
            <a:lvl7pPr lvl="6" algn="ctr" rtl="0">
              <a:lnSpc>
                <a:spcPct val="100000"/>
              </a:lnSpc>
              <a:spcBef>
                <a:spcPts val="0"/>
              </a:spcBef>
              <a:spcAft>
                <a:spcPts val="0"/>
              </a:spcAft>
              <a:buClr>
                <a:schemeClr val="dk1"/>
              </a:buClr>
              <a:buSzPts val="1400"/>
              <a:buNone/>
              <a:defRPr>
                <a:solidFill>
                  <a:schemeClr val="dk1"/>
                </a:solidFill>
              </a:defRPr>
            </a:lvl7pPr>
            <a:lvl8pPr lvl="7" algn="ctr" rtl="0">
              <a:lnSpc>
                <a:spcPct val="100000"/>
              </a:lnSpc>
              <a:spcBef>
                <a:spcPts val="0"/>
              </a:spcBef>
              <a:spcAft>
                <a:spcPts val="0"/>
              </a:spcAft>
              <a:buClr>
                <a:schemeClr val="dk1"/>
              </a:buClr>
              <a:buSzPts val="1400"/>
              <a:buNone/>
              <a:defRPr>
                <a:solidFill>
                  <a:schemeClr val="dk1"/>
                </a:solidFill>
              </a:defRPr>
            </a:lvl8pPr>
            <a:lvl9pPr lvl="8" algn="ctr" rtl="0">
              <a:lnSpc>
                <a:spcPct val="100000"/>
              </a:lnSpc>
              <a:spcBef>
                <a:spcPts val="0"/>
              </a:spcBef>
              <a:spcAft>
                <a:spcPts val="0"/>
              </a:spcAft>
              <a:buClr>
                <a:schemeClr val="dk1"/>
              </a:buClr>
              <a:buSzPts val="1400"/>
              <a:buNone/>
              <a:defRPr>
                <a:solidFill>
                  <a:schemeClr val="dk1"/>
                </a:solidFill>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six columns">
  <p:cSld name="CUSTOM_7_1">
    <p:spTree>
      <p:nvGrpSpPr>
        <p:cNvPr id="1" name="Shape 204"/>
        <p:cNvGrpSpPr/>
        <p:nvPr/>
      </p:nvGrpSpPr>
      <p:grpSpPr>
        <a:xfrm>
          <a:off x="0" y="0"/>
          <a:ext cx="0" cy="0"/>
          <a:chOff x="0" y="0"/>
          <a:chExt cx="0" cy="0"/>
        </a:xfrm>
      </p:grpSpPr>
      <p:sp>
        <p:nvSpPr>
          <p:cNvPr id="205" name="Google Shape;205;p2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06" name="Google Shape;206;p26"/>
          <p:cNvSpPr txBox="1">
            <a:spLocks noGrp="1"/>
          </p:cNvSpPr>
          <p:nvPr>
            <p:ph type="subTitle" idx="1"/>
          </p:nvPr>
        </p:nvSpPr>
        <p:spPr>
          <a:xfrm>
            <a:off x="1046381" y="2149200"/>
            <a:ext cx="2066100" cy="635400"/>
          </a:xfrm>
          <a:prstGeom prst="rect">
            <a:avLst/>
          </a:prstGeom>
          <a:ln>
            <a:noFill/>
          </a:ln>
        </p:spPr>
        <p:txBody>
          <a:bodyPr spcFirstLastPara="1" wrap="square" lIns="91425" tIns="91425" rIns="91425" bIns="91425" anchor="t" anchorCtr="0">
            <a:noAutofit/>
          </a:bodyPr>
          <a:lstStyle>
            <a:lvl1pPr lvl="0" algn="ctr" rtl="0">
              <a:lnSpc>
                <a:spcPct val="115000"/>
              </a:lnSpc>
              <a:spcBef>
                <a:spcPts val="0"/>
              </a:spcBef>
              <a:spcAft>
                <a:spcPts val="0"/>
              </a:spcAft>
              <a:buSzPts val="1400"/>
              <a:buNone/>
              <a:defRPr sz="1400"/>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sp>
        <p:nvSpPr>
          <p:cNvPr id="207" name="Google Shape;207;p26"/>
          <p:cNvSpPr txBox="1">
            <a:spLocks noGrp="1"/>
          </p:cNvSpPr>
          <p:nvPr>
            <p:ph type="subTitle" idx="2"/>
          </p:nvPr>
        </p:nvSpPr>
        <p:spPr>
          <a:xfrm>
            <a:off x="3538950" y="2149200"/>
            <a:ext cx="2066100" cy="635400"/>
          </a:xfrm>
          <a:prstGeom prst="rect">
            <a:avLst/>
          </a:prstGeom>
          <a:ln>
            <a:noFill/>
          </a:ln>
        </p:spPr>
        <p:txBody>
          <a:bodyPr spcFirstLastPara="1" wrap="square" lIns="91425" tIns="91425" rIns="91425" bIns="91425" anchor="t" anchorCtr="0">
            <a:noAutofit/>
          </a:bodyPr>
          <a:lstStyle>
            <a:lvl1pPr lvl="0" algn="ctr" rtl="0">
              <a:lnSpc>
                <a:spcPct val="115000"/>
              </a:lnSpc>
              <a:spcBef>
                <a:spcPts val="0"/>
              </a:spcBef>
              <a:spcAft>
                <a:spcPts val="0"/>
              </a:spcAft>
              <a:buSzPts val="1400"/>
              <a:buNone/>
              <a:defRPr sz="1400"/>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sp>
        <p:nvSpPr>
          <p:cNvPr id="208" name="Google Shape;208;p26"/>
          <p:cNvSpPr txBox="1">
            <a:spLocks noGrp="1"/>
          </p:cNvSpPr>
          <p:nvPr>
            <p:ph type="subTitle" idx="3"/>
          </p:nvPr>
        </p:nvSpPr>
        <p:spPr>
          <a:xfrm>
            <a:off x="1046381" y="3840500"/>
            <a:ext cx="2066100" cy="635400"/>
          </a:xfrm>
          <a:prstGeom prst="rect">
            <a:avLst/>
          </a:prstGeom>
          <a:ln>
            <a:noFill/>
          </a:ln>
        </p:spPr>
        <p:txBody>
          <a:bodyPr spcFirstLastPara="1" wrap="square" lIns="91425" tIns="91425" rIns="91425" bIns="91425" anchor="t" anchorCtr="0">
            <a:noAutofit/>
          </a:bodyPr>
          <a:lstStyle>
            <a:lvl1pPr lvl="0" algn="ctr" rtl="0">
              <a:lnSpc>
                <a:spcPct val="115000"/>
              </a:lnSpc>
              <a:spcBef>
                <a:spcPts val="0"/>
              </a:spcBef>
              <a:spcAft>
                <a:spcPts val="0"/>
              </a:spcAft>
              <a:buSzPts val="1400"/>
              <a:buNone/>
              <a:defRPr sz="1400"/>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sp>
        <p:nvSpPr>
          <p:cNvPr id="209" name="Google Shape;209;p26"/>
          <p:cNvSpPr txBox="1">
            <a:spLocks noGrp="1"/>
          </p:cNvSpPr>
          <p:nvPr>
            <p:ph type="subTitle" idx="4"/>
          </p:nvPr>
        </p:nvSpPr>
        <p:spPr>
          <a:xfrm>
            <a:off x="3538950" y="3840500"/>
            <a:ext cx="2066100" cy="635400"/>
          </a:xfrm>
          <a:prstGeom prst="rect">
            <a:avLst/>
          </a:prstGeom>
          <a:ln>
            <a:noFill/>
          </a:ln>
        </p:spPr>
        <p:txBody>
          <a:bodyPr spcFirstLastPara="1" wrap="square" lIns="91425" tIns="91425" rIns="91425" bIns="91425" anchor="t" anchorCtr="0">
            <a:noAutofit/>
          </a:bodyPr>
          <a:lstStyle>
            <a:lvl1pPr lvl="0" algn="ctr" rtl="0">
              <a:lnSpc>
                <a:spcPct val="115000"/>
              </a:lnSpc>
              <a:spcBef>
                <a:spcPts val="0"/>
              </a:spcBef>
              <a:spcAft>
                <a:spcPts val="0"/>
              </a:spcAft>
              <a:buSzPts val="1400"/>
              <a:buNone/>
              <a:defRPr sz="1400"/>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sp>
        <p:nvSpPr>
          <p:cNvPr id="210" name="Google Shape;210;p26"/>
          <p:cNvSpPr txBox="1">
            <a:spLocks noGrp="1"/>
          </p:cNvSpPr>
          <p:nvPr>
            <p:ph type="subTitle" idx="5"/>
          </p:nvPr>
        </p:nvSpPr>
        <p:spPr>
          <a:xfrm>
            <a:off x="6031519" y="2149200"/>
            <a:ext cx="2066100" cy="635400"/>
          </a:xfrm>
          <a:prstGeom prst="rect">
            <a:avLst/>
          </a:prstGeom>
          <a:ln>
            <a:noFill/>
          </a:ln>
        </p:spPr>
        <p:txBody>
          <a:bodyPr spcFirstLastPara="1" wrap="square" lIns="91425" tIns="91425" rIns="91425" bIns="91425" anchor="t" anchorCtr="0">
            <a:noAutofit/>
          </a:bodyPr>
          <a:lstStyle>
            <a:lvl1pPr lvl="0" algn="ctr" rtl="0">
              <a:lnSpc>
                <a:spcPct val="115000"/>
              </a:lnSpc>
              <a:spcBef>
                <a:spcPts val="0"/>
              </a:spcBef>
              <a:spcAft>
                <a:spcPts val="0"/>
              </a:spcAft>
              <a:buSzPts val="1400"/>
              <a:buNone/>
              <a:defRPr sz="1400"/>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sp>
        <p:nvSpPr>
          <p:cNvPr id="211" name="Google Shape;211;p26"/>
          <p:cNvSpPr txBox="1">
            <a:spLocks noGrp="1"/>
          </p:cNvSpPr>
          <p:nvPr>
            <p:ph type="subTitle" idx="6"/>
          </p:nvPr>
        </p:nvSpPr>
        <p:spPr>
          <a:xfrm>
            <a:off x="6031519" y="3840500"/>
            <a:ext cx="2066100" cy="635400"/>
          </a:xfrm>
          <a:prstGeom prst="rect">
            <a:avLst/>
          </a:prstGeom>
          <a:ln>
            <a:noFill/>
          </a:ln>
        </p:spPr>
        <p:txBody>
          <a:bodyPr spcFirstLastPara="1" wrap="square" lIns="91425" tIns="91425" rIns="91425" bIns="91425" anchor="t" anchorCtr="0">
            <a:noAutofit/>
          </a:bodyPr>
          <a:lstStyle>
            <a:lvl1pPr lvl="0" algn="ctr" rtl="0">
              <a:lnSpc>
                <a:spcPct val="115000"/>
              </a:lnSpc>
              <a:spcBef>
                <a:spcPts val="0"/>
              </a:spcBef>
              <a:spcAft>
                <a:spcPts val="0"/>
              </a:spcAft>
              <a:buSzPts val="1400"/>
              <a:buNone/>
              <a:defRPr sz="1400"/>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sp>
        <p:nvSpPr>
          <p:cNvPr id="212" name="Google Shape;212;p26"/>
          <p:cNvSpPr txBox="1">
            <a:spLocks noGrp="1"/>
          </p:cNvSpPr>
          <p:nvPr>
            <p:ph type="subTitle" idx="7"/>
          </p:nvPr>
        </p:nvSpPr>
        <p:spPr>
          <a:xfrm>
            <a:off x="1046381" y="1732975"/>
            <a:ext cx="2066100" cy="492600"/>
          </a:xfrm>
          <a:prstGeom prst="rect">
            <a:avLst/>
          </a:prstGeom>
          <a:ln>
            <a:noFill/>
          </a:ln>
        </p:spPr>
        <p:txBody>
          <a:bodyPr spcFirstLastPara="1" wrap="square" lIns="91425" tIns="91425" rIns="91425" bIns="91425" anchor="b" anchorCtr="0">
            <a:noAutofit/>
          </a:bodyPr>
          <a:lstStyle>
            <a:lvl1pPr lvl="0" algn="ctr" rtl="0">
              <a:lnSpc>
                <a:spcPct val="115000"/>
              </a:lnSpc>
              <a:spcBef>
                <a:spcPts val="0"/>
              </a:spcBef>
              <a:spcAft>
                <a:spcPts val="0"/>
              </a:spcAft>
              <a:buSzPts val="2400"/>
              <a:buFont typeface="DM Sans"/>
              <a:buNone/>
              <a:defRPr sz="2000" b="1">
                <a:solidFill>
                  <a:schemeClr val="dk1"/>
                </a:solidFill>
                <a:latin typeface="Poppins"/>
                <a:ea typeface="Poppins"/>
                <a:cs typeface="Poppins"/>
                <a:sym typeface="Poppins"/>
              </a:defRPr>
            </a:lvl1pPr>
            <a:lvl2pPr lvl="1" algn="ctr" rtl="0">
              <a:lnSpc>
                <a:spcPct val="115000"/>
              </a:lnSpc>
              <a:spcBef>
                <a:spcPts val="0"/>
              </a:spcBef>
              <a:spcAft>
                <a:spcPts val="0"/>
              </a:spcAft>
              <a:buSzPts val="2400"/>
              <a:buFont typeface="DM Sans"/>
              <a:buNone/>
              <a:defRPr sz="2400" b="1">
                <a:latin typeface="DM Sans"/>
                <a:ea typeface="DM Sans"/>
                <a:cs typeface="DM Sans"/>
                <a:sym typeface="DM Sans"/>
              </a:defRPr>
            </a:lvl2pPr>
            <a:lvl3pPr lvl="2" algn="ctr" rtl="0">
              <a:lnSpc>
                <a:spcPct val="115000"/>
              </a:lnSpc>
              <a:spcBef>
                <a:spcPts val="0"/>
              </a:spcBef>
              <a:spcAft>
                <a:spcPts val="0"/>
              </a:spcAft>
              <a:buSzPts val="2400"/>
              <a:buFont typeface="DM Sans"/>
              <a:buNone/>
              <a:defRPr sz="2400" b="1">
                <a:latin typeface="DM Sans"/>
                <a:ea typeface="DM Sans"/>
                <a:cs typeface="DM Sans"/>
                <a:sym typeface="DM Sans"/>
              </a:defRPr>
            </a:lvl3pPr>
            <a:lvl4pPr lvl="3" algn="ctr" rtl="0">
              <a:lnSpc>
                <a:spcPct val="115000"/>
              </a:lnSpc>
              <a:spcBef>
                <a:spcPts val="0"/>
              </a:spcBef>
              <a:spcAft>
                <a:spcPts val="0"/>
              </a:spcAft>
              <a:buSzPts val="2400"/>
              <a:buFont typeface="DM Sans"/>
              <a:buNone/>
              <a:defRPr sz="2400" b="1">
                <a:latin typeface="DM Sans"/>
                <a:ea typeface="DM Sans"/>
                <a:cs typeface="DM Sans"/>
                <a:sym typeface="DM Sans"/>
              </a:defRPr>
            </a:lvl4pPr>
            <a:lvl5pPr lvl="4" algn="ctr" rtl="0">
              <a:lnSpc>
                <a:spcPct val="115000"/>
              </a:lnSpc>
              <a:spcBef>
                <a:spcPts val="0"/>
              </a:spcBef>
              <a:spcAft>
                <a:spcPts val="0"/>
              </a:spcAft>
              <a:buSzPts val="2400"/>
              <a:buFont typeface="DM Sans"/>
              <a:buNone/>
              <a:defRPr sz="2400" b="1">
                <a:latin typeface="DM Sans"/>
                <a:ea typeface="DM Sans"/>
                <a:cs typeface="DM Sans"/>
                <a:sym typeface="DM Sans"/>
              </a:defRPr>
            </a:lvl5pPr>
            <a:lvl6pPr lvl="5" algn="ctr" rtl="0">
              <a:lnSpc>
                <a:spcPct val="115000"/>
              </a:lnSpc>
              <a:spcBef>
                <a:spcPts val="0"/>
              </a:spcBef>
              <a:spcAft>
                <a:spcPts val="0"/>
              </a:spcAft>
              <a:buSzPts val="2400"/>
              <a:buFont typeface="DM Sans"/>
              <a:buNone/>
              <a:defRPr sz="2400" b="1">
                <a:latin typeface="DM Sans"/>
                <a:ea typeface="DM Sans"/>
                <a:cs typeface="DM Sans"/>
                <a:sym typeface="DM Sans"/>
              </a:defRPr>
            </a:lvl6pPr>
            <a:lvl7pPr lvl="6" algn="ctr" rtl="0">
              <a:lnSpc>
                <a:spcPct val="115000"/>
              </a:lnSpc>
              <a:spcBef>
                <a:spcPts val="0"/>
              </a:spcBef>
              <a:spcAft>
                <a:spcPts val="0"/>
              </a:spcAft>
              <a:buSzPts val="2400"/>
              <a:buFont typeface="DM Sans"/>
              <a:buNone/>
              <a:defRPr sz="2400" b="1">
                <a:latin typeface="DM Sans"/>
                <a:ea typeface="DM Sans"/>
                <a:cs typeface="DM Sans"/>
                <a:sym typeface="DM Sans"/>
              </a:defRPr>
            </a:lvl7pPr>
            <a:lvl8pPr lvl="7" algn="ctr" rtl="0">
              <a:lnSpc>
                <a:spcPct val="115000"/>
              </a:lnSpc>
              <a:spcBef>
                <a:spcPts val="0"/>
              </a:spcBef>
              <a:spcAft>
                <a:spcPts val="0"/>
              </a:spcAft>
              <a:buSzPts val="2400"/>
              <a:buFont typeface="DM Sans"/>
              <a:buNone/>
              <a:defRPr sz="2400" b="1">
                <a:latin typeface="DM Sans"/>
                <a:ea typeface="DM Sans"/>
                <a:cs typeface="DM Sans"/>
                <a:sym typeface="DM Sans"/>
              </a:defRPr>
            </a:lvl8pPr>
            <a:lvl9pPr lvl="8" algn="ctr" rtl="0">
              <a:lnSpc>
                <a:spcPct val="115000"/>
              </a:lnSpc>
              <a:spcBef>
                <a:spcPts val="0"/>
              </a:spcBef>
              <a:spcAft>
                <a:spcPts val="0"/>
              </a:spcAft>
              <a:buSzPts val="2400"/>
              <a:buFont typeface="DM Sans"/>
              <a:buNone/>
              <a:defRPr sz="2400" b="1">
                <a:latin typeface="DM Sans"/>
                <a:ea typeface="DM Sans"/>
                <a:cs typeface="DM Sans"/>
                <a:sym typeface="DM Sans"/>
              </a:defRPr>
            </a:lvl9pPr>
          </a:lstStyle>
          <a:p>
            <a:endParaRPr/>
          </a:p>
        </p:txBody>
      </p:sp>
      <p:sp>
        <p:nvSpPr>
          <p:cNvPr id="213" name="Google Shape;213;p26"/>
          <p:cNvSpPr txBox="1">
            <a:spLocks noGrp="1"/>
          </p:cNvSpPr>
          <p:nvPr>
            <p:ph type="subTitle" idx="8"/>
          </p:nvPr>
        </p:nvSpPr>
        <p:spPr>
          <a:xfrm>
            <a:off x="3538950" y="1732975"/>
            <a:ext cx="2066100" cy="492600"/>
          </a:xfrm>
          <a:prstGeom prst="rect">
            <a:avLst/>
          </a:prstGeom>
          <a:ln>
            <a:noFill/>
          </a:ln>
        </p:spPr>
        <p:txBody>
          <a:bodyPr spcFirstLastPara="1" wrap="square" lIns="91425" tIns="91425" rIns="91425" bIns="91425" anchor="b" anchorCtr="0">
            <a:noAutofit/>
          </a:bodyPr>
          <a:lstStyle>
            <a:lvl1pPr lvl="0" algn="ctr" rtl="0">
              <a:lnSpc>
                <a:spcPct val="115000"/>
              </a:lnSpc>
              <a:spcBef>
                <a:spcPts val="0"/>
              </a:spcBef>
              <a:spcAft>
                <a:spcPts val="0"/>
              </a:spcAft>
              <a:buSzPts val="2400"/>
              <a:buFont typeface="DM Sans"/>
              <a:buNone/>
              <a:defRPr sz="2000" b="1">
                <a:solidFill>
                  <a:schemeClr val="dk1"/>
                </a:solidFill>
                <a:latin typeface="Poppins"/>
                <a:ea typeface="Poppins"/>
                <a:cs typeface="Poppins"/>
                <a:sym typeface="Poppins"/>
              </a:defRPr>
            </a:lvl1pPr>
            <a:lvl2pPr lvl="1" algn="ctr" rtl="0">
              <a:lnSpc>
                <a:spcPct val="115000"/>
              </a:lnSpc>
              <a:spcBef>
                <a:spcPts val="0"/>
              </a:spcBef>
              <a:spcAft>
                <a:spcPts val="0"/>
              </a:spcAft>
              <a:buSzPts val="2400"/>
              <a:buFont typeface="DM Sans"/>
              <a:buNone/>
              <a:defRPr sz="2400" b="1">
                <a:latin typeface="DM Sans"/>
                <a:ea typeface="DM Sans"/>
                <a:cs typeface="DM Sans"/>
                <a:sym typeface="DM Sans"/>
              </a:defRPr>
            </a:lvl2pPr>
            <a:lvl3pPr lvl="2" algn="ctr" rtl="0">
              <a:lnSpc>
                <a:spcPct val="115000"/>
              </a:lnSpc>
              <a:spcBef>
                <a:spcPts val="0"/>
              </a:spcBef>
              <a:spcAft>
                <a:spcPts val="0"/>
              </a:spcAft>
              <a:buSzPts val="2400"/>
              <a:buFont typeface="DM Sans"/>
              <a:buNone/>
              <a:defRPr sz="2400" b="1">
                <a:latin typeface="DM Sans"/>
                <a:ea typeface="DM Sans"/>
                <a:cs typeface="DM Sans"/>
                <a:sym typeface="DM Sans"/>
              </a:defRPr>
            </a:lvl3pPr>
            <a:lvl4pPr lvl="3" algn="ctr" rtl="0">
              <a:lnSpc>
                <a:spcPct val="115000"/>
              </a:lnSpc>
              <a:spcBef>
                <a:spcPts val="0"/>
              </a:spcBef>
              <a:spcAft>
                <a:spcPts val="0"/>
              </a:spcAft>
              <a:buSzPts val="2400"/>
              <a:buFont typeface="DM Sans"/>
              <a:buNone/>
              <a:defRPr sz="2400" b="1">
                <a:latin typeface="DM Sans"/>
                <a:ea typeface="DM Sans"/>
                <a:cs typeface="DM Sans"/>
                <a:sym typeface="DM Sans"/>
              </a:defRPr>
            </a:lvl4pPr>
            <a:lvl5pPr lvl="4" algn="ctr" rtl="0">
              <a:lnSpc>
                <a:spcPct val="115000"/>
              </a:lnSpc>
              <a:spcBef>
                <a:spcPts val="0"/>
              </a:spcBef>
              <a:spcAft>
                <a:spcPts val="0"/>
              </a:spcAft>
              <a:buSzPts val="2400"/>
              <a:buFont typeface="DM Sans"/>
              <a:buNone/>
              <a:defRPr sz="2400" b="1">
                <a:latin typeface="DM Sans"/>
                <a:ea typeface="DM Sans"/>
                <a:cs typeface="DM Sans"/>
                <a:sym typeface="DM Sans"/>
              </a:defRPr>
            </a:lvl5pPr>
            <a:lvl6pPr lvl="5" algn="ctr" rtl="0">
              <a:lnSpc>
                <a:spcPct val="115000"/>
              </a:lnSpc>
              <a:spcBef>
                <a:spcPts val="0"/>
              </a:spcBef>
              <a:spcAft>
                <a:spcPts val="0"/>
              </a:spcAft>
              <a:buSzPts val="2400"/>
              <a:buFont typeface="DM Sans"/>
              <a:buNone/>
              <a:defRPr sz="2400" b="1">
                <a:latin typeface="DM Sans"/>
                <a:ea typeface="DM Sans"/>
                <a:cs typeface="DM Sans"/>
                <a:sym typeface="DM Sans"/>
              </a:defRPr>
            </a:lvl6pPr>
            <a:lvl7pPr lvl="6" algn="ctr" rtl="0">
              <a:lnSpc>
                <a:spcPct val="115000"/>
              </a:lnSpc>
              <a:spcBef>
                <a:spcPts val="0"/>
              </a:spcBef>
              <a:spcAft>
                <a:spcPts val="0"/>
              </a:spcAft>
              <a:buSzPts val="2400"/>
              <a:buFont typeface="DM Sans"/>
              <a:buNone/>
              <a:defRPr sz="2400" b="1">
                <a:latin typeface="DM Sans"/>
                <a:ea typeface="DM Sans"/>
                <a:cs typeface="DM Sans"/>
                <a:sym typeface="DM Sans"/>
              </a:defRPr>
            </a:lvl7pPr>
            <a:lvl8pPr lvl="7" algn="ctr" rtl="0">
              <a:lnSpc>
                <a:spcPct val="115000"/>
              </a:lnSpc>
              <a:spcBef>
                <a:spcPts val="0"/>
              </a:spcBef>
              <a:spcAft>
                <a:spcPts val="0"/>
              </a:spcAft>
              <a:buSzPts val="2400"/>
              <a:buFont typeface="DM Sans"/>
              <a:buNone/>
              <a:defRPr sz="2400" b="1">
                <a:latin typeface="DM Sans"/>
                <a:ea typeface="DM Sans"/>
                <a:cs typeface="DM Sans"/>
                <a:sym typeface="DM Sans"/>
              </a:defRPr>
            </a:lvl8pPr>
            <a:lvl9pPr lvl="8" algn="ctr" rtl="0">
              <a:lnSpc>
                <a:spcPct val="115000"/>
              </a:lnSpc>
              <a:spcBef>
                <a:spcPts val="0"/>
              </a:spcBef>
              <a:spcAft>
                <a:spcPts val="0"/>
              </a:spcAft>
              <a:buSzPts val="2400"/>
              <a:buFont typeface="DM Sans"/>
              <a:buNone/>
              <a:defRPr sz="2400" b="1">
                <a:latin typeface="DM Sans"/>
                <a:ea typeface="DM Sans"/>
                <a:cs typeface="DM Sans"/>
                <a:sym typeface="DM Sans"/>
              </a:defRPr>
            </a:lvl9pPr>
          </a:lstStyle>
          <a:p>
            <a:endParaRPr/>
          </a:p>
        </p:txBody>
      </p:sp>
      <p:sp>
        <p:nvSpPr>
          <p:cNvPr id="214" name="Google Shape;214;p26"/>
          <p:cNvSpPr txBox="1">
            <a:spLocks noGrp="1"/>
          </p:cNvSpPr>
          <p:nvPr>
            <p:ph type="subTitle" idx="9"/>
          </p:nvPr>
        </p:nvSpPr>
        <p:spPr>
          <a:xfrm>
            <a:off x="6031519" y="1732975"/>
            <a:ext cx="2066100" cy="492600"/>
          </a:xfrm>
          <a:prstGeom prst="rect">
            <a:avLst/>
          </a:prstGeom>
          <a:ln>
            <a:noFill/>
          </a:ln>
        </p:spPr>
        <p:txBody>
          <a:bodyPr spcFirstLastPara="1" wrap="square" lIns="91425" tIns="91425" rIns="91425" bIns="91425" anchor="b" anchorCtr="0">
            <a:noAutofit/>
          </a:bodyPr>
          <a:lstStyle>
            <a:lvl1pPr lvl="0" algn="ctr" rtl="0">
              <a:lnSpc>
                <a:spcPct val="115000"/>
              </a:lnSpc>
              <a:spcBef>
                <a:spcPts val="0"/>
              </a:spcBef>
              <a:spcAft>
                <a:spcPts val="0"/>
              </a:spcAft>
              <a:buSzPts val="2400"/>
              <a:buFont typeface="DM Sans"/>
              <a:buNone/>
              <a:defRPr sz="2000" b="1">
                <a:solidFill>
                  <a:schemeClr val="dk1"/>
                </a:solidFill>
                <a:latin typeface="Poppins"/>
                <a:ea typeface="Poppins"/>
                <a:cs typeface="Poppins"/>
                <a:sym typeface="Poppins"/>
              </a:defRPr>
            </a:lvl1pPr>
            <a:lvl2pPr lvl="1" algn="ctr" rtl="0">
              <a:lnSpc>
                <a:spcPct val="115000"/>
              </a:lnSpc>
              <a:spcBef>
                <a:spcPts val="0"/>
              </a:spcBef>
              <a:spcAft>
                <a:spcPts val="0"/>
              </a:spcAft>
              <a:buSzPts val="2400"/>
              <a:buFont typeface="DM Sans"/>
              <a:buNone/>
              <a:defRPr sz="2400" b="1">
                <a:latin typeface="DM Sans"/>
                <a:ea typeface="DM Sans"/>
                <a:cs typeface="DM Sans"/>
                <a:sym typeface="DM Sans"/>
              </a:defRPr>
            </a:lvl2pPr>
            <a:lvl3pPr lvl="2" algn="ctr" rtl="0">
              <a:lnSpc>
                <a:spcPct val="115000"/>
              </a:lnSpc>
              <a:spcBef>
                <a:spcPts val="0"/>
              </a:spcBef>
              <a:spcAft>
                <a:spcPts val="0"/>
              </a:spcAft>
              <a:buSzPts val="2400"/>
              <a:buFont typeface="DM Sans"/>
              <a:buNone/>
              <a:defRPr sz="2400" b="1">
                <a:latin typeface="DM Sans"/>
                <a:ea typeface="DM Sans"/>
                <a:cs typeface="DM Sans"/>
                <a:sym typeface="DM Sans"/>
              </a:defRPr>
            </a:lvl3pPr>
            <a:lvl4pPr lvl="3" algn="ctr" rtl="0">
              <a:lnSpc>
                <a:spcPct val="115000"/>
              </a:lnSpc>
              <a:spcBef>
                <a:spcPts val="0"/>
              </a:spcBef>
              <a:spcAft>
                <a:spcPts val="0"/>
              </a:spcAft>
              <a:buSzPts val="2400"/>
              <a:buFont typeface="DM Sans"/>
              <a:buNone/>
              <a:defRPr sz="2400" b="1">
                <a:latin typeface="DM Sans"/>
                <a:ea typeface="DM Sans"/>
                <a:cs typeface="DM Sans"/>
                <a:sym typeface="DM Sans"/>
              </a:defRPr>
            </a:lvl4pPr>
            <a:lvl5pPr lvl="4" algn="ctr" rtl="0">
              <a:lnSpc>
                <a:spcPct val="115000"/>
              </a:lnSpc>
              <a:spcBef>
                <a:spcPts val="0"/>
              </a:spcBef>
              <a:spcAft>
                <a:spcPts val="0"/>
              </a:spcAft>
              <a:buSzPts val="2400"/>
              <a:buFont typeface="DM Sans"/>
              <a:buNone/>
              <a:defRPr sz="2400" b="1">
                <a:latin typeface="DM Sans"/>
                <a:ea typeface="DM Sans"/>
                <a:cs typeface="DM Sans"/>
                <a:sym typeface="DM Sans"/>
              </a:defRPr>
            </a:lvl5pPr>
            <a:lvl6pPr lvl="5" algn="ctr" rtl="0">
              <a:lnSpc>
                <a:spcPct val="115000"/>
              </a:lnSpc>
              <a:spcBef>
                <a:spcPts val="0"/>
              </a:spcBef>
              <a:spcAft>
                <a:spcPts val="0"/>
              </a:spcAft>
              <a:buSzPts val="2400"/>
              <a:buFont typeface="DM Sans"/>
              <a:buNone/>
              <a:defRPr sz="2400" b="1">
                <a:latin typeface="DM Sans"/>
                <a:ea typeface="DM Sans"/>
                <a:cs typeface="DM Sans"/>
                <a:sym typeface="DM Sans"/>
              </a:defRPr>
            </a:lvl6pPr>
            <a:lvl7pPr lvl="6" algn="ctr" rtl="0">
              <a:lnSpc>
                <a:spcPct val="115000"/>
              </a:lnSpc>
              <a:spcBef>
                <a:spcPts val="0"/>
              </a:spcBef>
              <a:spcAft>
                <a:spcPts val="0"/>
              </a:spcAft>
              <a:buSzPts val="2400"/>
              <a:buFont typeface="DM Sans"/>
              <a:buNone/>
              <a:defRPr sz="2400" b="1">
                <a:latin typeface="DM Sans"/>
                <a:ea typeface="DM Sans"/>
                <a:cs typeface="DM Sans"/>
                <a:sym typeface="DM Sans"/>
              </a:defRPr>
            </a:lvl7pPr>
            <a:lvl8pPr lvl="7" algn="ctr" rtl="0">
              <a:lnSpc>
                <a:spcPct val="115000"/>
              </a:lnSpc>
              <a:spcBef>
                <a:spcPts val="0"/>
              </a:spcBef>
              <a:spcAft>
                <a:spcPts val="0"/>
              </a:spcAft>
              <a:buSzPts val="2400"/>
              <a:buFont typeface="DM Sans"/>
              <a:buNone/>
              <a:defRPr sz="2400" b="1">
                <a:latin typeface="DM Sans"/>
                <a:ea typeface="DM Sans"/>
                <a:cs typeface="DM Sans"/>
                <a:sym typeface="DM Sans"/>
              </a:defRPr>
            </a:lvl8pPr>
            <a:lvl9pPr lvl="8" algn="ctr" rtl="0">
              <a:lnSpc>
                <a:spcPct val="115000"/>
              </a:lnSpc>
              <a:spcBef>
                <a:spcPts val="0"/>
              </a:spcBef>
              <a:spcAft>
                <a:spcPts val="0"/>
              </a:spcAft>
              <a:buSzPts val="2400"/>
              <a:buFont typeface="DM Sans"/>
              <a:buNone/>
              <a:defRPr sz="2400" b="1">
                <a:latin typeface="DM Sans"/>
                <a:ea typeface="DM Sans"/>
                <a:cs typeface="DM Sans"/>
                <a:sym typeface="DM Sans"/>
              </a:defRPr>
            </a:lvl9pPr>
          </a:lstStyle>
          <a:p>
            <a:endParaRPr/>
          </a:p>
        </p:txBody>
      </p:sp>
      <p:sp>
        <p:nvSpPr>
          <p:cNvPr id="215" name="Google Shape;215;p26"/>
          <p:cNvSpPr txBox="1">
            <a:spLocks noGrp="1"/>
          </p:cNvSpPr>
          <p:nvPr>
            <p:ph type="subTitle" idx="13"/>
          </p:nvPr>
        </p:nvSpPr>
        <p:spPr>
          <a:xfrm>
            <a:off x="1046381" y="3424075"/>
            <a:ext cx="2066100" cy="492600"/>
          </a:xfrm>
          <a:prstGeom prst="rect">
            <a:avLst/>
          </a:prstGeom>
          <a:ln>
            <a:noFill/>
          </a:ln>
        </p:spPr>
        <p:txBody>
          <a:bodyPr spcFirstLastPara="1" wrap="square" lIns="91425" tIns="91425" rIns="91425" bIns="91425" anchor="b" anchorCtr="0">
            <a:noAutofit/>
          </a:bodyPr>
          <a:lstStyle>
            <a:lvl1pPr lvl="0" algn="ctr" rtl="0">
              <a:lnSpc>
                <a:spcPct val="115000"/>
              </a:lnSpc>
              <a:spcBef>
                <a:spcPts val="0"/>
              </a:spcBef>
              <a:spcAft>
                <a:spcPts val="0"/>
              </a:spcAft>
              <a:buSzPts val="2400"/>
              <a:buFont typeface="DM Sans"/>
              <a:buNone/>
              <a:defRPr sz="2000" b="1">
                <a:solidFill>
                  <a:schemeClr val="dk1"/>
                </a:solidFill>
                <a:latin typeface="Poppins"/>
                <a:ea typeface="Poppins"/>
                <a:cs typeface="Poppins"/>
                <a:sym typeface="Poppins"/>
              </a:defRPr>
            </a:lvl1pPr>
            <a:lvl2pPr lvl="1" algn="ctr" rtl="0">
              <a:lnSpc>
                <a:spcPct val="115000"/>
              </a:lnSpc>
              <a:spcBef>
                <a:spcPts val="0"/>
              </a:spcBef>
              <a:spcAft>
                <a:spcPts val="0"/>
              </a:spcAft>
              <a:buSzPts val="2400"/>
              <a:buFont typeface="DM Sans"/>
              <a:buNone/>
              <a:defRPr sz="2400" b="1">
                <a:latin typeface="DM Sans"/>
                <a:ea typeface="DM Sans"/>
                <a:cs typeface="DM Sans"/>
                <a:sym typeface="DM Sans"/>
              </a:defRPr>
            </a:lvl2pPr>
            <a:lvl3pPr lvl="2" algn="ctr" rtl="0">
              <a:lnSpc>
                <a:spcPct val="115000"/>
              </a:lnSpc>
              <a:spcBef>
                <a:spcPts val="0"/>
              </a:spcBef>
              <a:spcAft>
                <a:spcPts val="0"/>
              </a:spcAft>
              <a:buSzPts val="2400"/>
              <a:buFont typeface="DM Sans"/>
              <a:buNone/>
              <a:defRPr sz="2400" b="1">
                <a:latin typeface="DM Sans"/>
                <a:ea typeface="DM Sans"/>
                <a:cs typeface="DM Sans"/>
                <a:sym typeface="DM Sans"/>
              </a:defRPr>
            </a:lvl3pPr>
            <a:lvl4pPr lvl="3" algn="ctr" rtl="0">
              <a:lnSpc>
                <a:spcPct val="115000"/>
              </a:lnSpc>
              <a:spcBef>
                <a:spcPts val="0"/>
              </a:spcBef>
              <a:spcAft>
                <a:spcPts val="0"/>
              </a:spcAft>
              <a:buSzPts val="2400"/>
              <a:buFont typeface="DM Sans"/>
              <a:buNone/>
              <a:defRPr sz="2400" b="1">
                <a:latin typeface="DM Sans"/>
                <a:ea typeface="DM Sans"/>
                <a:cs typeface="DM Sans"/>
                <a:sym typeface="DM Sans"/>
              </a:defRPr>
            </a:lvl4pPr>
            <a:lvl5pPr lvl="4" algn="ctr" rtl="0">
              <a:lnSpc>
                <a:spcPct val="115000"/>
              </a:lnSpc>
              <a:spcBef>
                <a:spcPts val="0"/>
              </a:spcBef>
              <a:spcAft>
                <a:spcPts val="0"/>
              </a:spcAft>
              <a:buSzPts val="2400"/>
              <a:buFont typeface="DM Sans"/>
              <a:buNone/>
              <a:defRPr sz="2400" b="1">
                <a:latin typeface="DM Sans"/>
                <a:ea typeface="DM Sans"/>
                <a:cs typeface="DM Sans"/>
                <a:sym typeface="DM Sans"/>
              </a:defRPr>
            </a:lvl5pPr>
            <a:lvl6pPr lvl="5" algn="ctr" rtl="0">
              <a:lnSpc>
                <a:spcPct val="115000"/>
              </a:lnSpc>
              <a:spcBef>
                <a:spcPts val="0"/>
              </a:spcBef>
              <a:spcAft>
                <a:spcPts val="0"/>
              </a:spcAft>
              <a:buSzPts val="2400"/>
              <a:buFont typeface="DM Sans"/>
              <a:buNone/>
              <a:defRPr sz="2400" b="1">
                <a:latin typeface="DM Sans"/>
                <a:ea typeface="DM Sans"/>
                <a:cs typeface="DM Sans"/>
                <a:sym typeface="DM Sans"/>
              </a:defRPr>
            </a:lvl6pPr>
            <a:lvl7pPr lvl="6" algn="ctr" rtl="0">
              <a:lnSpc>
                <a:spcPct val="115000"/>
              </a:lnSpc>
              <a:spcBef>
                <a:spcPts val="0"/>
              </a:spcBef>
              <a:spcAft>
                <a:spcPts val="0"/>
              </a:spcAft>
              <a:buSzPts val="2400"/>
              <a:buFont typeface="DM Sans"/>
              <a:buNone/>
              <a:defRPr sz="2400" b="1">
                <a:latin typeface="DM Sans"/>
                <a:ea typeface="DM Sans"/>
                <a:cs typeface="DM Sans"/>
                <a:sym typeface="DM Sans"/>
              </a:defRPr>
            </a:lvl7pPr>
            <a:lvl8pPr lvl="7" algn="ctr" rtl="0">
              <a:lnSpc>
                <a:spcPct val="115000"/>
              </a:lnSpc>
              <a:spcBef>
                <a:spcPts val="0"/>
              </a:spcBef>
              <a:spcAft>
                <a:spcPts val="0"/>
              </a:spcAft>
              <a:buSzPts val="2400"/>
              <a:buFont typeface="DM Sans"/>
              <a:buNone/>
              <a:defRPr sz="2400" b="1">
                <a:latin typeface="DM Sans"/>
                <a:ea typeface="DM Sans"/>
                <a:cs typeface="DM Sans"/>
                <a:sym typeface="DM Sans"/>
              </a:defRPr>
            </a:lvl8pPr>
            <a:lvl9pPr lvl="8" algn="ctr" rtl="0">
              <a:lnSpc>
                <a:spcPct val="115000"/>
              </a:lnSpc>
              <a:spcBef>
                <a:spcPts val="0"/>
              </a:spcBef>
              <a:spcAft>
                <a:spcPts val="0"/>
              </a:spcAft>
              <a:buSzPts val="2400"/>
              <a:buFont typeface="DM Sans"/>
              <a:buNone/>
              <a:defRPr sz="2400" b="1">
                <a:latin typeface="DM Sans"/>
                <a:ea typeface="DM Sans"/>
                <a:cs typeface="DM Sans"/>
                <a:sym typeface="DM Sans"/>
              </a:defRPr>
            </a:lvl9pPr>
          </a:lstStyle>
          <a:p>
            <a:endParaRPr/>
          </a:p>
        </p:txBody>
      </p:sp>
      <p:sp>
        <p:nvSpPr>
          <p:cNvPr id="216" name="Google Shape;216;p26"/>
          <p:cNvSpPr txBox="1">
            <a:spLocks noGrp="1"/>
          </p:cNvSpPr>
          <p:nvPr>
            <p:ph type="subTitle" idx="14"/>
          </p:nvPr>
        </p:nvSpPr>
        <p:spPr>
          <a:xfrm>
            <a:off x="3538950" y="3424075"/>
            <a:ext cx="2066100" cy="492600"/>
          </a:xfrm>
          <a:prstGeom prst="rect">
            <a:avLst/>
          </a:prstGeom>
          <a:ln>
            <a:noFill/>
          </a:ln>
        </p:spPr>
        <p:txBody>
          <a:bodyPr spcFirstLastPara="1" wrap="square" lIns="91425" tIns="91425" rIns="91425" bIns="91425" anchor="b" anchorCtr="0">
            <a:noAutofit/>
          </a:bodyPr>
          <a:lstStyle>
            <a:lvl1pPr lvl="0" algn="ctr" rtl="0">
              <a:lnSpc>
                <a:spcPct val="115000"/>
              </a:lnSpc>
              <a:spcBef>
                <a:spcPts val="0"/>
              </a:spcBef>
              <a:spcAft>
                <a:spcPts val="0"/>
              </a:spcAft>
              <a:buSzPts val="2400"/>
              <a:buFont typeface="DM Sans"/>
              <a:buNone/>
              <a:defRPr sz="2000" b="1">
                <a:solidFill>
                  <a:schemeClr val="dk1"/>
                </a:solidFill>
                <a:latin typeface="Poppins"/>
                <a:ea typeface="Poppins"/>
                <a:cs typeface="Poppins"/>
                <a:sym typeface="Poppins"/>
              </a:defRPr>
            </a:lvl1pPr>
            <a:lvl2pPr lvl="1" algn="ctr" rtl="0">
              <a:lnSpc>
                <a:spcPct val="115000"/>
              </a:lnSpc>
              <a:spcBef>
                <a:spcPts val="0"/>
              </a:spcBef>
              <a:spcAft>
                <a:spcPts val="0"/>
              </a:spcAft>
              <a:buSzPts val="2400"/>
              <a:buFont typeface="DM Sans"/>
              <a:buNone/>
              <a:defRPr sz="2400" b="1">
                <a:latin typeface="DM Sans"/>
                <a:ea typeface="DM Sans"/>
                <a:cs typeface="DM Sans"/>
                <a:sym typeface="DM Sans"/>
              </a:defRPr>
            </a:lvl2pPr>
            <a:lvl3pPr lvl="2" algn="ctr" rtl="0">
              <a:lnSpc>
                <a:spcPct val="115000"/>
              </a:lnSpc>
              <a:spcBef>
                <a:spcPts val="0"/>
              </a:spcBef>
              <a:spcAft>
                <a:spcPts val="0"/>
              </a:spcAft>
              <a:buSzPts val="2400"/>
              <a:buFont typeface="DM Sans"/>
              <a:buNone/>
              <a:defRPr sz="2400" b="1">
                <a:latin typeface="DM Sans"/>
                <a:ea typeface="DM Sans"/>
                <a:cs typeface="DM Sans"/>
                <a:sym typeface="DM Sans"/>
              </a:defRPr>
            </a:lvl3pPr>
            <a:lvl4pPr lvl="3" algn="ctr" rtl="0">
              <a:lnSpc>
                <a:spcPct val="115000"/>
              </a:lnSpc>
              <a:spcBef>
                <a:spcPts val="0"/>
              </a:spcBef>
              <a:spcAft>
                <a:spcPts val="0"/>
              </a:spcAft>
              <a:buSzPts val="2400"/>
              <a:buFont typeface="DM Sans"/>
              <a:buNone/>
              <a:defRPr sz="2400" b="1">
                <a:latin typeface="DM Sans"/>
                <a:ea typeface="DM Sans"/>
                <a:cs typeface="DM Sans"/>
                <a:sym typeface="DM Sans"/>
              </a:defRPr>
            </a:lvl4pPr>
            <a:lvl5pPr lvl="4" algn="ctr" rtl="0">
              <a:lnSpc>
                <a:spcPct val="115000"/>
              </a:lnSpc>
              <a:spcBef>
                <a:spcPts val="0"/>
              </a:spcBef>
              <a:spcAft>
                <a:spcPts val="0"/>
              </a:spcAft>
              <a:buSzPts val="2400"/>
              <a:buFont typeface="DM Sans"/>
              <a:buNone/>
              <a:defRPr sz="2400" b="1">
                <a:latin typeface="DM Sans"/>
                <a:ea typeface="DM Sans"/>
                <a:cs typeface="DM Sans"/>
                <a:sym typeface="DM Sans"/>
              </a:defRPr>
            </a:lvl5pPr>
            <a:lvl6pPr lvl="5" algn="ctr" rtl="0">
              <a:lnSpc>
                <a:spcPct val="115000"/>
              </a:lnSpc>
              <a:spcBef>
                <a:spcPts val="0"/>
              </a:spcBef>
              <a:spcAft>
                <a:spcPts val="0"/>
              </a:spcAft>
              <a:buSzPts val="2400"/>
              <a:buFont typeface="DM Sans"/>
              <a:buNone/>
              <a:defRPr sz="2400" b="1">
                <a:latin typeface="DM Sans"/>
                <a:ea typeface="DM Sans"/>
                <a:cs typeface="DM Sans"/>
                <a:sym typeface="DM Sans"/>
              </a:defRPr>
            </a:lvl6pPr>
            <a:lvl7pPr lvl="6" algn="ctr" rtl="0">
              <a:lnSpc>
                <a:spcPct val="115000"/>
              </a:lnSpc>
              <a:spcBef>
                <a:spcPts val="0"/>
              </a:spcBef>
              <a:spcAft>
                <a:spcPts val="0"/>
              </a:spcAft>
              <a:buSzPts val="2400"/>
              <a:buFont typeface="DM Sans"/>
              <a:buNone/>
              <a:defRPr sz="2400" b="1">
                <a:latin typeface="DM Sans"/>
                <a:ea typeface="DM Sans"/>
                <a:cs typeface="DM Sans"/>
                <a:sym typeface="DM Sans"/>
              </a:defRPr>
            </a:lvl7pPr>
            <a:lvl8pPr lvl="7" algn="ctr" rtl="0">
              <a:lnSpc>
                <a:spcPct val="115000"/>
              </a:lnSpc>
              <a:spcBef>
                <a:spcPts val="0"/>
              </a:spcBef>
              <a:spcAft>
                <a:spcPts val="0"/>
              </a:spcAft>
              <a:buSzPts val="2400"/>
              <a:buFont typeface="DM Sans"/>
              <a:buNone/>
              <a:defRPr sz="2400" b="1">
                <a:latin typeface="DM Sans"/>
                <a:ea typeface="DM Sans"/>
                <a:cs typeface="DM Sans"/>
                <a:sym typeface="DM Sans"/>
              </a:defRPr>
            </a:lvl8pPr>
            <a:lvl9pPr lvl="8" algn="ctr" rtl="0">
              <a:lnSpc>
                <a:spcPct val="115000"/>
              </a:lnSpc>
              <a:spcBef>
                <a:spcPts val="0"/>
              </a:spcBef>
              <a:spcAft>
                <a:spcPts val="0"/>
              </a:spcAft>
              <a:buSzPts val="2400"/>
              <a:buFont typeface="DM Sans"/>
              <a:buNone/>
              <a:defRPr sz="2400" b="1">
                <a:latin typeface="DM Sans"/>
                <a:ea typeface="DM Sans"/>
                <a:cs typeface="DM Sans"/>
                <a:sym typeface="DM Sans"/>
              </a:defRPr>
            </a:lvl9pPr>
          </a:lstStyle>
          <a:p>
            <a:endParaRPr/>
          </a:p>
        </p:txBody>
      </p:sp>
      <p:sp>
        <p:nvSpPr>
          <p:cNvPr id="217" name="Google Shape;217;p26"/>
          <p:cNvSpPr txBox="1">
            <a:spLocks noGrp="1"/>
          </p:cNvSpPr>
          <p:nvPr>
            <p:ph type="subTitle" idx="15"/>
          </p:nvPr>
        </p:nvSpPr>
        <p:spPr>
          <a:xfrm>
            <a:off x="6031519" y="3424075"/>
            <a:ext cx="2066100" cy="492600"/>
          </a:xfrm>
          <a:prstGeom prst="rect">
            <a:avLst/>
          </a:prstGeom>
          <a:ln>
            <a:noFill/>
          </a:ln>
        </p:spPr>
        <p:txBody>
          <a:bodyPr spcFirstLastPara="1" wrap="square" lIns="91425" tIns="91425" rIns="91425" bIns="91425" anchor="b" anchorCtr="0">
            <a:noAutofit/>
          </a:bodyPr>
          <a:lstStyle>
            <a:lvl1pPr lvl="0" algn="ctr" rtl="0">
              <a:lnSpc>
                <a:spcPct val="115000"/>
              </a:lnSpc>
              <a:spcBef>
                <a:spcPts val="0"/>
              </a:spcBef>
              <a:spcAft>
                <a:spcPts val="0"/>
              </a:spcAft>
              <a:buSzPts val="2400"/>
              <a:buFont typeface="DM Sans"/>
              <a:buNone/>
              <a:defRPr sz="2000" b="1">
                <a:solidFill>
                  <a:schemeClr val="dk1"/>
                </a:solidFill>
                <a:latin typeface="Poppins"/>
                <a:ea typeface="Poppins"/>
                <a:cs typeface="Poppins"/>
                <a:sym typeface="Poppins"/>
              </a:defRPr>
            </a:lvl1pPr>
            <a:lvl2pPr lvl="1" algn="ctr" rtl="0">
              <a:lnSpc>
                <a:spcPct val="115000"/>
              </a:lnSpc>
              <a:spcBef>
                <a:spcPts val="0"/>
              </a:spcBef>
              <a:spcAft>
                <a:spcPts val="0"/>
              </a:spcAft>
              <a:buSzPts val="2400"/>
              <a:buFont typeface="DM Sans"/>
              <a:buNone/>
              <a:defRPr sz="2400" b="1">
                <a:latin typeface="DM Sans"/>
                <a:ea typeface="DM Sans"/>
                <a:cs typeface="DM Sans"/>
                <a:sym typeface="DM Sans"/>
              </a:defRPr>
            </a:lvl2pPr>
            <a:lvl3pPr lvl="2" algn="ctr" rtl="0">
              <a:lnSpc>
                <a:spcPct val="115000"/>
              </a:lnSpc>
              <a:spcBef>
                <a:spcPts val="0"/>
              </a:spcBef>
              <a:spcAft>
                <a:spcPts val="0"/>
              </a:spcAft>
              <a:buSzPts val="2400"/>
              <a:buFont typeface="DM Sans"/>
              <a:buNone/>
              <a:defRPr sz="2400" b="1">
                <a:latin typeface="DM Sans"/>
                <a:ea typeface="DM Sans"/>
                <a:cs typeface="DM Sans"/>
                <a:sym typeface="DM Sans"/>
              </a:defRPr>
            </a:lvl3pPr>
            <a:lvl4pPr lvl="3" algn="ctr" rtl="0">
              <a:lnSpc>
                <a:spcPct val="115000"/>
              </a:lnSpc>
              <a:spcBef>
                <a:spcPts val="0"/>
              </a:spcBef>
              <a:spcAft>
                <a:spcPts val="0"/>
              </a:spcAft>
              <a:buSzPts val="2400"/>
              <a:buFont typeface="DM Sans"/>
              <a:buNone/>
              <a:defRPr sz="2400" b="1">
                <a:latin typeface="DM Sans"/>
                <a:ea typeface="DM Sans"/>
                <a:cs typeface="DM Sans"/>
                <a:sym typeface="DM Sans"/>
              </a:defRPr>
            </a:lvl4pPr>
            <a:lvl5pPr lvl="4" algn="ctr" rtl="0">
              <a:lnSpc>
                <a:spcPct val="115000"/>
              </a:lnSpc>
              <a:spcBef>
                <a:spcPts val="0"/>
              </a:spcBef>
              <a:spcAft>
                <a:spcPts val="0"/>
              </a:spcAft>
              <a:buSzPts val="2400"/>
              <a:buFont typeface="DM Sans"/>
              <a:buNone/>
              <a:defRPr sz="2400" b="1">
                <a:latin typeface="DM Sans"/>
                <a:ea typeface="DM Sans"/>
                <a:cs typeface="DM Sans"/>
                <a:sym typeface="DM Sans"/>
              </a:defRPr>
            </a:lvl5pPr>
            <a:lvl6pPr lvl="5" algn="ctr" rtl="0">
              <a:lnSpc>
                <a:spcPct val="115000"/>
              </a:lnSpc>
              <a:spcBef>
                <a:spcPts val="0"/>
              </a:spcBef>
              <a:spcAft>
                <a:spcPts val="0"/>
              </a:spcAft>
              <a:buSzPts val="2400"/>
              <a:buFont typeface="DM Sans"/>
              <a:buNone/>
              <a:defRPr sz="2400" b="1">
                <a:latin typeface="DM Sans"/>
                <a:ea typeface="DM Sans"/>
                <a:cs typeface="DM Sans"/>
                <a:sym typeface="DM Sans"/>
              </a:defRPr>
            </a:lvl6pPr>
            <a:lvl7pPr lvl="6" algn="ctr" rtl="0">
              <a:lnSpc>
                <a:spcPct val="115000"/>
              </a:lnSpc>
              <a:spcBef>
                <a:spcPts val="0"/>
              </a:spcBef>
              <a:spcAft>
                <a:spcPts val="0"/>
              </a:spcAft>
              <a:buSzPts val="2400"/>
              <a:buFont typeface="DM Sans"/>
              <a:buNone/>
              <a:defRPr sz="2400" b="1">
                <a:latin typeface="DM Sans"/>
                <a:ea typeface="DM Sans"/>
                <a:cs typeface="DM Sans"/>
                <a:sym typeface="DM Sans"/>
              </a:defRPr>
            </a:lvl7pPr>
            <a:lvl8pPr lvl="7" algn="ctr" rtl="0">
              <a:lnSpc>
                <a:spcPct val="115000"/>
              </a:lnSpc>
              <a:spcBef>
                <a:spcPts val="0"/>
              </a:spcBef>
              <a:spcAft>
                <a:spcPts val="0"/>
              </a:spcAft>
              <a:buSzPts val="2400"/>
              <a:buFont typeface="DM Sans"/>
              <a:buNone/>
              <a:defRPr sz="2400" b="1">
                <a:latin typeface="DM Sans"/>
                <a:ea typeface="DM Sans"/>
                <a:cs typeface="DM Sans"/>
                <a:sym typeface="DM Sans"/>
              </a:defRPr>
            </a:lvl8pPr>
            <a:lvl9pPr lvl="8" algn="ctr" rtl="0">
              <a:lnSpc>
                <a:spcPct val="115000"/>
              </a:lnSpc>
              <a:spcBef>
                <a:spcPts val="0"/>
              </a:spcBef>
              <a:spcAft>
                <a:spcPts val="0"/>
              </a:spcAft>
              <a:buSzPts val="2400"/>
              <a:buFont typeface="DM Sans"/>
              <a:buNone/>
              <a:defRPr sz="2400" b="1">
                <a:latin typeface="DM Sans"/>
                <a:ea typeface="DM Sans"/>
                <a:cs typeface="DM Sans"/>
                <a:sym typeface="DM Sans"/>
              </a:defRPr>
            </a:lvl9pPr>
          </a:lstStyle>
          <a:p>
            <a:endParaRPr/>
          </a:p>
        </p:txBody>
      </p:sp>
      <p:grpSp>
        <p:nvGrpSpPr>
          <p:cNvPr id="218" name="Google Shape;218;p26"/>
          <p:cNvGrpSpPr/>
          <p:nvPr/>
        </p:nvGrpSpPr>
        <p:grpSpPr>
          <a:xfrm>
            <a:off x="-363114" y="-686855"/>
            <a:ext cx="9835298" cy="6115780"/>
            <a:chOff x="-363114" y="-686855"/>
            <a:chExt cx="9835298" cy="6115780"/>
          </a:xfrm>
        </p:grpSpPr>
        <p:sp>
          <p:nvSpPr>
            <p:cNvPr id="219" name="Google Shape;219;p26"/>
            <p:cNvSpPr/>
            <p:nvPr/>
          </p:nvSpPr>
          <p:spPr>
            <a:xfrm flipH="1">
              <a:off x="8812484" y="4331375"/>
              <a:ext cx="277200" cy="2772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220" name="Google Shape;220;p26"/>
            <p:cNvSpPr/>
            <p:nvPr/>
          </p:nvSpPr>
          <p:spPr>
            <a:xfrm rot="10800000" flipH="1">
              <a:off x="-173878" y="-686855"/>
              <a:ext cx="677400" cy="1828500"/>
            </a:xfrm>
            <a:prstGeom prst="roundRect">
              <a:avLst>
                <a:gd name="adj" fmla="val 50000"/>
              </a:avLst>
            </a:prstGeom>
            <a:solidFill>
              <a:srgbClr val="74CEC4">
                <a:alpha val="6063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221" name="Google Shape;221;p26"/>
            <p:cNvSpPr/>
            <p:nvPr/>
          </p:nvSpPr>
          <p:spPr>
            <a:xfrm flipH="1">
              <a:off x="-363114" y="781582"/>
              <a:ext cx="698700" cy="698700"/>
            </a:xfrm>
            <a:prstGeom prst="chord">
              <a:avLst>
                <a:gd name="adj1" fmla="val 5399387"/>
                <a:gd name="adj2" fmla="val 16200000"/>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222" name="Google Shape;222;p26"/>
            <p:cNvSpPr/>
            <p:nvPr/>
          </p:nvSpPr>
          <p:spPr>
            <a:xfrm flipH="1">
              <a:off x="8812484" y="4769225"/>
              <a:ext cx="659700" cy="659700"/>
            </a:xfrm>
            <a:prstGeom prst="ellipse">
              <a:avLst/>
            </a:prstGeom>
            <a:solidFill>
              <a:srgbClr val="F2557A">
                <a:alpha val="6563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Numbers and text">
  <p:cSld name="CUSTOM_8_1">
    <p:bg>
      <p:bgPr>
        <a:solidFill>
          <a:schemeClr val="dk1"/>
        </a:solidFill>
        <a:effectLst/>
      </p:bgPr>
    </p:bg>
    <p:spTree>
      <p:nvGrpSpPr>
        <p:cNvPr id="1" name="Shape 223"/>
        <p:cNvGrpSpPr/>
        <p:nvPr/>
      </p:nvGrpSpPr>
      <p:grpSpPr>
        <a:xfrm>
          <a:off x="0" y="0"/>
          <a:ext cx="0" cy="0"/>
          <a:chOff x="0" y="0"/>
          <a:chExt cx="0" cy="0"/>
        </a:xfrm>
      </p:grpSpPr>
      <p:sp>
        <p:nvSpPr>
          <p:cNvPr id="224" name="Google Shape;224;p27"/>
          <p:cNvSpPr txBox="1">
            <a:spLocks noGrp="1"/>
          </p:cNvSpPr>
          <p:nvPr>
            <p:ph type="title" hasCustomPrompt="1"/>
          </p:nvPr>
        </p:nvSpPr>
        <p:spPr>
          <a:xfrm>
            <a:off x="713225" y="628300"/>
            <a:ext cx="4117200" cy="768900"/>
          </a:xfrm>
          <a:prstGeom prst="rect">
            <a:avLst/>
          </a:prstGeom>
          <a:noFill/>
        </p:spPr>
        <p:txBody>
          <a:bodyPr spcFirstLastPara="1" wrap="square" lIns="91425" tIns="91425" rIns="91425" bIns="91425" anchor="b" anchorCtr="0">
            <a:noAutofit/>
          </a:bodyPr>
          <a:lstStyle>
            <a:lvl1pPr lvl="0" algn="ctr" rtl="0">
              <a:lnSpc>
                <a:spcPct val="115000"/>
              </a:lnSpc>
              <a:spcBef>
                <a:spcPts val="0"/>
              </a:spcBef>
              <a:spcAft>
                <a:spcPts val="0"/>
              </a:spcAft>
              <a:buClr>
                <a:schemeClr val="lt1"/>
              </a:buClr>
              <a:buSzPts val="6000"/>
              <a:buNone/>
              <a:defRPr sz="38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225" name="Google Shape;225;p27"/>
          <p:cNvSpPr txBox="1">
            <a:spLocks noGrp="1"/>
          </p:cNvSpPr>
          <p:nvPr>
            <p:ph type="subTitle" idx="1"/>
          </p:nvPr>
        </p:nvSpPr>
        <p:spPr>
          <a:xfrm>
            <a:off x="713225" y="1211869"/>
            <a:ext cx="4117200" cy="5988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2400"/>
              <a:buNone/>
              <a:defRPr sz="16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226" name="Google Shape;226;p27"/>
          <p:cNvSpPr txBox="1">
            <a:spLocks noGrp="1"/>
          </p:cNvSpPr>
          <p:nvPr>
            <p:ph type="title" idx="2" hasCustomPrompt="1"/>
          </p:nvPr>
        </p:nvSpPr>
        <p:spPr>
          <a:xfrm>
            <a:off x="713225" y="1980564"/>
            <a:ext cx="4117200" cy="768900"/>
          </a:xfrm>
          <a:prstGeom prst="rect">
            <a:avLst/>
          </a:prstGeom>
          <a:noFill/>
        </p:spPr>
        <p:txBody>
          <a:bodyPr spcFirstLastPara="1" wrap="square" lIns="91425" tIns="91425" rIns="91425" bIns="91425" anchor="b" anchorCtr="0">
            <a:noAutofit/>
          </a:bodyPr>
          <a:lstStyle>
            <a:lvl1pPr lvl="0" algn="ctr" rtl="0">
              <a:lnSpc>
                <a:spcPct val="115000"/>
              </a:lnSpc>
              <a:spcBef>
                <a:spcPts val="0"/>
              </a:spcBef>
              <a:spcAft>
                <a:spcPts val="0"/>
              </a:spcAft>
              <a:buClr>
                <a:schemeClr val="lt1"/>
              </a:buClr>
              <a:buSzPts val="6000"/>
              <a:buNone/>
              <a:defRPr sz="38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227" name="Google Shape;227;p27"/>
          <p:cNvSpPr txBox="1">
            <a:spLocks noGrp="1"/>
          </p:cNvSpPr>
          <p:nvPr>
            <p:ph type="subTitle" idx="3"/>
          </p:nvPr>
        </p:nvSpPr>
        <p:spPr>
          <a:xfrm>
            <a:off x="713225" y="2564133"/>
            <a:ext cx="4117200" cy="5988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2400"/>
              <a:buNone/>
              <a:defRPr sz="16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228" name="Google Shape;228;p27"/>
          <p:cNvSpPr txBox="1">
            <a:spLocks noGrp="1"/>
          </p:cNvSpPr>
          <p:nvPr>
            <p:ph type="title" idx="4" hasCustomPrompt="1"/>
          </p:nvPr>
        </p:nvSpPr>
        <p:spPr>
          <a:xfrm>
            <a:off x="713225" y="3332828"/>
            <a:ext cx="4117200" cy="768900"/>
          </a:xfrm>
          <a:prstGeom prst="rect">
            <a:avLst/>
          </a:prstGeom>
          <a:noFill/>
        </p:spPr>
        <p:txBody>
          <a:bodyPr spcFirstLastPara="1" wrap="square" lIns="91425" tIns="91425" rIns="91425" bIns="91425" anchor="b" anchorCtr="0">
            <a:noAutofit/>
          </a:bodyPr>
          <a:lstStyle>
            <a:lvl1pPr lvl="0" algn="ctr" rtl="0">
              <a:lnSpc>
                <a:spcPct val="115000"/>
              </a:lnSpc>
              <a:spcBef>
                <a:spcPts val="0"/>
              </a:spcBef>
              <a:spcAft>
                <a:spcPts val="0"/>
              </a:spcAft>
              <a:buClr>
                <a:schemeClr val="lt1"/>
              </a:buClr>
              <a:buSzPts val="6000"/>
              <a:buNone/>
              <a:defRPr sz="38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229" name="Google Shape;229;p27"/>
          <p:cNvSpPr txBox="1">
            <a:spLocks noGrp="1"/>
          </p:cNvSpPr>
          <p:nvPr>
            <p:ph type="subTitle" idx="5"/>
          </p:nvPr>
        </p:nvSpPr>
        <p:spPr>
          <a:xfrm>
            <a:off x="713225" y="3916397"/>
            <a:ext cx="4117200" cy="5988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2400"/>
              <a:buNone/>
              <a:defRPr sz="16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ackground">
  <p:cSld name="CUSTOM_7">
    <p:spTree>
      <p:nvGrpSpPr>
        <p:cNvPr id="1" name="Shape 240"/>
        <p:cNvGrpSpPr/>
        <p:nvPr/>
      </p:nvGrpSpPr>
      <p:grpSpPr>
        <a:xfrm>
          <a:off x="0" y="0"/>
          <a:ext cx="0" cy="0"/>
          <a:chOff x="0" y="0"/>
          <a:chExt cx="0" cy="0"/>
        </a:xfrm>
      </p:grpSpPr>
      <p:sp>
        <p:nvSpPr>
          <p:cNvPr id="241" name="Google Shape;241;p29"/>
          <p:cNvSpPr/>
          <p:nvPr/>
        </p:nvSpPr>
        <p:spPr>
          <a:xfrm flipH="1">
            <a:off x="8312375" y="-678400"/>
            <a:ext cx="1648800" cy="16488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242" name="Google Shape;242;p29"/>
          <p:cNvSpPr/>
          <p:nvPr/>
        </p:nvSpPr>
        <p:spPr>
          <a:xfrm rot="5400000" flipH="1">
            <a:off x="-27100" y="4612200"/>
            <a:ext cx="536100" cy="526500"/>
          </a:xfrm>
          <a:prstGeom prst="round1Rect">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243" name="Google Shape;243;p29"/>
          <p:cNvSpPr/>
          <p:nvPr/>
        </p:nvSpPr>
        <p:spPr>
          <a:xfrm flipH="1">
            <a:off x="171200" y="4469010"/>
            <a:ext cx="526500" cy="526500"/>
          </a:xfrm>
          <a:prstGeom prst="ellipse">
            <a:avLst/>
          </a:prstGeom>
          <a:solidFill>
            <a:srgbClr val="0584A4">
              <a:alpha val="3188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244" name="Google Shape;244;p29"/>
          <p:cNvSpPr/>
          <p:nvPr/>
        </p:nvSpPr>
        <p:spPr>
          <a:xfrm>
            <a:off x="7819550" y="-3825506"/>
            <a:ext cx="1483500" cy="4365000"/>
          </a:xfrm>
          <a:prstGeom prst="roundRect">
            <a:avLst>
              <a:gd name="adj" fmla="val 50000"/>
            </a:avLst>
          </a:prstGeom>
          <a:solidFill>
            <a:srgbClr val="FFFFFF">
              <a:alpha val="4125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ackground 1">
  <p:cSld name="CUSTOM_8">
    <p:spTree>
      <p:nvGrpSpPr>
        <p:cNvPr id="1" name="Shape 245"/>
        <p:cNvGrpSpPr/>
        <p:nvPr/>
      </p:nvGrpSpPr>
      <p:grpSpPr>
        <a:xfrm>
          <a:off x="0" y="0"/>
          <a:ext cx="0" cy="0"/>
          <a:chOff x="0" y="0"/>
          <a:chExt cx="0" cy="0"/>
        </a:xfrm>
      </p:grpSpPr>
      <p:grpSp>
        <p:nvGrpSpPr>
          <p:cNvPr id="246" name="Google Shape;246;p30"/>
          <p:cNvGrpSpPr/>
          <p:nvPr/>
        </p:nvGrpSpPr>
        <p:grpSpPr>
          <a:xfrm>
            <a:off x="-363114" y="-686855"/>
            <a:ext cx="9835298" cy="6115780"/>
            <a:chOff x="-363114" y="-686855"/>
            <a:chExt cx="9835298" cy="6115780"/>
          </a:xfrm>
        </p:grpSpPr>
        <p:sp>
          <p:nvSpPr>
            <p:cNvPr id="247" name="Google Shape;247;p30"/>
            <p:cNvSpPr/>
            <p:nvPr/>
          </p:nvSpPr>
          <p:spPr>
            <a:xfrm flipH="1">
              <a:off x="8812484" y="4331375"/>
              <a:ext cx="277200" cy="2772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248" name="Google Shape;248;p30"/>
            <p:cNvSpPr/>
            <p:nvPr/>
          </p:nvSpPr>
          <p:spPr>
            <a:xfrm rot="10800000" flipH="1">
              <a:off x="-173878" y="-686855"/>
              <a:ext cx="677400" cy="1828500"/>
            </a:xfrm>
            <a:prstGeom prst="roundRect">
              <a:avLst>
                <a:gd name="adj" fmla="val 50000"/>
              </a:avLst>
            </a:prstGeom>
            <a:solidFill>
              <a:srgbClr val="74CEC4">
                <a:alpha val="6000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249" name="Google Shape;249;p30"/>
            <p:cNvSpPr/>
            <p:nvPr/>
          </p:nvSpPr>
          <p:spPr>
            <a:xfrm flipH="1">
              <a:off x="-363114" y="781582"/>
              <a:ext cx="698700" cy="698700"/>
            </a:xfrm>
            <a:prstGeom prst="chord">
              <a:avLst>
                <a:gd name="adj1" fmla="val 5399387"/>
                <a:gd name="adj2" fmla="val 16200000"/>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250" name="Google Shape;250;p30"/>
            <p:cNvSpPr/>
            <p:nvPr/>
          </p:nvSpPr>
          <p:spPr>
            <a:xfrm flipH="1">
              <a:off x="8812484" y="4769225"/>
              <a:ext cx="659700" cy="659700"/>
            </a:xfrm>
            <a:prstGeom prst="ellipse">
              <a:avLst/>
            </a:prstGeom>
            <a:solidFill>
              <a:srgbClr val="EE325F">
                <a:alpha val="7188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9"/>
        <p:cNvGrpSpPr/>
        <p:nvPr/>
      </p:nvGrpSpPr>
      <p:grpSpPr>
        <a:xfrm>
          <a:off x="0" y="0"/>
          <a:ext cx="0" cy="0"/>
          <a:chOff x="0" y="0"/>
          <a:chExt cx="0" cy="0"/>
        </a:xfrm>
      </p:grpSpPr>
      <p:sp>
        <p:nvSpPr>
          <p:cNvPr id="30" name="Google Shape;30;p5"/>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1" name="Google Shape;31;p5"/>
          <p:cNvSpPr txBox="1">
            <a:spLocks noGrp="1"/>
          </p:cNvSpPr>
          <p:nvPr>
            <p:ph type="subTitle" idx="1"/>
          </p:nvPr>
        </p:nvSpPr>
        <p:spPr>
          <a:xfrm>
            <a:off x="720000" y="3555900"/>
            <a:ext cx="7704000" cy="9282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SzPts val="1400"/>
              <a:buChar char="●"/>
              <a:defRPr sz="1400" b="0"/>
            </a:lvl1pPr>
            <a:lvl2pPr lvl="1" algn="ctr" rtl="0">
              <a:lnSpc>
                <a:spcPct val="115000"/>
              </a:lnSpc>
              <a:spcBef>
                <a:spcPts val="0"/>
              </a:spcBef>
              <a:spcAft>
                <a:spcPts val="0"/>
              </a:spcAft>
              <a:buSzPts val="2800"/>
              <a:buChar char="○"/>
              <a:defRPr sz="2800"/>
            </a:lvl2pPr>
            <a:lvl3pPr lvl="2" algn="ctr" rtl="0">
              <a:lnSpc>
                <a:spcPct val="115000"/>
              </a:lnSpc>
              <a:spcBef>
                <a:spcPts val="0"/>
              </a:spcBef>
              <a:spcAft>
                <a:spcPts val="0"/>
              </a:spcAft>
              <a:buSzPts val="2800"/>
              <a:buChar char="■"/>
              <a:defRPr sz="2800"/>
            </a:lvl3pPr>
            <a:lvl4pPr lvl="3" algn="ctr" rtl="0">
              <a:lnSpc>
                <a:spcPct val="115000"/>
              </a:lnSpc>
              <a:spcBef>
                <a:spcPts val="0"/>
              </a:spcBef>
              <a:spcAft>
                <a:spcPts val="0"/>
              </a:spcAft>
              <a:buSzPts val="2800"/>
              <a:buChar char="●"/>
              <a:defRPr sz="2800"/>
            </a:lvl4pPr>
            <a:lvl5pPr lvl="4" algn="ctr" rtl="0">
              <a:lnSpc>
                <a:spcPct val="115000"/>
              </a:lnSpc>
              <a:spcBef>
                <a:spcPts val="0"/>
              </a:spcBef>
              <a:spcAft>
                <a:spcPts val="0"/>
              </a:spcAft>
              <a:buSzPts val="2800"/>
              <a:buChar char="○"/>
              <a:defRPr sz="2800"/>
            </a:lvl5pPr>
            <a:lvl6pPr lvl="5" algn="ctr" rtl="0">
              <a:lnSpc>
                <a:spcPct val="115000"/>
              </a:lnSpc>
              <a:spcBef>
                <a:spcPts val="0"/>
              </a:spcBef>
              <a:spcAft>
                <a:spcPts val="0"/>
              </a:spcAft>
              <a:buSzPts val="2800"/>
              <a:buChar char="■"/>
              <a:defRPr sz="2800"/>
            </a:lvl6pPr>
            <a:lvl7pPr lvl="6" algn="ctr" rtl="0">
              <a:lnSpc>
                <a:spcPct val="115000"/>
              </a:lnSpc>
              <a:spcBef>
                <a:spcPts val="0"/>
              </a:spcBef>
              <a:spcAft>
                <a:spcPts val="0"/>
              </a:spcAft>
              <a:buSzPts val="2800"/>
              <a:buChar char="●"/>
              <a:defRPr sz="2800"/>
            </a:lvl7pPr>
            <a:lvl8pPr lvl="7" algn="ctr" rtl="0">
              <a:lnSpc>
                <a:spcPct val="115000"/>
              </a:lnSpc>
              <a:spcBef>
                <a:spcPts val="0"/>
              </a:spcBef>
              <a:spcAft>
                <a:spcPts val="0"/>
              </a:spcAft>
              <a:buSzPts val="2800"/>
              <a:buChar char="○"/>
              <a:defRPr sz="2800"/>
            </a:lvl8pPr>
            <a:lvl9pPr lvl="8" algn="ctr" rtl="0">
              <a:lnSpc>
                <a:spcPct val="115000"/>
              </a:lnSpc>
              <a:spcBef>
                <a:spcPts val="0"/>
              </a:spcBef>
              <a:spcAft>
                <a:spcPts val="0"/>
              </a:spcAft>
              <a:buSzPts val="2800"/>
              <a:buChar char="■"/>
              <a:defRPr sz="2800"/>
            </a:lvl9pPr>
          </a:lstStyle>
          <a:p>
            <a:endParaRPr/>
          </a:p>
        </p:txBody>
      </p:sp>
      <p:sp>
        <p:nvSpPr>
          <p:cNvPr id="32" name="Google Shape;32;p5"/>
          <p:cNvSpPr txBox="1">
            <a:spLocks noGrp="1"/>
          </p:cNvSpPr>
          <p:nvPr>
            <p:ph type="subTitle" idx="2"/>
          </p:nvPr>
        </p:nvSpPr>
        <p:spPr>
          <a:xfrm>
            <a:off x="720000" y="1888700"/>
            <a:ext cx="7704000" cy="9282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SzPts val="1400"/>
              <a:buChar char="●"/>
              <a:defRPr sz="1400" b="0"/>
            </a:lvl1pPr>
            <a:lvl2pPr lvl="1" algn="ctr" rtl="0">
              <a:lnSpc>
                <a:spcPct val="115000"/>
              </a:lnSpc>
              <a:spcBef>
                <a:spcPts val="0"/>
              </a:spcBef>
              <a:spcAft>
                <a:spcPts val="0"/>
              </a:spcAft>
              <a:buSzPts val="1400"/>
              <a:buChar char="○"/>
              <a:defRPr sz="2800"/>
            </a:lvl2pPr>
            <a:lvl3pPr lvl="2" algn="ctr" rtl="0">
              <a:lnSpc>
                <a:spcPct val="115000"/>
              </a:lnSpc>
              <a:spcBef>
                <a:spcPts val="0"/>
              </a:spcBef>
              <a:spcAft>
                <a:spcPts val="0"/>
              </a:spcAft>
              <a:buSzPts val="1400"/>
              <a:buChar char="■"/>
              <a:defRPr sz="2800"/>
            </a:lvl3pPr>
            <a:lvl4pPr lvl="3" algn="ctr" rtl="0">
              <a:lnSpc>
                <a:spcPct val="115000"/>
              </a:lnSpc>
              <a:spcBef>
                <a:spcPts val="0"/>
              </a:spcBef>
              <a:spcAft>
                <a:spcPts val="0"/>
              </a:spcAft>
              <a:buSzPts val="1400"/>
              <a:buChar char="●"/>
              <a:defRPr sz="2800"/>
            </a:lvl4pPr>
            <a:lvl5pPr lvl="4" algn="ctr" rtl="0">
              <a:lnSpc>
                <a:spcPct val="115000"/>
              </a:lnSpc>
              <a:spcBef>
                <a:spcPts val="0"/>
              </a:spcBef>
              <a:spcAft>
                <a:spcPts val="0"/>
              </a:spcAft>
              <a:buSzPts val="1400"/>
              <a:buChar char="○"/>
              <a:defRPr sz="2800"/>
            </a:lvl5pPr>
            <a:lvl6pPr lvl="5" algn="ctr" rtl="0">
              <a:lnSpc>
                <a:spcPct val="115000"/>
              </a:lnSpc>
              <a:spcBef>
                <a:spcPts val="0"/>
              </a:spcBef>
              <a:spcAft>
                <a:spcPts val="0"/>
              </a:spcAft>
              <a:buSzPts val="1400"/>
              <a:buChar char="■"/>
              <a:defRPr sz="2800"/>
            </a:lvl6pPr>
            <a:lvl7pPr lvl="6" algn="ctr" rtl="0">
              <a:lnSpc>
                <a:spcPct val="115000"/>
              </a:lnSpc>
              <a:spcBef>
                <a:spcPts val="0"/>
              </a:spcBef>
              <a:spcAft>
                <a:spcPts val="0"/>
              </a:spcAft>
              <a:buSzPts val="1400"/>
              <a:buChar char="●"/>
              <a:defRPr sz="2800"/>
            </a:lvl7pPr>
            <a:lvl8pPr lvl="7" algn="ctr" rtl="0">
              <a:lnSpc>
                <a:spcPct val="115000"/>
              </a:lnSpc>
              <a:spcBef>
                <a:spcPts val="0"/>
              </a:spcBef>
              <a:spcAft>
                <a:spcPts val="0"/>
              </a:spcAft>
              <a:buSzPts val="1400"/>
              <a:buChar char="○"/>
              <a:defRPr sz="2800"/>
            </a:lvl8pPr>
            <a:lvl9pPr lvl="8" algn="ctr" rtl="0">
              <a:lnSpc>
                <a:spcPct val="115000"/>
              </a:lnSpc>
              <a:spcBef>
                <a:spcPts val="0"/>
              </a:spcBef>
              <a:spcAft>
                <a:spcPts val="0"/>
              </a:spcAft>
              <a:buSzPts val="1400"/>
              <a:buChar char="■"/>
              <a:defRPr sz="2800"/>
            </a:lvl9pPr>
          </a:lstStyle>
          <a:p>
            <a:endParaRPr/>
          </a:p>
        </p:txBody>
      </p:sp>
      <p:sp>
        <p:nvSpPr>
          <p:cNvPr id="33" name="Google Shape;33;p5"/>
          <p:cNvSpPr txBox="1">
            <a:spLocks noGrp="1"/>
          </p:cNvSpPr>
          <p:nvPr>
            <p:ph type="subTitle" idx="3"/>
          </p:nvPr>
        </p:nvSpPr>
        <p:spPr>
          <a:xfrm>
            <a:off x="720000" y="1387700"/>
            <a:ext cx="7704000" cy="501000"/>
          </a:xfrm>
          <a:prstGeom prst="rect">
            <a:avLst/>
          </a:prstGeom>
        </p:spPr>
        <p:txBody>
          <a:bodyPr spcFirstLastPara="1" wrap="square" lIns="91425" tIns="91425" rIns="91425" bIns="91425" anchor="b" anchorCtr="0">
            <a:noAutofit/>
          </a:bodyPr>
          <a:lstStyle>
            <a:lvl1pPr lvl="0">
              <a:lnSpc>
                <a:spcPct val="115000"/>
              </a:lnSpc>
              <a:spcBef>
                <a:spcPts val="0"/>
              </a:spcBef>
              <a:spcAft>
                <a:spcPts val="0"/>
              </a:spcAft>
              <a:buSzPts val="2400"/>
              <a:buFont typeface="DM Sans"/>
              <a:buNone/>
              <a:defRPr sz="2000" b="1">
                <a:latin typeface="Poppins"/>
                <a:ea typeface="Poppins"/>
                <a:cs typeface="Poppins"/>
                <a:sym typeface="Poppins"/>
              </a:defRPr>
            </a:lvl1pPr>
            <a:lvl2pPr lvl="1">
              <a:lnSpc>
                <a:spcPct val="115000"/>
              </a:lnSpc>
              <a:spcBef>
                <a:spcPts val="0"/>
              </a:spcBef>
              <a:spcAft>
                <a:spcPts val="0"/>
              </a:spcAft>
              <a:buSzPts val="1400"/>
              <a:buFont typeface="DM Sans"/>
              <a:buNone/>
              <a:defRPr b="1">
                <a:latin typeface="DM Sans"/>
                <a:ea typeface="DM Sans"/>
                <a:cs typeface="DM Sans"/>
                <a:sym typeface="DM Sans"/>
              </a:defRPr>
            </a:lvl2pPr>
            <a:lvl3pPr lvl="2">
              <a:lnSpc>
                <a:spcPct val="115000"/>
              </a:lnSpc>
              <a:spcBef>
                <a:spcPts val="0"/>
              </a:spcBef>
              <a:spcAft>
                <a:spcPts val="0"/>
              </a:spcAft>
              <a:buSzPts val="1400"/>
              <a:buFont typeface="DM Sans"/>
              <a:buNone/>
              <a:defRPr b="1">
                <a:latin typeface="DM Sans"/>
                <a:ea typeface="DM Sans"/>
                <a:cs typeface="DM Sans"/>
                <a:sym typeface="DM Sans"/>
              </a:defRPr>
            </a:lvl3pPr>
            <a:lvl4pPr lvl="3">
              <a:lnSpc>
                <a:spcPct val="115000"/>
              </a:lnSpc>
              <a:spcBef>
                <a:spcPts val="0"/>
              </a:spcBef>
              <a:spcAft>
                <a:spcPts val="0"/>
              </a:spcAft>
              <a:buSzPts val="1400"/>
              <a:buFont typeface="DM Sans"/>
              <a:buNone/>
              <a:defRPr b="1">
                <a:latin typeface="DM Sans"/>
                <a:ea typeface="DM Sans"/>
                <a:cs typeface="DM Sans"/>
                <a:sym typeface="DM Sans"/>
              </a:defRPr>
            </a:lvl4pPr>
            <a:lvl5pPr lvl="4">
              <a:lnSpc>
                <a:spcPct val="115000"/>
              </a:lnSpc>
              <a:spcBef>
                <a:spcPts val="0"/>
              </a:spcBef>
              <a:spcAft>
                <a:spcPts val="0"/>
              </a:spcAft>
              <a:buSzPts val="1400"/>
              <a:buFont typeface="DM Sans"/>
              <a:buNone/>
              <a:defRPr b="1">
                <a:latin typeface="DM Sans"/>
                <a:ea typeface="DM Sans"/>
                <a:cs typeface="DM Sans"/>
                <a:sym typeface="DM Sans"/>
              </a:defRPr>
            </a:lvl5pPr>
            <a:lvl6pPr lvl="5">
              <a:lnSpc>
                <a:spcPct val="115000"/>
              </a:lnSpc>
              <a:spcBef>
                <a:spcPts val="0"/>
              </a:spcBef>
              <a:spcAft>
                <a:spcPts val="0"/>
              </a:spcAft>
              <a:buSzPts val="1400"/>
              <a:buFont typeface="DM Sans"/>
              <a:buNone/>
              <a:defRPr b="1">
                <a:latin typeface="DM Sans"/>
                <a:ea typeface="DM Sans"/>
                <a:cs typeface="DM Sans"/>
                <a:sym typeface="DM Sans"/>
              </a:defRPr>
            </a:lvl6pPr>
            <a:lvl7pPr lvl="6">
              <a:lnSpc>
                <a:spcPct val="115000"/>
              </a:lnSpc>
              <a:spcBef>
                <a:spcPts val="0"/>
              </a:spcBef>
              <a:spcAft>
                <a:spcPts val="0"/>
              </a:spcAft>
              <a:buSzPts val="1400"/>
              <a:buFont typeface="DM Sans"/>
              <a:buNone/>
              <a:defRPr b="1">
                <a:latin typeface="DM Sans"/>
                <a:ea typeface="DM Sans"/>
                <a:cs typeface="DM Sans"/>
                <a:sym typeface="DM Sans"/>
              </a:defRPr>
            </a:lvl7pPr>
            <a:lvl8pPr lvl="7">
              <a:lnSpc>
                <a:spcPct val="115000"/>
              </a:lnSpc>
              <a:spcBef>
                <a:spcPts val="0"/>
              </a:spcBef>
              <a:spcAft>
                <a:spcPts val="0"/>
              </a:spcAft>
              <a:buSzPts val="1400"/>
              <a:buFont typeface="DM Sans"/>
              <a:buNone/>
              <a:defRPr b="1">
                <a:latin typeface="DM Sans"/>
                <a:ea typeface="DM Sans"/>
                <a:cs typeface="DM Sans"/>
                <a:sym typeface="DM Sans"/>
              </a:defRPr>
            </a:lvl8pPr>
            <a:lvl9pPr lvl="8">
              <a:lnSpc>
                <a:spcPct val="115000"/>
              </a:lnSpc>
              <a:spcBef>
                <a:spcPts val="0"/>
              </a:spcBef>
              <a:spcAft>
                <a:spcPts val="0"/>
              </a:spcAft>
              <a:buSzPts val="1400"/>
              <a:buFont typeface="DM Sans"/>
              <a:buNone/>
              <a:defRPr b="1">
                <a:latin typeface="DM Sans"/>
                <a:ea typeface="DM Sans"/>
                <a:cs typeface="DM Sans"/>
                <a:sym typeface="DM Sans"/>
              </a:defRPr>
            </a:lvl9pPr>
          </a:lstStyle>
          <a:p>
            <a:endParaRPr/>
          </a:p>
        </p:txBody>
      </p:sp>
      <p:sp>
        <p:nvSpPr>
          <p:cNvPr id="34" name="Google Shape;34;p5"/>
          <p:cNvSpPr txBox="1">
            <a:spLocks noGrp="1"/>
          </p:cNvSpPr>
          <p:nvPr>
            <p:ph type="subTitle" idx="4"/>
          </p:nvPr>
        </p:nvSpPr>
        <p:spPr>
          <a:xfrm>
            <a:off x="720000" y="3054950"/>
            <a:ext cx="7704000" cy="5010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Font typeface="DM Sans"/>
              <a:buNone/>
              <a:defRPr sz="2000" b="1">
                <a:latin typeface="Poppins"/>
                <a:ea typeface="Poppins"/>
                <a:cs typeface="Poppins"/>
                <a:sym typeface="Poppins"/>
              </a:defRPr>
            </a:lvl1pPr>
            <a:lvl2pPr lvl="1" rtl="0">
              <a:lnSpc>
                <a:spcPct val="115000"/>
              </a:lnSpc>
              <a:spcBef>
                <a:spcPts val="0"/>
              </a:spcBef>
              <a:spcAft>
                <a:spcPts val="0"/>
              </a:spcAft>
              <a:buSzPts val="1400"/>
              <a:buFont typeface="DM Sans"/>
              <a:buNone/>
              <a:defRPr b="1">
                <a:latin typeface="DM Sans"/>
                <a:ea typeface="DM Sans"/>
                <a:cs typeface="DM Sans"/>
                <a:sym typeface="DM Sans"/>
              </a:defRPr>
            </a:lvl2pPr>
            <a:lvl3pPr lvl="2" rtl="0">
              <a:lnSpc>
                <a:spcPct val="115000"/>
              </a:lnSpc>
              <a:spcBef>
                <a:spcPts val="0"/>
              </a:spcBef>
              <a:spcAft>
                <a:spcPts val="0"/>
              </a:spcAft>
              <a:buSzPts val="1400"/>
              <a:buFont typeface="DM Sans"/>
              <a:buNone/>
              <a:defRPr b="1">
                <a:latin typeface="DM Sans"/>
                <a:ea typeface="DM Sans"/>
                <a:cs typeface="DM Sans"/>
                <a:sym typeface="DM Sans"/>
              </a:defRPr>
            </a:lvl3pPr>
            <a:lvl4pPr lvl="3" rtl="0">
              <a:lnSpc>
                <a:spcPct val="115000"/>
              </a:lnSpc>
              <a:spcBef>
                <a:spcPts val="0"/>
              </a:spcBef>
              <a:spcAft>
                <a:spcPts val="0"/>
              </a:spcAft>
              <a:buSzPts val="1400"/>
              <a:buFont typeface="DM Sans"/>
              <a:buNone/>
              <a:defRPr b="1">
                <a:latin typeface="DM Sans"/>
                <a:ea typeface="DM Sans"/>
                <a:cs typeface="DM Sans"/>
                <a:sym typeface="DM Sans"/>
              </a:defRPr>
            </a:lvl4pPr>
            <a:lvl5pPr lvl="4" rtl="0">
              <a:lnSpc>
                <a:spcPct val="115000"/>
              </a:lnSpc>
              <a:spcBef>
                <a:spcPts val="0"/>
              </a:spcBef>
              <a:spcAft>
                <a:spcPts val="0"/>
              </a:spcAft>
              <a:buSzPts val="1400"/>
              <a:buFont typeface="DM Sans"/>
              <a:buNone/>
              <a:defRPr b="1">
                <a:latin typeface="DM Sans"/>
                <a:ea typeface="DM Sans"/>
                <a:cs typeface="DM Sans"/>
                <a:sym typeface="DM Sans"/>
              </a:defRPr>
            </a:lvl5pPr>
            <a:lvl6pPr lvl="5" rtl="0">
              <a:lnSpc>
                <a:spcPct val="115000"/>
              </a:lnSpc>
              <a:spcBef>
                <a:spcPts val="0"/>
              </a:spcBef>
              <a:spcAft>
                <a:spcPts val="0"/>
              </a:spcAft>
              <a:buSzPts val="1400"/>
              <a:buFont typeface="DM Sans"/>
              <a:buNone/>
              <a:defRPr b="1">
                <a:latin typeface="DM Sans"/>
                <a:ea typeface="DM Sans"/>
                <a:cs typeface="DM Sans"/>
                <a:sym typeface="DM Sans"/>
              </a:defRPr>
            </a:lvl6pPr>
            <a:lvl7pPr lvl="6" rtl="0">
              <a:lnSpc>
                <a:spcPct val="115000"/>
              </a:lnSpc>
              <a:spcBef>
                <a:spcPts val="0"/>
              </a:spcBef>
              <a:spcAft>
                <a:spcPts val="0"/>
              </a:spcAft>
              <a:buSzPts val="1400"/>
              <a:buFont typeface="DM Sans"/>
              <a:buNone/>
              <a:defRPr b="1">
                <a:latin typeface="DM Sans"/>
                <a:ea typeface="DM Sans"/>
                <a:cs typeface="DM Sans"/>
                <a:sym typeface="DM Sans"/>
              </a:defRPr>
            </a:lvl7pPr>
            <a:lvl8pPr lvl="7" rtl="0">
              <a:lnSpc>
                <a:spcPct val="115000"/>
              </a:lnSpc>
              <a:spcBef>
                <a:spcPts val="0"/>
              </a:spcBef>
              <a:spcAft>
                <a:spcPts val="0"/>
              </a:spcAft>
              <a:buSzPts val="1400"/>
              <a:buFont typeface="DM Sans"/>
              <a:buNone/>
              <a:defRPr b="1">
                <a:latin typeface="DM Sans"/>
                <a:ea typeface="DM Sans"/>
                <a:cs typeface="DM Sans"/>
                <a:sym typeface="DM Sans"/>
              </a:defRPr>
            </a:lvl8pPr>
            <a:lvl9pPr lvl="8" rtl="0">
              <a:lnSpc>
                <a:spcPct val="115000"/>
              </a:lnSpc>
              <a:spcBef>
                <a:spcPts val="0"/>
              </a:spcBef>
              <a:spcAft>
                <a:spcPts val="0"/>
              </a:spcAft>
              <a:buSzPts val="1400"/>
              <a:buFont typeface="DM Sans"/>
              <a:buNone/>
              <a:defRPr b="1">
                <a:latin typeface="DM Sans"/>
                <a:ea typeface="DM Sans"/>
                <a:cs typeface="DM Sans"/>
                <a:sym typeface="DM Sans"/>
              </a:defRPr>
            </a:lvl9pPr>
          </a:lstStyle>
          <a:p>
            <a:endParaRPr/>
          </a:p>
        </p:txBody>
      </p:sp>
      <p:grpSp>
        <p:nvGrpSpPr>
          <p:cNvPr id="35" name="Google Shape;35;p5"/>
          <p:cNvGrpSpPr/>
          <p:nvPr/>
        </p:nvGrpSpPr>
        <p:grpSpPr>
          <a:xfrm flipH="1">
            <a:off x="-286914" y="-686855"/>
            <a:ext cx="9835298" cy="2270105"/>
            <a:chOff x="-363114" y="-686855"/>
            <a:chExt cx="9835298" cy="2270105"/>
          </a:xfrm>
        </p:grpSpPr>
        <p:sp>
          <p:nvSpPr>
            <p:cNvPr id="36" name="Google Shape;36;p5"/>
            <p:cNvSpPr/>
            <p:nvPr/>
          </p:nvSpPr>
          <p:spPr>
            <a:xfrm flipH="1">
              <a:off x="8812484" y="1306050"/>
              <a:ext cx="277200" cy="277200"/>
            </a:xfrm>
            <a:prstGeom prst="ellipse">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37" name="Google Shape;37;p5"/>
            <p:cNvSpPr/>
            <p:nvPr/>
          </p:nvSpPr>
          <p:spPr>
            <a:xfrm rot="10800000" flipH="1">
              <a:off x="-173878" y="-686855"/>
              <a:ext cx="677400" cy="1828500"/>
            </a:xfrm>
            <a:prstGeom prst="roundRect">
              <a:avLst>
                <a:gd name="adj" fmla="val 50000"/>
              </a:avLst>
            </a:prstGeom>
            <a:solidFill>
              <a:srgbClr val="74CEC4">
                <a:alpha val="6063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38" name="Google Shape;38;p5"/>
            <p:cNvSpPr/>
            <p:nvPr/>
          </p:nvSpPr>
          <p:spPr>
            <a:xfrm flipH="1">
              <a:off x="-363114" y="781582"/>
              <a:ext cx="698700" cy="698700"/>
            </a:xfrm>
            <a:prstGeom prst="chord">
              <a:avLst>
                <a:gd name="adj1" fmla="val 5399387"/>
                <a:gd name="adj2" fmla="val 16200000"/>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39" name="Google Shape;39;p5"/>
            <p:cNvSpPr/>
            <p:nvPr/>
          </p:nvSpPr>
          <p:spPr>
            <a:xfrm flipH="1">
              <a:off x="8812484" y="539500"/>
              <a:ext cx="659700" cy="659700"/>
            </a:xfrm>
            <a:prstGeom prst="ellipse">
              <a:avLst/>
            </a:prstGeom>
            <a:solidFill>
              <a:srgbClr val="F2557A">
                <a:alpha val="6563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0"/>
        <p:cNvGrpSpPr/>
        <p:nvPr/>
      </p:nvGrpSpPr>
      <p:grpSpPr>
        <a:xfrm>
          <a:off x="0" y="0"/>
          <a:ext cx="0" cy="0"/>
          <a:chOff x="0" y="0"/>
          <a:chExt cx="0" cy="0"/>
        </a:xfrm>
      </p:grpSpPr>
      <p:sp>
        <p:nvSpPr>
          <p:cNvPr id="41" name="Google Shape;41;p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grpSp>
        <p:nvGrpSpPr>
          <p:cNvPr id="42" name="Google Shape;42;p6"/>
          <p:cNvGrpSpPr/>
          <p:nvPr/>
        </p:nvGrpSpPr>
        <p:grpSpPr>
          <a:xfrm>
            <a:off x="-1253563" y="-2863475"/>
            <a:ext cx="10503560" cy="7810745"/>
            <a:chOff x="-1253563" y="-2863475"/>
            <a:chExt cx="10503560" cy="7810745"/>
          </a:xfrm>
        </p:grpSpPr>
        <p:sp>
          <p:nvSpPr>
            <p:cNvPr id="43" name="Google Shape;43;p6"/>
            <p:cNvSpPr/>
            <p:nvPr/>
          </p:nvSpPr>
          <p:spPr>
            <a:xfrm rot="10800000" flipH="1">
              <a:off x="8458597" y="-2863475"/>
              <a:ext cx="791400" cy="4128600"/>
            </a:xfrm>
            <a:prstGeom prst="roundRect">
              <a:avLst>
                <a:gd name="adj" fmla="val 50000"/>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44" name="Google Shape;44;p6"/>
            <p:cNvSpPr/>
            <p:nvPr/>
          </p:nvSpPr>
          <p:spPr>
            <a:xfrm rot="10800000" flipH="1">
              <a:off x="7897325" y="-2230235"/>
              <a:ext cx="791400" cy="2862000"/>
            </a:xfrm>
            <a:prstGeom prst="roundRect">
              <a:avLst>
                <a:gd name="adj" fmla="val 50000"/>
              </a:avLst>
            </a:prstGeom>
            <a:solidFill>
              <a:srgbClr val="0584A4">
                <a:alpha val="4063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grpSp>
          <p:nvGrpSpPr>
            <p:cNvPr id="45" name="Google Shape;45;p6"/>
            <p:cNvGrpSpPr/>
            <p:nvPr/>
          </p:nvGrpSpPr>
          <p:grpSpPr>
            <a:xfrm>
              <a:off x="-1253563" y="3992679"/>
              <a:ext cx="1828500" cy="954591"/>
              <a:chOff x="-1253563" y="3992679"/>
              <a:chExt cx="1828500" cy="954591"/>
            </a:xfrm>
          </p:grpSpPr>
          <p:sp>
            <p:nvSpPr>
              <p:cNvPr id="46" name="Google Shape;46;p6"/>
              <p:cNvSpPr/>
              <p:nvPr/>
            </p:nvSpPr>
            <p:spPr>
              <a:xfrm rot="5400000" flipH="1">
                <a:off x="-119071" y="3992679"/>
                <a:ext cx="277200" cy="2772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47" name="Google Shape;47;p6"/>
              <p:cNvSpPr/>
              <p:nvPr/>
            </p:nvSpPr>
            <p:spPr>
              <a:xfrm rot="5400000">
                <a:off x="-678013" y="3694320"/>
                <a:ext cx="677400" cy="1828500"/>
              </a:xfrm>
              <a:prstGeom prst="roundRect">
                <a:avLst>
                  <a:gd name="adj" fmla="val 50000"/>
                </a:avLst>
              </a:prstGeom>
              <a:solidFill>
                <a:srgbClr val="74CEC4">
                  <a:alpha val="6063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gr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8"/>
        <p:cNvGrpSpPr/>
        <p:nvPr/>
      </p:nvGrpSpPr>
      <p:grpSpPr>
        <a:xfrm>
          <a:off x="0" y="0"/>
          <a:ext cx="0" cy="0"/>
          <a:chOff x="0" y="0"/>
          <a:chExt cx="0" cy="0"/>
        </a:xfrm>
      </p:grpSpPr>
      <p:sp>
        <p:nvSpPr>
          <p:cNvPr id="49" name="Google Shape;49;p7"/>
          <p:cNvSpPr txBox="1">
            <a:spLocks noGrp="1"/>
          </p:cNvSpPr>
          <p:nvPr>
            <p:ph type="title"/>
          </p:nvPr>
        </p:nvSpPr>
        <p:spPr>
          <a:xfrm>
            <a:off x="2585575" y="445025"/>
            <a:ext cx="58452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50" name="Google Shape;50;p7"/>
          <p:cNvSpPr txBox="1">
            <a:spLocks noGrp="1"/>
          </p:cNvSpPr>
          <p:nvPr>
            <p:ph type="subTitle" idx="1"/>
          </p:nvPr>
        </p:nvSpPr>
        <p:spPr>
          <a:xfrm>
            <a:off x="2585575" y="1347250"/>
            <a:ext cx="5845200" cy="31734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Font typeface="Albert Sans Light"/>
              <a:buAutoNum type="arabicPeriod"/>
              <a:defRPr sz="1600"/>
            </a:lvl1pPr>
            <a:lvl2pPr lvl="1" algn="ctr" rtl="0">
              <a:lnSpc>
                <a:spcPct val="100000"/>
              </a:lnSpc>
              <a:spcBef>
                <a:spcPts val="0"/>
              </a:spcBef>
              <a:spcAft>
                <a:spcPts val="0"/>
              </a:spcAft>
              <a:buClr>
                <a:srgbClr val="E76A28"/>
              </a:buClr>
              <a:buSzPts val="1600"/>
              <a:buFont typeface="Nunito Light"/>
              <a:buAutoNum type="alphaLcPeriod"/>
              <a:defRPr/>
            </a:lvl2pPr>
            <a:lvl3pPr lvl="2" algn="ctr" rtl="0">
              <a:lnSpc>
                <a:spcPct val="100000"/>
              </a:lnSpc>
              <a:spcBef>
                <a:spcPts val="0"/>
              </a:spcBef>
              <a:spcAft>
                <a:spcPts val="0"/>
              </a:spcAft>
              <a:buClr>
                <a:srgbClr val="E76A28"/>
              </a:buClr>
              <a:buSzPts val="1500"/>
              <a:buFont typeface="Nunito Light"/>
              <a:buAutoNum type="romanLcPeriod"/>
              <a:defRPr/>
            </a:lvl3pPr>
            <a:lvl4pPr lvl="3" algn="ctr" rtl="0">
              <a:lnSpc>
                <a:spcPct val="100000"/>
              </a:lnSpc>
              <a:spcBef>
                <a:spcPts val="0"/>
              </a:spcBef>
              <a:spcAft>
                <a:spcPts val="0"/>
              </a:spcAft>
              <a:buClr>
                <a:srgbClr val="E76A28"/>
              </a:buClr>
              <a:buSzPts val="1500"/>
              <a:buFont typeface="Nunito Light"/>
              <a:buAutoNum type="arabicPeriod"/>
              <a:defRPr/>
            </a:lvl4pPr>
            <a:lvl5pPr lvl="4" algn="ctr" rtl="0">
              <a:lnSpc>
                <a:spcPct val="100000"/>
              </a:lnSpc>
              <a:spcBef>
                <a:spcPts val="0"/>
              </a:spcBef>
              <a:spcAft>
                <a:spcPts val="0"/>
              </a:spcAft>
              <a:buClr>
                <a:srgbClr val="E76A28"/>
              </a:buClr>
              <a:buSzPts val="1400"/>
              <a:buFont typeface="Nunito Light"/>
              <a:buAutoNum type="alphaLcPeriod"/>
              <a:defRPr/>
            </a:lvl5pPr>
            <a:lvl6pPr lvl="5" algn="ctr" rtl="0">
              <a:lnSpc>
                <a:spcPct val="100000"/>
              </a:lnSpc>
              <a:spcBef>
                <a:spcPts val="0"/>
              </a:spcBef>
              <a:spcAft>
                <a:spcPts val="0"/>
              </a:spcAft>
              <a:buClr>
                <a:srgbClr val="999999"/>
              </a:buClr>
              <a:buSzPts val="1400"/>
              <a:buFont typeface="Nunito Light"/>
              <a:buAutoNum type="romanLcPeriod"/>
              <a:defRPr/>
            </a:lvl6pPr>
            <a:lvl7pPr lvl="6" algn="ctr" rtl="0">
              <a:lnSpc>
                <a:spcPct val="100000"/>
              </a:lnSpc>
              <a:spcBef>
                <a:spcPts val="0"/>
              </a:spcBef>
              <a:spcAft>
                <a:spcPts val="0"/>
              </a:spcAft>
              <a:buClr>
                <a:srgbClr val="999999"/>
              </a:buClr>
              <a:buSzPts val="1300"/>
              <a:buFont typeface="Nunito Light"/>
              <a:buAutoNum type="arabicPeriod"/>
              <a:defRPr/>
            </a:lvl7pPr>
            <a:lvl8pPr lvl="7" algn="ctr" rtl="0">
              <a:lnSpc>
                <a:spcPct val="100000"/>
              </a:lnSpc>
              <a:spcBef>
                <a:spcPts val="0"/>
              </a:spcBef>
              <a:spcAft>
                <a:spcPts val="0"/>
              </a:spcAft>
              <a:buClr>
                <a:srgbClr val="999999"/>
              </a:buClr>
              <a:buSzPts val="1300"/>
              <a:buFont typeface="Nunito Light"/>
              <a:buAutoNum type="alphaLcPeriod"/>
              <a:defRPr/>
            </a:lvl8pPr>
            <a:lvl9pPr lvl="8" algn="ctr" rtl="0">
              <a:lnSpc>
                <a:spcPct val="100000"/>
              </a:lnSpc>
              <a:spcBef>
                <a:spcPts val="0"/>
              </a:spcBef>
              <a:spcAft>
                <a:spcPts val="0"/>
              </a:spcAft>
              <a:buClr>
                <a:srgbClr val="999999"/>
              </a:buClr>
              <a:buSzPts val="1400"/>
              <a:buFont typeface="Nunito Light"/>
              <a:buAutoNum type="romanLcPeriod"/>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dk1"/>
        </a:solidFill>
        <a:effectLst/>
      </p:bgPr>
    </p:bg>
    <p:spTree>
      <p:nvGrpSpPr>
        <p:cNvPr id="1" name="Shape 51"/>
        <p:cNvGrpSpPr/>
        <p:nvPr/>
      </p:nvGrpSpPr>
      <p:grpSpPr>
        <a:xfrm>
          <a:off x="0" y="0"/>
          <a:ext cx="0" cy="0"/>
          <a:chOff x="0" y="0"/>
          <a:chExt cx="0" cy="0"/>
        </a:xfrm>
      </p:grpSpPr>
      <p:sp>
        <p:nvSpPr>
          <p:cNvPr id="52" name="Google Shape;52;p8"/>
          <p:cNvSpPr txBox="1">
            <a:spLocks noGrp="1"/>
          </p:cNvSpPr>
          <p:nvPr>
            <p:ph type="title"/>
          </p:nvPr>
        </p:nvSpPr>
        <p:spPr>
          <a:xfrm>
            <a:off x="1644450" y="1307100"/>
            <a:ext cx="5855100" cy="25293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lt1"/>
              </a:buClr>
              <a:buSzPts val="4800"/>
              <a:buNone/>
              <a:defRPr sz="60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a:endParaRPr/>
          </a:p>
        </p:txBody>
      </p:sp>
      <p:grpSp>
        <p:nvGrpSpPr>
          <p:cNvPr id="53" name="Google Shape;53;p8"/>
          <p:cNvGrpSpPr/>
          <p:nvPr/>
        </p:nvGrpSpPr>
        <p:grpSpPr>
          <a:xfrm>
            <a:off x="-2427224" y="-404176"/>
            <a:ext cx="12836711" cy="5212846"/>
            <a:chOff x="-2427224" y="-404176"/>
            <a:chExt cx="12836711" cy="5212846"/>
          </a:xfrm>
        </p:grpSpPr>
        <p:sp>
          <p:nvSpPr>
            <p:cNvPr id="54" name="Google Shape;54;p8"/>
            <p:cNvSpPr/>
            <p:nvPr/>
          </p:nvSpPr>
          <p:spPr>
            <a:xfrm rot="5400000" flipH="1">
              <a:off x="8153579" y="4331379"/>
              <a:ext cx="277200" cy="2772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55" name="Google Shape;55;p8"/>
            <p:cNvSpPr/>
            <p:nvPr/>
          </p:nvSpPr>
          <p:spPr>
            <a:xfrm rot="5400000" flipH="1">
              <a:off x="-1008524" y="-1822876"/>
              <a:ext cx="874500" cy="3711900"/>
            </a:xfrm>
            <a:prstGeom prst="roundRect">
              <a:avLst>
                <a:gd name="adj" fmla="val 50000"/>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56" name="Google Shape;56;p8"/>
            <p:cNvSpPr/>
            <p:nvPr/>
          </p:nvSpPr>
          <p:spPr>
            <a:xfrm rot="5400000" flipH="1">
              <a:off x="-1008555" y="-633201"/>
              <a:ext cx="874500" cy="2573100"/>
            </a:xfrm>
            <a:prstGeom prst="roundRect">
              <a:avLst>
                <a:gd name="adj" fmla="val 50000"/>
              </a:avLst>
            </a:prstGeom>
            <a:solidFill>
              <a:srgbClr val="F6F6F6">
                <a:alpha val="2063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57" name="Google Shape;57;p8"/>
            <p:cNvSpPr/>
            <p:nvPr/>
          </p:nvSpPr>
          <p:spPr>
            <a:xfrm rot="5400000">
              <a:off x="9156537" y="3555720"/>
              <a:ext cx="677400" cy="1828500"/>
            </a:xfrm>
            <a:prstGeom prst="roundRect">
              <a:avLst>
                <a:gd name="adj" fmla="val 50000"/>
              </a:avLst>
            </a:prstGeom>
            <a:solidFill>
              <a:srgbClr val="0584A4">
                <a:alpha val="4125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8"/>
        <p:cNvGrpSpPr/>
        <p:nvPr/>
      </p:nvGrpSpPr>
      <p:grpSpPr>
        <a:xfrm>
          <a:off x="0" y="0"/>
          <a:ext cx="0" cy="0"/>
          <a:chOff x="0" y="0"/>
          <a:chExt cx="0" cy="0"/>
        </a:xfrm>
      </p:grpSpPr>
      <p:sp>
        <p:nvSpPr>
          <p:cNvPr id="59" name="Google Shape;59;p9"/>
          <p:cNvSpPr txBox="1">
            <a:spLocks noGrp="1"/>
          </p:cNvSpPr>
          <p:nvPr>
            <p:ph type="title"/>
          </p:nvPr>
        </p:nvSpPr>
        <p:spPr>
          <a:xfrm>
            <a:off x="720000" y="1413525"/>
            <a:ext cx="4294800" cy="2095200"/>
          </a:xfrm>
          <a:prstGeom prst="rect">
            <a:avLst/>
          </a:prstGeom>
        </p:spPr>
        <p:txBody>
          <a:bodyPr spcFirstLastPara="1" wrap="square" lIns="91425" tIns="91425" rIns="91425" bIns="91425" anchor="b" anchorCtr="0">
            <a:noAutofit/>
          </a:bodyPr>
          <a:lstStyle>
            <a:lvl1pPr lvl="0" rtl="0">
              <a:spcBef>
                <a:spcPts val="0"/>
              </a:spcBef>
              <a:spcAft>
                <a:spcPts val="0"/>
              </a:spcAft>
              <a:buSzPts val="3000"/>
              <a:buNone/>
              <a:defRPr sz="4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60" name="Google Shape;60;p9"/>
          <p:cNvSpPr txBox="1">
            <a:spLocks noGrp="1"/>
          </p:cNvSpPr>
          <p:nvPr>
            <p:ph type="subTitle" idx="1"/>
          </p:nvPr>
        </p:nvSpPr>
        <p:spPr>
          <a:xfrm>
            <a:off x="720000" y="3508800"/>
            <a:ext cx="4294800" cy="1004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dk1"/>
        </a:solidFill>
        <a:effectLst/>
      </p:bgPr>
    </p:bg>
    <p:spTree>
      <p:nvGrpSpPr>
        <p:cNvPr id="1" name="Shape 64"/>
        <p:cNvGrpSpPr/>
        <p:nvPr/>
      </p:nvGrpSpPr>
      <p:grpSpPr>
        <a:xfrm>
          <a:off x="0" y="0"/>
          <a:ext cx="0" cy="0"/>
          <a:chOff x="0" y="0"/>
          <a:chExt cx="0" cy="0"/>
        </a:xfrm>
      </p:grpSpPr>
      <p:sp>
        <p:nvSpPr>
          <p:cNvPr id="65" name="Google Shape;65;p11"/>
          <p:cNvSpPr txBox="1">
            <a:spLocks noGrp="1"/>
          </p:cNvSpPr>
          <p:nvPr>
            <p:ph type="title" hasCustomPrompt="1"/>
          </p:nvPr>
        </p:nvSpPr>
        <p:spPr>
          <a:xfrm>
            <a:off x="1906200" y="1777975"/>
            <a:ext cx="5331600" cy="1039800"/>
          </a:xfrm>
          <a:prstGeom prst="rect">
            <a:avLst/>
          </a:prstGeom>
        </p:spPr>
        <p:txBody>
          <a:bodyPr spcFirstLastPara="1" wrap="square" lIns="91425" tIns="91425" rIns="91425" bIns="91425" anchor="b" anchorCtr="0">
            <a:noAutofit/>
          </a:bodyPr>
          <a:lstStyle>
            <a:lvl1pPr marL="0" marR="0" lvl="0" indent="0" algn="ctr" rtl="0">
              <a:lnSpc>
                <a:spcPct val="100000"/>
              </a:lnSpc>
              <a:spcBef>
                <a:spcPts val="0"/>
              </a:spcBef>
              <a:spcAft>
                <a:spcPts val="0"/>
              </a:spcAft>
              <a:buClr>
                <a:schemeClr val="lt1"/>
              </a:buClr>
              <a:buSzPts val="9600"/>
              <a:buNone/>
              <a:defRPr sz="6000">
                <a:solidFill>
                  <a:schemeClr val="lt1"/>
                </a:solidFill>
              </a:defRPr>
            </a:lvl1pPr>
            <a:lvl2pPr lvl="1" algn="ctr">
              <a:spcBef>
                <a:spcPts val="0"/>
              </a:spcBef>
              <a:spcAft>
                <a:spcPts val="0"/>
              </a:spcAft>
              <a:buClr>
                <a:schemeClr val="lt1"/>
              </a:buClr>
              <a:buSzPts val="9600"/>
              <a:buNone/>
              <a:defRPr sz="9600">
                <a:solidFill>
                  <a:schemeClr val="lt1"/>
                </a:solidFill>
              </a:defRPr>
            </a:lvl2pPr>
            <a:lvl3pPr lvl="2" algn="ctr">
              <a:spcBef>
                <a:spcPts val="0"/>
              </a:spcBef>
              <a:spcAft>
                <a:spcPts val="0"/>
              </a:spcAft>
              <a:buClr>
                <a:schemeClr val="lt1"/>
              </a:buClr>
              <a:buSzPts val="9600"/>
              <a:buNone/>
              <a:defRPr sz="9600">
                <a:solidFill>
                  <a:schemeClr val="lt1"/>
                </a:solidFill>
              </a:defRPr>
            </a:lvl3pPr>
            <a:lvl4pPr lvl="3" algn="ctr">
              <a:spcBef>
                <a:spcPts val="0"/>
              </a:spcBef>
              <a:spcAft>
                <a:spcPts val="0"/>
              </a:spcAft>
              <a:buClr>
                <a:schemeClr val="lt1"/>
              </a:buClr>
              <a:buSzPts val="9600"/>
              <a:buNone/>
              <a:defRPr sz="9600">
                <a:solidFill>
                  <a:schemeClr val="lt1"/>
                </a:solidFill>
              </a:defRPr>
            </a:lvl4pPr>
            <a:lvl5pPr lvl="4" algn="ctr">
              <a:spcBef>
                <a:spcPts val="0"/>
              </a:spcBef>
              <a:spcAft>
                <a:spcPts val="0"/>
              </a:spcAft>
              <a:buClr>
                <a:schemeClr val="lt1"/>
              </a:buClr>
              <a:buSzPts val="9600"/>
              <a:buNone/>
              <a:defRPr sz="9600">
                <a:solidFill>
                  <a:schemeClr val="lt1"/>
                </a:solidFill>
              </a:defRPr>
            </a:lvl5pPr>
            <a:lvl6pPr lvl="5" algn="ctr">
              <a:spcBef>
                <a:spcPts val="0"/>
              </a:spcBef>
              <a:spcAft>
                <a:spcPts val="0"/>
              </a:spcAft>
              <a:buClr>
                <a:schemeClr val="lt1"/>
              </a:buClr>
              <a:buSzPts val="9600"/>
              <a:buNone/>
              <a:defRPr sz="9600">
                <a:solidFill>
                  <a:schemeClr val="lt1"/>
                </a:solidFill>
              </a:defRPr>
            </a:lvl6pPr>
            <a:lvl7pPr lvl="6" algn="ctr">
              <a:spcBef>
                <a:spcPts val="0"/>
              </a:spcBef>
              <a:spcAft>
                <a:spcPts val="0"/>
              </a:spcAft>
              <a:buClr>
                <a:schemeClr val="lt1"/>
              </a:buClr>
              <a:buSzPts val="9600"/>
              <a:buNone/>
              <a:defRPr sz="9600">
                <a:solidFill>
                  <a:schemeClr val="lt1"/>
                </a:solidFill>
              </a:defRPr>
            </a:lvl7pPr>
            <a:lvl8pPr lvl="7" algn="ctr">
              <a:spcBef>
                <a:spcPts val="0"/>
              </a:spcBef>
              <a:spcAft>
                <a:spcPts val="0"/>
              </a:spcAft>
              <a:buClr>
                <a:schemeClr val="lt1"/>
              </a:buClr>
              <a:buSzPts val="9600"/>
              <a:buNone/>
              <a:defRPr sz="9600">
                <a:solidFill>
                  <a:schemeClr val="lt1"/>
                </a:solidFill>
              </a:defRPr>
            </a:lvl8pPr>
            <a:lvl9pPr lvl="8" algn="ctr">
              <a:spcBef>
                <a:spcPts val="0"/>
              </a:spcBef>
              <a:spcAft>
                <a:spcPts val="0"/>
              </a:spcAft>
              <a:buClr>
                <a:schemeClr val="lt1"/>
              </a:buClr>
              <a:buSzPts val="9600"/>
              <a:buNone/>
              <a:defRPr sz="9600">
                <a:solidFill>
                  <a:schemeClr val="lt1"/>
                </a:solidFill>
              </a:defRPr>
            </a:lvl9pPr>
          </a:lstStyle>
          <a:p>
            <a:r>
              <a:t>xx%</a:t>
            </a:r>
          </a:p>
        </p:txBody>
      </p:sp>
      <p:sp>
        <p:nvSpPr>
          <p:cNvPr id="66" name="Google Shape;66;p11"/>
          <p:cNvSpPr txBox="1">
            <a:spLocks noGrp="1"/>
          </p:cNvSpPr>
          <p:nvPr>
            <p:ph type="subTitle" idx="1"/>
          </p:nvPr>
        </p:nvSpPr>
        <p:spPr>
          <a:xfrm>
            <a:off x="1906200" y="3168125"/>
            <a:ext cx="5331600" cy="497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600"/>
              <a:buNone/>
              <a:defRPr sz="1600">
                <a:solidFill>
                  <a:schemeClr val="lt1"/>
                </a:solidFill>
              </a:defRPr>
            </a:lvl1pPr>
            <a:lvl2pPr lvl="1" algn="ctr" rtl="0">
              <a:lnSpc>
                <a:spcPct val="100000"/>
              </a:lnSpc>
              <a:spcBef>
                <a:spcPts val="0"/>
              </a:spcBef>
              <a:spcAft>
                <a:spcPts val="0"/>
              </a:spcAft>
              <a:buClr>
                <a:schemeClr val="lt1"/>
              </a:buClr>
              <a:buSzPts val="1600"/>
              <a:buNone/>
              <a:defRPr sz="1600">
                <a:solidFill>
                  <a:schemeClr val="lt1"/>
                </a:solidFill>
              </a:defRPr>
            </a:lvl2pPr>
            <a:lvl3pPr lvl="2" algn="ctr" rtl="0">
              <a:lnSpc>
                <a:spcPct val="100000"/>
              </a:lnSpc>
              <a:spcBef>
                <a:spcPts val="0"/>
              </a:spcBef>
              <a:spcAft>
                <a:spcPts val="0"/>
              </a:spcAft>
              <a:buClr>
                <a:schemeClr val="lt1"/>
              </a:buClr>
              <a:buSzPts val="1600"/>
              <a:buNone/>
              <a:defRPr sz="1600">
                <a:solidFill>
                  <a:schemeClr val="lt1"/>
                </a:solidFill>
              </a:defRPr>
            </a:lvl3pPr>
            <a:lvl4pPr lvl="3" algn="ctr" rtl="0">
              <a:lnSpc>
                <a:spcPct val="100000"/>
              </a:lnSpc>
              <a:spcBef>
                <a:spcPts val="0"/>
              </a:spcBef>
              <a:spcAft>
                <a:spcPts val="0"/>
              </a:spcAft>
              <a:buClr>
                <a:schemeClr val="lt1"/>
              </a:buClr>
              <a:buSzPts val="1600"/>
              <a:buNone/>
              <a:defRPr sz="1600">
                <a:solidFill>
                  <a:schemeClr val="lt1"/>
                </a:solidFill>
              </a:defRPr>
            </a:lvl4pPr>
            <a:lvl5pPr lvl="4" algn="ctr" rtl="0">
              <a:lnSpc>
                <a:spcPct val="100000"/>
              </a:lnSpc>
              <a:spcBef>
                <a:spcPts val="0"/>
              </a:spcBef>
              <a:spcAft>
                <a:spcPts val="0"/>
              </a:spcAft>
              <a:buClr>
                <a:schemeClr val="lt1"/>
              </a:buClr>
              <a:buSzPts val="1600"/>
              <a:buNone/>
              <a:defRPr sz="1600">
                <a:solidFill>
                  <a:schemeClr val="lt1"/>
                </a:solidFill>
              </a:defRPr>
            </a:lvl5pPr>
            <a:lvl6pPr lvl="5" algn="ctr" rtl="0">
              <a:lnSpc>
                <a:spcPct val="100000"/>
              </a:lnSpc>
              <a:spcBef>
                <a:spcPts val="0"/>
              </a:spcBef>
              <a:spcAft>
                <a:spcPts val="0"/>
              </a:spcAft>
              <a:buClr>
                <a:schemeClr val="lt1"/>
              </a:buClr>
              <a:buSzPts val="1600"/>
              <a:buNone/>
              <a:defRPr sz="1600">
                <a:solidFill>
                  <a:schemeClr val="lt1"/>
                </a:solidFill>
              </a:defRPr>
            </a:lvl6pPr>
            <a:lvl7pPr lvl="6" algn="ctr" rtl="0">
              <a:lnSpc>
                <a:spcPct val="100000"/>
              </a:lnSpc>
              <a:spcBef>
                <a:spcPts val="0"/>
              </a:spcBef>
              <a:spcAft>
                <a:spcPts val="0"/>
              </a:spcAft>
              <a:buClr>
                <a:schemeClr val="lt1"/>
              </a:buClr>
              <a:buSzPts val="1600"/>
              <a:buNone/>
              <a:defRPr sz="1600">
                <a:solidFill>
                  <a:schemeClr val="lt1"/>
                </a:solidFill>
              </a:defRPr>
            </a:lvl7pPr>
            <a:lvl8pPr lvl="7" algn="ctr" rtl="0">
              <a:lnSpc>
                <a:spcPct val="100000"/>
              </a:lnSpc>
              <a:spcBef>
                <a:spcPts val="0"/>
              </a:spcBef>
              <a:spcAft>
                <a:spcPts val="0"/>
              </a:spcAft>
              <a:buClr>
                <a:schemeClr val="lt1"/>
              </a:buClr>
              <a:buSzPts val="1600"/>
              <a:buNone/>
              <a:defRPr sz="1600">
                <a:solidFill>
                  <a:schemeClr val="lt1"/>
                </a:solidFill>
              </a:defRPr>
            </a:lvl8pPr>
            <a:lvl9pPr lvl="8" algn="ctr" rtl="0">
              <a:lnSpc>
                <a:spcPct val="100000"/>
              </a:lnSpc>
              <a:spcBef>
                <a:spcPts val="0"/>
              </a:spcBef>
              <a:spcAft>
                <a:spcPts val="0"/>
              </a:spcAft>
              <a:buClr>
                <a:schemeClr val="lt1"/>
              </a:buClr>
              <a:buSzPts val="1600"/>
              <a:buNone/>
              <a:defRPr sz="1600">
                <a:solidFill>
                  <a:schemeClr val="lt1"/>
                </a:solidFill>
              </a:defRPr>
            </a:lvl9pPr>
          </a:lstStyle>
          <a:p>
            <a:endParaRPr/>
          </a:p>
        </p:txBody>
      </p:sp>
      <p:grpSp>
        <p:nvGrpSpPr>
          <p:cNvPr id="67" name="Google Shape;67;p11"/>
          <p:cNvGrpSpPr/>
          <p:nvPr/>
        </p:nvGrpSpPr>
        <p:grpSpPr>
          <a:xfrm>
            <a:off x="579550" y="-5059050"/>
            <a:ext cx="8158450" cy="15215050"/>
            <a:chOff x="579550" y="-5059050"/>
            <a:chExt cx="8158450" cy="15215050"/>
          </a:xfrm>
        </p:grpSpPr>
        <p:sp>
          <p:nvSpPr>
            <p:cNvPr id="68" name="Google Shape;68;p11"/>
            <p:cNvSpPr/>
            <p:nvPr/>
          </p:nvSpPr>
          <p:spPr>
            <a:xfrm flipH="1">
              <a:off x="579550" y="-5059050"/>
              <a:ext cx="1026600" cy="6297300"/>
            </a:xfrm>
            <a:prstGeom prst="roundRect">
              <a:avLst>
                <a:gd name="adj" fmla="val 50000"/>
              </a:avLst>
            </a:prstGeom>
            <a:solidFill>
              <a:srgbClr val="74CEC4">
                <a:alpha val="6000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69" name="Google Shape;69;p11"/>
            <p:cNvSpPr/>
            <p:nvPr/>
          </p:nvSpPr>
          <p:spPr>
            <a:xfrm flipH="1">
              <a:off x="7711400" y="3858700"/>
              <a:ext cx="1026600" cy="6297300"/>
            </a:xfrm>
            <a:prstGeom prst="roundRect">
              <a:avLst>
                <a:gd name="adj" fmla="val 50000"/>
              </a:avLst>
            </a:prstGeom>
            <a:solidFill>
              <a:srgbClr val="F2557A">
                <a:alpha val="6563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70"/>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445025"/>
            <a:ext cx="77175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000"/>
              <a:buFont typeface="Poppins"/>
              <a:buNone/>
              <a:defRPr sz="3000" b="1">
                <a:solidFill>
                  <a:schemeClr val="dk1"/>
                </a:solidFill>
                <a:latin typeface="Poppins"/>
                <a:ea typeface="Poppins"/>
                <a:cs typeface="Poppins"/>
                <a:sym typeface="Poppins"/>
              </a:defRPr>
            </a:lvl1pPr>
            <a:lvl2pPr lvl="1" rtl="0">
              <a:spcBef>
                <a:spcPts val="0"/>
              </a:spcBef>
              <a:spcAft>
                <a:spcPts val="0"/>
              </a:spcAft>
              <a:buClr>
                <a:schemeClr val="dk1"/>
              </a:buClr>
              <a:buSzPts val="3000"/>
              <a:buFont typeface="Poppins"/>
              <a:buNone/>
              <a:defRPr sz="3000" b="1">
                <a:solidFill>
                  <a:schemeClr val="dk1"/>
                </a:solidFill>
                <a:latin typeface="Poppins"/>
                <a:ea typeface="Poppins"/>
                <a:cs typeface="Poppins"/>
                <a:sym typeface="Poppins"/>
              </a:defRPr>
            </a:lvl2pPr>
            <a:lvl3pPr lvl="2" rtl="0">
              <a:spcBef>
                <a:spcPts val="0"/>
              </a:spcBef>
              <a:spcAft>
                <a:spcPts val="0"/>
              </a:spcAft>
              <a:buClr>
                <a:schemeClr val="dk1"/>
              </a:buClr>
              <a:buSzPts val="3000"/>
              <a:buFont typeface="Poppins"/>
              <a:buNone/>
              <a:defRPr sz="3000" b="1">
                <a:solidFill>
                  <a:schemeClr val="dk1"/>
                </a:solidFill>
                <a:latin typeface="Poppins"/>
                <a:ea typeface="Poppins"/>
                <a:cs typeface="Poppins"/>
                <a:sym typeface="Poppins"/>
              </a:defRPr>
            </a:lvl3pPr>
            <a:lvl4pPr lvl="3" rtl="0">
              <a:spcBef>
                <a:spcPts val="0"/>
              </a:spcBef>
              <a:spcAft>
                <a:spcPts val="0"/>
              </a:spcAft>
              <a:buClr>
                <a:schemeClr val="dk1"/>
              </a:buClr>
              <a:buSzPts val="3000"/>
              <a:buFont typeface="Poppins"/>
              <a:buNone/>
              <a:defRPr sz="3000" b="1">
                <a:solidFill>
                  <a:schemeClr val="dk1"/>
                </a:solidFill>
                <a:latin typeface="Poppins"/>
                <a:ea typeface="Poppins"/>
                <a:cs typeface="Poppins"/>
                <a:sym typeface="Poppins"/>
              </a:defRPr>
            </a:lvl4pPr>
            <a:lvl5pPr lvl="4" rtl="0">
              <a:spcBef>
                <a:spcPts val="0"/>
              </a:spcBef>
              <a:spcAft>
                <a:spcPts val="0"/>
              </a:spcAft>
              <a:buClr>
                <a:schemeClr val="dk1"/>
              </a:buClr>
              <a:buSzPts val="3000"/>
              <a:buFont typeface="Poppins"/>
              <a:buNone/>
              <a:defRPr sz="3000" b="1">
                <a:solidFill>
                  <a:schemeClr val="dk1"/>
                </a:solidFill>
                <a:latin typeface="Poppins"/>
                <a:ea typeface="Poppins"/>
                <a:cs typeface="Poppins"/>
                <a:sym typeface="Poppins"/>
              </a:defRPr>
            </a:lvl5pPr>
            <a:lvl6pPr lvl="5" rtl="0">
              <a:spcBef>
                <a:spcPts val="0"/>
              </a:spcBef>
              <a:spcAft>
                <a:spcPts val="0"/>
              </a:spcAft>
              <a:buClr>
                <a:schemeClr val="dk1"/>
              </a:buClr>
              <a:buSzPts val="3000"/>
              <a:buFont typeface="Poppins"/>
              <a:buNone/>
              <a:defRPr sz="3000" b="1">
                <a:solidFill>
                  <a:schemeClr val="dk1"/>
                </a:solidFill>
                <a:latin typeface="Poppins"/>
                <a:ea typeface="Poppins"/>
                <a:cs typeface="Poppins"/>
                <a:sym typeface="Poppins"/>
              </a:defRPr>
            </a:lvl6pPr>
            <a:lvl7pPr lvl="6" rtl="0">
              <a:spcBef>
                <a:spcPts val="0"/>
              </a:spcBef>
              <a:spcAft>
                <a:spcPts val="0"/>
              </a:spcAft>
              <a:buClr>
                <a:schemeClr val="dk1"/>
              </a:buClr>
              <a:buSzPts val="3000"/>
              <a:buFont typeface="Poppins"/>
              <a:buNone/>
              <a:defRPr sz="3000" b="1">
                <a:solidFill>
                  <a:schemeClr val="dk1"/>
                </a:solidFill>
                <a:latin typeface="Poppins"/>
                <a:ea typeface="Poppins"/>
                <a:cs typeface="Poppins"/>
                <a:sym typeface="Poppins"/>
              </a:defRPr>
            </a:lvl7pPr>
            <a:lvl8pPr lvl="7" rtl="0">
              <a:spcBef>
                <a:spcPts val="0"/>
              </a:spcBef>
              <a:spcAft>
                <a:spcPts val="0"/>
              </a:spcAft>
              <a:buClr>
                <a:schemeClr val="dk1"/>
              </a:buClr>
              <a:buSzPts val="3000"/>
              <a:buFont typeface="Poppins"/>
              <a:buNone/>
              <a:defRPr sz="3000" b="1">
                <a:solidFill>
                  <a:schemeClr val="dk1"/>
                </a:solidFill>
                <a:latin typeface="Poppins"/>
                <a:ea typeface="Poppins"/>
                <a:cs typeface="Poppins"/>
                <a:sym typeface="Poppins"/>
              </a:defRPr>
            </a:lvl8pPr>
            <a:lvl9pPr lvl="8" rtl="0">
              <a:spcBef>
                <a:spcPts val="0"/>
              </a:spcBef>
              <a:spcAft>
                <a:spcPts val="0"/>
              </a:spcAft>
              <a:buClr>
                <a:schemeClr val="dk1"/>
              </a:buClr>
              <a:buSzPts val="3000"/>
              <a:buFont typeface="Poppins"/>
              <a:buNone/>
              <a:defRPr sz="3000" b="1">
                <a:solidFill>
                  <a:schemeClr val="dk1"/>
                </a:solidFill>
                <a:latin typeface="Poppins"/>
                <a:ea typeface="Poppins"/>
                <a:cs typeface="Poppins"/>
                <a:sym typeface="Poppins"/>
              </a:defRPr>
            </a:lvl9pPr>
          </a:lstStyle>
          <a:p>
            <a:endParaRPr/>
          </a:p>
        </p:txBody>
      </p:sp>
      <p:sp>
        <p:nvSpPr>
          <p:cNvPr id="7" name="Google Shape;7;p1"/>
          <p:cNvSpPr txBox="1">
            <a:spLocks noGrp="1"/>
          </p:cNvSpPr>
          <p:nvPr>
            <p:ph type="body" idx="1"/>
          </p:nvPr>
        </p:nvSpPr>
        <p:spPr>
          <a:xfrm>
            <a:off x="713400" y="1152475"/>
            <a:ext cx="77175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Albert Sans"/>
              <a:buChar char="●"/>
              <a:defRPr>
                <a:solidFill>
                  <a:schemeClr val="dk1"/>
                </a:solidFill>
                <a:latin typeface="Albert Sans"/>
                <a:ea typeface="Albert Sans"/>
                <a:cs typeface="Albert Sans"/>
                <a:sym typeface="Albert Sans"/>
              </a:defRPr>
            </a:lvl1pPr>
            <a:lvl2pPr marL="914400" lvl="1" indent="-317500">
              <a:lnSpc>
                <a:spcPct val="115000"/>
              </a:lnSpc>
              <a:spcBef>
                <a:spcPts val="0"/>
              </a:spcBef>
              <a:spcAft>
                <a:spcPts val="0"/>
              </a:spcAft>
              <a:buClr>
                <a:schemeClr val="dk1"/>
              </a:buClr>
              <a:buSzPts val="1400"/>
              <a:buFont typeface="Albert Sans"/>
              <a:buChar char="○"/>
              <a:defRPr>
                <a:solidFill>
                  <a:schemeClr val="dk1"/>
                </a:solidFill>
                <a:latin typeface="Albert Sans"/>
                <a:ea typeface="Albert Sans"/>
                <a:cs typeface="Albert Sans"/>
                <a:sym typeface="Albert Sans"/>
              </a:defRPr>
            </a:lvl2pPr>
            <a:lvl3pPr marL="1371600" lvl="2" indent="-317500">
              <a:lnSpc>
                <a:spcPct val="115000"/>
              </a:lnSpc>
              <a:spcBef>
                <a:spcPts val="0"/>
              </a:spcBef>
              <a:spcAft>
                <a:spcPts val="0"/>
              </a:spcAft>
              <a:buClr>
                <a:schemeClr val="dk1"/>
              </a:buClr>
              <a:buSzPts val="1400"/>
              <a:buFont typeface="Albert Sans"/>
              <a:buChar char="■"/>
              <a:defRPr>
                <a:solidFill>
                  <a:schemeClr val="dk1"/>
                </a:solidFill>
                <a:latin typeface="Albert Sans"/>
                <a:ea typeface="Albert Sans"/>
                <a:cs typeface="Albert Sans"/>
                <a:sym typeface="Albert Sans"/>
              </a:defRPr>
            </a:lvl3pPr>
            <a:lvl4pPr marL="1828800" lvl="3" indent="-317500">
              <a:lnSpc>
                <a:spcPct val="115000"/>
              </a:lnSpc>
              <a:spcBef>
                <a:spcPts val="0"/>
              </a:spcBef>
              <a:spcAft>
                <a:spcPts val="0"/>
              </a:spcAft>
              <a:buClr>
                <a:schemeClr val="dk1"/>
              </a:buClr>
              <a:buSzPts val="1400"/>
              <a:buFont typeface="Albert Sans"/>
              <a:buChar char="●"/>
              <a:defRPr>
                <a:solidFill>
                  <a:schemeClr val="dk1"/>
                </a:solidFill>
                <a:latin typeface="Albert Sans"/>
                <a:ea typeface="Albert Sans"/>
                <a:cs typeface="Albert Sans"/>
                <a:sym typeface="Albert Sans"/>
              </a:defRPr>
            </a:lvl4pPr>
            <a:lvl5pPr marL="2286000" lvl="4" indent="-317500">
              <a:lnSpc>
                <a:spcPct val="115000"/>
              </a:lnSpc>
              <a:spcBef>
                <a:spcPts val="0"/>
              </a:spcBef>
              <a:spcAft>
                <a:spcPts val="0"/>
              </a:spcAft>
              <a:buClr>
                <a:schemeClr val="dk1"/>
              </a:buClr>
              <a:buSzPts val="1400"/>
              <a:buFont typeface="Albert Sans"/>
              <a:buChar char="○"/>
              <a:defRPr>
                <a:solidFill>
                  <a:schemeClr val="dk1"/>
                </a:solidFill>
                <a:latin typeface="Albert Sans"/>
                <a:ea typeface="Albert Sans"/>
                <a:cs typeface="Albert Sans"/>
                <a:sym typeface="Albert Sans"/>
              </a:defRPr>
            </a:lvl5pPr>
            <a:lvl6pPr marL="2743200" lvl="5" indent="-317500">
              <a:lnSpc>
                <a:spcPct val="115000"/>
              </a:lnSpc>
              <a:spcBef>
                <a:spcPts val="0"/>
              </a:spcBef>
              <a:spcAft>
                <a:spcPts val="0"/>
              </a:spcAft>
              <a:buClr>
                <a:schemeClr val="dk1"/>
              </a:buClr>
              <a:buSzPts val="1400"/>
              <a:buFont typeface="Albert Sans"/>
              <a:buChar char="■"/>
              <a:defRPr>
                <a:solidFill>
                  <a:schemeClr val="dk1"/>
                </a:solidFill>
                <a:latin typeface="Albert Sans"/>
                <a:ea typeface="Albert Sans"/>
                <a:cs typeface="Albert Sans"/>
                <a:sym typeface="Albert Sans"/>
              </a:defRPr>
            </a:lvl6pPr>
            <a:lvl7pPr marL="3200400" lvl="6" indent="-317500">
              <a:lnSpc>
                <a:spcPct val="115000"/>
              </a:lnSpc>
              <a:spcBef>
                <a:spcPts val="0"/>
              </a:spcBef>
              <a:spcAft>
                <a:spcPts val="0"/>
              </a:spcAft>
              <a:buClr>
                <a:schemeClr val="dk1"/>
              </a:buClr>
              <a:buSzPts val="1400"/>
              <a:buFont typeface="Albert Sans"/>
              <a:buChar char="●"/>
              <a:defRPr>
                <a:solidFill>
                  <a:schemeClr val="dk1"/>
                </a:solidFill>
                <a:latin typeface="Albert Sans"/>
                <a:ea typeface="Albert Sans"/>
                <a:cs typeface="Albert Sans"/>
                <a:sym typeface="Albert Sans"/>
              </a:defRPr>
            </a:lvl7pPr>
            <a:lvl8pPr marL="3657600" lvl="7" indent="-317500">
              <a:lnSpc>
                <a:spcPct val="115000"/>
              </a:lnSpc>
              <a:spcBef>
                <a:spcPts val="0"/>
              </a:spcBef>
              <a:spcAft>
                <a:spcPts val="0"/>
              </a:spcAft>
              <a:buClr>
                <a:schemeClr val="dk1"/>
              </a:buClr>
              <a:buSzPts val="1400"/>
              <a:buFont typeface="Albert Sans"/>
              <a:buChar char="○"/>
              <a:defRPr>
                <a:solidFill>
                  <a:schemeClr val="dk1"/>
                </a:solidFill>
                <a:latin typeface="Albert Sans"/>
                <a:ea typeface="Albert Sans"/>
                <a:cs typeface="Albert Sans"/>
                <a:sym typeface="Albert Sans"/>
              </a:defRPr>
            </a:lvl8pPr>
            <a:lvl9pPr marL="4114800" lvl="8" indent="-317500">
              <a:lnSpc>
                <a:spcPct val="115000"/>
              </a:lnSpc>
              <a:spcBef>
                <a:spcPts val="0"/>
              </a:spcBef>
              <a:spcAft>
                <a:spcPts val="0"/>
              </a:spcAft>
              <a:buClr>
                <a:schemeClr val="dk1"/>
              </a:buClr>
              <a:buSzPts val="1400"/>
              <a:buFont typeface="Albert Sans"/>
              <a:buChar char="■"/>
              <a:defRPr>
                <a:solidFill>
                  <a:schemeClr val="dk1"/>
                </a:solidFill>
                <a:latin typeface="Albert Sans"/>
                <a:ea typeface="Albert Sans"/>
                <a:cs typeface="Albert Sans"/>
                <a:sym typeface="Albert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3" r:id="rId5"/>
    <p:sldLayoutId id="2147483654" r:id="rId6"/>
    <p:sldLayoutId id="2147483655" r:id="rId7"/>
    <p:sldLayoutId id="2147483657" r:id="rId8"/>
    <p:sldLayoutId id="2147483658" r:id="rId9"/>
    <p:sldLayoutId id="2147483659" r:id="rId10"/>
    <p:sldLayoutId id="2147483660" r:id="rId11"/>
    <p:sldLayoutId id="2147483661" r:id="rId12"/>
    <p:sldLayoutId id="2147483665" r:id="rId13"/>
    <p:sldLayoutId id="2147483666" r:id="rId14"/>
    <p:sldLayoutId id="2147483667" r:id="rId15"/>
    <p:sldLayoutId id="2147483668" r:id="rId16"/>
    <p:sldLayoutId id="2147483669" r:id="rId17"/>
    <p:sldLayoutId id="2147483670" r:id="rId18"/>
    <p:sldLayoutId id="2147483671" r:id="rId19"/>
    <p:sldLayoutId id="2147483672" r:id="rId20"/>
    <p:sldLayoutId id="2147483673" r:id="rId21"/>
    <p:sldLayoutId id="2147483675" r:id="rId22"/>
    <p:sldLayoutId id="2147483676" r:id="rId2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1.xml"/></Relationships>
</file>

<file path=ppt/slides/_rels/slide3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4.xml"/><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0.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5.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0.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0.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8.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8.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4.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4.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4.xml"/></Relationships>
</file>

<file path=ppt/slides/_rels/slide6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8.xml"/><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p34"/>
          <p:cNvSpPr txBox="1">
            <a:spLocks noGrp="1"/>
          </p:cNvSpPr>
          <p:nvPr>
            <p:ph type="ctrTitle"/>
          </p:nvPr>
        </p:nvSpPr>
        <p:spPr>
          <a:xfrm>
            <a:off x="439683" y="1995005"/>
            <a:ext cx="7928303" cy="1666107"/>
          </a:xfrm>
          <a:prstGeom prst="rect">
            <a:avLst/>
          </a:prstGeom>
        </p:spPr>
        <p:txBody>
          <a:bodyPr spcFirstLastPara="1" wrap="square" lIns="91425" tIns="91425" rIns="91425" bIns="91425" anchor="b" anchorCtr="0">
            <a:noAutofit/>
          </a:bodyPr>
          <a:lstStyle/>
          <a:p>
            <a:pPr algn="ctr" rtl="1">
              <a:lnSpc>
                <a:spcPct val="120000"/>
              </a:lnSpc>
            </a:pPr>
            <a:r>
              <a:rPr lang="ar-SA" sz="2700" dirty="0">
                <a:latin typeface="Yekan Bakh" panose="00000500000000000000" pitchFamily="2" charset="-78"/>
                <a:ea typeface="Calibri" panose="020F0502020204030204" pitchFamily="34" charset="0"/>
                <a:cs typeface="B Titr" panose="00000700000000000000" pitchFamily="2" charset="-78"/>
              </a:rPr>
              <a:t>بررسی ارتباط بین کیفیت خواب با ویژگی های </a:t>
            </a:r>
            <a:r>
              <a:rPr lang="ar-SA" sz="2700">
                <a:latin typeface="Yekan Bakh" panose="00000500000000000000" pitchFamily="2" charset="-78"/>
                <a:ea typeface="Calibri" panose="020F0502020204030204" pitchFamily="34" charset="0"/>
                <a:cs typeface="B Titr" panose="00000700000000000000" pitchFamily="2" charset="-78"/>
              </a:rPr>
              <a:t>دموگرافیک همراه </a:t>
            </a:r>
            <a:r>
              <a:rPr lang="ar-SA" sz="2700" dirty="0">
                <a:latin typeface="Yekan Bakh" panose="00000500000000000000" pitchFamily="2" charset="-78"/>
                <a:ea typeface="Calibri" panose="020F0502020204030204" pitchFamily="34" charset="0"/>
                <a:cs typeface="B Titr" panose="00000700000000000000" pitchFamily="2" charset="-78"/>
              </a:rPr>
              <a:t>در بالغین ساکن در روستاهای اطراف ارتفاعات رشته کوه بزقوش شهرستان میانه استان آذربایجان شرقی</a:t>
            </a:r>
            <a:endParaRPr lang="en-US" sz="2700" dirty="0">
              <a:latin typeface="Yekan Bakh" panose="00000500000000000000" pitchFamily="2" charset="-78"/>
              <a:ea typeface="Calibri" panose="020F0502020204030204" pitchFamily="34" charset="0"/>
              <a:cs typeface="B Titr" panose="00000700000000000000" pitchFamily="2" charset="-78"/>
            </a:endParaRPr>
          </a:p>
        </p:txBody>
      </p:sp>
      <p:pic>
        <p:nvPicPr>
          <p:cNvPr id="1026" name="Picture 2">
            <a:extLst>
              <a:ext uri="{FF2B5EF4-FFF2-40B4-BE49-F238E27FC236}">
                <a16:creationId xmlns:a16="http://schemas.microsoft.com/office/drawing/2014/main" id="{BA709FF3-94F0-1D88-B8A2-6F547C140E0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21073" y="-413822"/>
            <a:ext cx="2439156" cy="243915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BF0D8F57-3CF7-4297-DD11-8D1A999C2255}"/>
              </a:ext>
            </a:extLst>
          </p:cNvPr>
          <p:cNvSpPr txBox="1"/>
          <p:nvPr/>
        </p:nvSpPr>
        <p:spPr>
          <a:xfrm>
            <a:off x="2058276" y="434116"/>
            <a:ext cx="4691116" cy="743280"/>
          </a:xfrm>
          <a:prstGeom prst="rect">
            <a:avLst/>
          </a:prstGeom>
          <a:noFill/>
        </p:spPr>
        <p:txBody>
          <a:bodyPr wrap="square">
            <a:spAutoFit/>
          </a:bodyPr>
          <a:lstStyle/>
          <a:p>
            <a:pPr algn="ctr" rtl="1">
              <a:lnSpc>
                <a:spcPct val="120000"/>
              </a:lnSpc>
              <a:buNone/>
            </a:pPr>
            <a:r>
              <a:rPr lang="fa-IR" sz="1800" dirty="0">
                <a:effectLst/>
                <a:latin typeface="Times New Roman" panose="02020603050405020304" pitchFamily="18" charset="0"/>
                <a:ea typeface="Calibri" panose="020F0502020204030204" pitchFamily="34" charset="0"/>
                <a:cs typeface="B Nazanin" panose="00000400000000000000" pitchFamily="2" charset="-78"/>
              </a:rPr>
              <a:t>دانشگاه علوم پزشکی و خدمات بهداشتی درمانی ایران</a:t>
            </a:r>
          </a:p>
          <a:p>
            <a:pPr algn="ctr" rtl="1">
              <a:lnSpc>
                <a:spcPct val="120000"/>
              </a:lnSpc>
            </a:pPr>
            <a:r>
              <a:rPr lang="fa-IR" sz="1800" dirty="0">
                <a:latin typeface="Times New Roman" panose="02020603050405020304" pitchFamily="18" charset="0"/>
                <a:ea typeface="Calibri" panose="020F0502020204030204" pitchFamily="34" charset="0"/>
                <a:cs typeface="B Nazanin" panose="00000400000000000000" pitchFamily="2" charset="-78"/>
              </a:rPr>
              <a:t>پایان‌نامه جهت اخذ درجه دکترای عمومی رشته پزشکی </a:t>
            </a:r>
            <a:endParaRPr lang="en-US" sz="1800" dirty="0">
              <a:latin typeface="Times New Roman" panose="02020603050405020304" pitchFamily="18" charset="0"/>
              <a:ea typeface="Calibri" panose="020F0502020204030204" pitchFamily="34" charset="0"/>
              <a:cs typeface="B Nazanin" panose="00000400000000000000" pitchFamily="2" charset="-78"/>
            </a:endParaRPr>
          </a:p>
        </p:txBody>
      </p:sp>
      <p:sp>
        <p:nvSpPr>
          <p:cNvPr id="9" name="Google Shape;383;p45">
            <a:extLst>
              <a:ext uri="{FF2B5EF4-FFF2-40B4-BE49-F238E27FC236}">
                <a16:creationId xmlns:a16="http://schemas.microsoft.com/office/drawing/2014/main" id="{4940456A-0FFB-E9E0-D40F-41C882D1B680}"/>
              </a:ext>
            </a:extLst>
          </p:cNvPr>
          <p:cNvSpPr/>
          <p:nvPr/>
        </p:nvSpPr>
        <p:spPr>
          <a:xfrm>
            <a:off x="3509856" y="1645216"/>
            <a:ext cx="1976944" cy="4227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fa-IR" sz="2000" b="1" dirty="0">
                <a:solidFill>
                  <a:schemeClr val="lt1"/>
                </a:solidFill>
                <a:latin typeface="Poppins"/>
                <a:ea typeface="Poppins"/>
                <a:cs typeface="B Titr" panose="00000700000000000000" pitchFamily="2" charset="-78"/>
                <a:sym typeface="Poppins"/>
              </a:rPr>
              <a:t>عنوان پایان نامه</a:t>
            </a:r>
            <a:endParaRPr sz="2000" b="1" dirty="0">
              <a:solidFill>
                <a:schemeClr val="lt1"/>
              </a:solidFill>
              <a:latin typeface="Poppins"/>
              <a:ea typeface="Poppins"/>
              <a:cs typeface="B Titr" panose="00000700000000000000" pitchFamily="2" charset="-78"/>
              <a:sym typeface="Poppins"/>
            </a:endParaRPr>
          </a:p>
        </p:txBody>
      </p:sp>
      <p:sp>
        <p:nvSpPr>
          <p:cNvPr id="5" name="TextBox 4">
            <a:extLst>
              <a:ext uri="{FF2B5EF4-FFF2-40B4-BE49-F238E27FC236}">
                <a16:creationId xmlns:a16="http://schemas.microsoft.com/office/drawing/2014/main" id="{BA8AA855-1F7C-DA06-4B46-DBC4BA61A649}"/>
              </a:ext>
            </a:extLst>
          </p:cNvPr>
          <p:cNvSpPr txBox="1"/>
          <p:nvPr/>
        </p:nvSpPr>
        <p:spPr>
          <a:xfrm>
            <a:off x="3637403" y="4546682"/>
            <a:ext cx="4799682" cy="446276"/>
          </a:xfrm>
          <a:prstGeom prst="rect">
            <a:avLst/>
          </a:prstGeom>
          <a:noFill/>
        </p:spPr>
        <p:txBody>
          <a:bodyPr wrap="square">
            <a:spAutoFit/>
          </a:bodyPr>
          <a:lstStyle/>
          <a:p>
            <a:pPr marL="0" lvl="0" indent="0" algn="ctr" rtl="0">
              <a:lnSpc>
                <a:spcPct val="115000"/>
              </a:lnSpc>
              <a:spcBef>
                <a:spcPts val="0"/>
              </a:spcBef>
              <a:spcAft>
                <a:spcPts val="0"/>
              </a:spcAft>
              <a:buNone/>
            </a:pPr>
            <a:r>
              <a:rPr lang="fa-IR" sz="2000" b="1" dirty="0">
                <a:solidFill>
                  <a:schemeClr val="tx1"/>
                </a:solidFill>
                <a:latin typeface="Poppins"/>
                <a:ea typeface="Poppins"/>
                <a:cs typeface="B Titr" panose="00000700000000000000" pitchFamily="2" charset="-78"/>
                <a:sym typeface="Poppins"/>
              </a:rPr>
              <a:t>دی ماه سال 1404</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sp>
        <p:nvSpPr>
          <p:cNvPr id="328" name="Google Shape;328;p40"/>
          <p:cNvSpPr txBox="1">
            <a:spLocks noGrp="1"/>
          </p:cNvSpPr>
          <p:nvPr>
            <p:ph type="title"/>
          </p:nvPr>
        </p:nvSpPr>
        <p:spPr>
          <a:xfrm>
            <a:off x="3812400" y="485329"/>
            <a:ext cx="5331600" cy="1039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fa-IR" dirty="0">
                <a:latin typeface="Yekan Bakh" panose="00000500000000000000" pitchFamily="2" charset="-78"/>
                <a:cs typeface="Yekan Bakh" panose="00000500000000000000" pitchFamily="2" charset="-78"/>
              </a:rPr>
              <a:t>هدف اصلی</a:t>
            </a:r>
            <a:endParaRPr dirty="0">
              <a:latin typeface="Yekan Bakh" panose="00000500000000000000" pitchFamily="2" charset="-78"/>
              <a:cs typeface="Yekan Bakh" panose="00000500000000000000" pitchFamily="2" charset="-78"/>
            </a:endParaRPr>
          </a:p>
        </p:txBody>
      </p:sp>
      <p:sp>
        <p:nvSpPr>
          <p:cNvPr id="329" name="Google Shape;329;p40"/>
          <p:cNvSpPr txBox="1">
            <a:spLocks noGrp="1"/>
          </p:cNvSpPr>
          <p:nvPr>
            <p:ph type="subTitle" idx="1"/>
          </p:nvPr>
        </p:nvSpPr>
        <p:spPr>
          <a:xfrm>
            <a:off x="1417503" y="1640453"/>
            <a:ext cx="6852492" cy="977889"/>
          </a:xfrm>
          <a:prstGeom prst="rect">
            <a:avLst/>
          </a:prstGeom>
        </p:spPr>
        <p:txBody>
          <a:bodyPr spcFirstLastPara="1" wrap="square" lIns="91425" tIns="91425" rIns="91425" bIns="91425" anchor="t" anchorCtr="0">
            <a:noAutofit/>
          </a:bodyPr>
          <a:lstStyle/>
          <a:p>
            <a:pPr marL="0" indent="360045" algn="r" rtl="1">
              <a:lnSpc>
                <a:spcPct val="150000"/>
              </a:lnSpc>
            </a:pPr>
            <a:r>
              <a:rPr lang="ar-SA" sz="2000" dirty="0">
                <a:latin typeface="Times New Roman" panose="02020603050405020304" pitchFamily="18" charset="0"/>
                <a:ea typeface="Calibri" panose="020F0502020204030204" pitchFamily="34" charset="0"/>
                <a:cs typeface="B Titr" panose="00000700000000000000" pitchFamily="2" charset="-78"/>
              </a:rPr>
              <a:t>بررسی ارتباط بین کیفیت خواب با ویژگی‌های دموگرافیک و بیماری‌های همراه در بالغین ساکن در ارتفاعات مختلف رشته کوه بزقوش شهرستان میانه استان آذربایجان شرقی</a:t>
            </a:r>
            <a:endParaRPr lang="en-US" sz="2000" dirty="0">
              <a:latin typeface="Times New Roman" panose="02020603050405020304" pitchFamily="18" charset="0"/>
              <a:ea typeface="Calibri" panose="020F0502020204030204" pitchFamily="34" charset="0"/>
              <a:cs typeface="B Titr" panose="00000700000000000000" pitchFamily="2" charset="-78"/>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89"/>
        <p:cNvGrpSpPr/>
        <p:nvPr/>
      </p:nvGrpSpPr>
      <p:grpSpPr>
        <a:xfrm>
          <a:off x="0" y="0"/>
          <a:ext cx="0" cy="0"/>
          <a:chOff x="0" y="0"/>
          <a:chExt cx="0" cy="0"/>
        </a:xfrm>
      </p:grpSpPr>
      <p:sp>
        <p:nvSpPr>
          <p:cNvPr id="690" name="Google Shape;690;p59"/>
          <p:cNvSpPr txBox="1">
            <a:spLocks noGrp="1"/>
          </p:cNvSpPr>
          <p:nvPr>
            <p:ph type="title"/>
          </p:nvPr>
        </p:nvSpPr>
        <p:spPr>
          <a:xfrm>
            <a:off x="2585575" y="445025"/>
            <a:ext cx="5845200" cy="5727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fa-IR" dirty="0">
                <a:cs typeface="B Titr" panose="00000700000000000000" pitchFamily="2" charset="-78"/>
              </a:rPr>
              <a:t>اهداف فرعی طرح</a:t>
            </a:r>
            <a:endParaRPr dirty="0">
              <a:cs typeface="B Titr" panose="00000700000000000000" pitchFamily="2" charset="-78"/>
            </a:endParaRPr>
          </a:p>
        </p:txBody>
      </p:sp>
      <p:sp>
        <p:nvSpPr>
          <p:cNvPr id="691" name="Google Shape;691;p59"/>
          <p:cNvSpPr txBox="1">
            <a:spLocks noGrp="1"/>
          </p:cNvSpPr>
          <p:nvPr>
            <p:ph type="subTitle" idx="1"/>
          </p:nvPr>
        </p:nvSpPr>
        <p:spPr>
          <a:xfrm>
            <a:off x="785870" y="1233409"/>
            <a:ext cx="8578467" cy="3173400"/>
          </a:xfrm>
          <a:prstGeom prst="rect">
            <a:avLst/>
          </a:prstGeom>
        </p:spPr>
        <p:txBody>
          <a:bodyPr spcFirstLastPara="1" wrap="square" lIns="91425" tIns="91425" rIns="91425" bIns="91425" anchor="t" anchorCtr="0">
            <a:noAutofit/>
          </a:bodyPr>
          <a:lstStyle/>
          <a:p>
            <a:pPr marL="0" indent="360045" algn="r" rtl="1">
              <a:lnSpc>
                <a:spcPct val="150000"/>
              </a:lnSpc>
              <a:buNone/>
            </a:pPr>
            <a:r>
              <a:rPr lang="fa-IR" sz="1100" dirty="0">
                <a:latin typeface="IRANSans" panose="020B0506030804020204" pitchFamily="34" charset="-78"/>
                <a:ea typeface="Calibri" panose="020F0502020204030204" pitchFamily="34" charset="0"/>
                <a:cs typeface="IRANSans" panose="020B0506030804020204" pitchFamily="34" charset="-78"/>
              </a:rPr>
              <a:t>1</a:t>
            </a:r>
            <a:r>
              <a:rPr lang="ar-SA" sz="1100" dirty="0">
                <a:latin typeface="IRANSans" panose="020B0506030804020204" pitchFamily="34" charset="-78"/>
                <a:ea typeface="Calibri" panose="020F0502020204030204" pitchFamily="34" charset="0"/>
                <a:cs typeface="IRANSans" panose="020B0506030804020204" pitchFamily="34" charset="-78"/>
              </a:rPr>
              <a:t>. تعیین کیفیت خواب در بالغی</a:t>
            </a:r>
            <a:r>
              <a:rPr lang="fa-IR" sz="1100" dirty="0">
                <a:latin typeface="IRANSans" panose="020B0506030804020204" pitchFamily="34" charset="-78"/>
                <a:ea typeface="Calibri" panose="020F0502020204030204" pitchFamily="34" charset="0"/>
                <a:cs typeface="IRANSans" panose="020B0506030804020204" pitchFamily="34" charset="-78"/>
              </a:rPr>
              <a:t>ن</a:t>
            </a:r>
            <a:r>
              <a:rPr lang="ar-SA" sz="1100" dirty="0">
                <a:latin typeface="IRANSans" panose="020B0506030804020204" pitchFamily="34" charset="-78"/>
                <a:ea typeface="Calibri" panose="020F0502020204030204" pitchFamily="34" charset="0"/>
                <a:cs typeface="IRANSans" panose="020B0506030804020204" pitchFamily="34" charset="-78"/>
              </a:rPr>
              <a:t> ساکن در ارتفاعات مختلف رشته کوه بزقوش شهرستان میانه استان آذربایجان شرقی</a:t>
            </a:r>
            <a:endParaRPr lang="en-US" sz="1100" dirty="0">
              <a:latin typeface="IRANSans" panose="020B0506030804020204" pitchFamily="34" charset="-78"/>
              <a:ea typeface="Calibri" panose="020F0502020204030204" pitchFamily="34" charset="0"/>
              <a:cs typeface="IRANSans" panose="020B0506030804020204" pitchFamily="34" charset="-78"/>
            </a:endParaRPr>
          </a:p>
          <a:p>
            <a:pPr marL="0" indent="360045" algn="r" rtl="1">
              <a:lnSpc>
                <a:spcPct val="150000"/>
              </a:lnSpc>
              <a:buNone/>
            </a:pPr>
            <a:r>
              <a:rPr lang="fa-IR" sz="1100" dirty="0">
                <a:latin typeface="IRANSans" panose="020B0506030804020204" pitchFamily="34" charset="-78"/>
                <a:ea typeface="Calibri" panose="020F0502020204030204" pitchFamily="34" charset="0"/>
                <a:cs typeface="IRANSans" panose="020B0506030804020204" pitchFamily="34" charset="-78"/>
              </a:rPr>
              <a:t>۲. </a:t>
            </a:r>
            <a:r>
              <a:rPr lang="ar-SA" sz="1100" dirty="0">
                <a:latin typeface="IRANSans" panose="020B0506030804020204" pitchFamily="34" charset="-78"/>
                <a:ea typeface="Calibri" panose="020F0502020204030204" pitchFamily="34" charset="0"/>
                <a:cs typeface="IRANSans" panose="020B0506030804020204" pitchFamily="34" charset="-78"/>
              </a:rPr>
              <a:t>بررسی ارتباط بین کیفیت خواب و سن در بالغین ساکن در ارتفاعات مختلف رشته کوه بزقوش شهرستان میانه استان آذربایجان شرقی</a:t>
            </a:r>
            <a:endParaRPr lang="en-US" sz="1100" dirty="0">
              <a:latin typeface="IRANSans" panose="020B0506030804020204" pitchFamily="34" charset="-78"/>
              <a:ea typeface="Calibri" panose="020F0502020204030204" pitchFamily="34" charset="0"/>
              <a:cs typeface="IRANSans" panose="020B0506030804020204" pitchFamily="34" charset="-78"/>
            </a:endParaRPr>
          </a:p>
          <a:p>
            <a:pPr marL="0" indent="360045" algn="r" rtl="1">
              <a:lnSpc>
                <a:spcPct val="150000"/>
              </a:lnSpc>
              <a:buNone/>
            </a:pPr>
            <a:r>
              <a:rPr lang="fa-IR" sz="1100" dirty="0">
                <a:latin typeface="IRANSans" panose="020B0506030804020204" pitchFamily="34" charset="-78"/>
                <a:ea typeface="Calibri" panose="020F0502020204030204" pitchFamily="34" charset="0"/>
                <a:cs typeface="IRANSans" panose="020B0506030804020204" pitchFamily="34" charset="-78"/>
              </a:rPr>
              <a:t>۳. </a:t>
            </a:r>
            <a:r>
              <a:rPr lang="ar-SA" sz="1100" dirty="0">
                <a:latin typeface="IRANSans" panose="020B0506030804020204" pitchFamily="34" charset="-78"/>
                <a:ea typeface="Calibri" panose="020F0502020204030204" pitchFamily="34" charset="0"/>
                <a:cs typeface="IRANSans" panose="020B0506030804020204" pitchFamily="34" charset="-78"/>
              </a:rPr>
              <a:t>بررسی ارتباط بین کیفیت خواب و جنس در بالغین ساکن در ارتفاعات مختلف رشته کوه بزقوش شهرستان میانه استان آذربایجان شرقی</a:t>
            </a:r>
            <a:endParaRPr lang="en-US" sz="1100" dirty="0">
              <a:latin typeface="IRANSans" panose="020B0506030804020204" pitchFamily="34" charset="-78"/>
              <a:ea typeface="Calibri" panose="020F0502020204030204" pitchFamily="34" charset="0"/>
              <a:cs typeface="IRANSans" panose="020B0506030804020204" pitchFamily="34" charset="-78"/>
            </a:endParaRPr>
          </a:p>
          <a:p>
            <a:pPr marL="0" indent="360045" algn="r" rtl="1">
              <a:lnSpc>
                <a:spcPct val="150000"/>
              </a:lnSpc>
              <a:buNone/>
            </a:pPr>
            <a:r>
              <a:rPr lang="fa-IR" sz="1100" dirty="0">
                <a:latin typeface="IRANSans" panose="020B0506030804020204" pitchFamily="34" charset="-78"/>
                <a:ea typeface="Calibri" panose="020F0502020204030204" pitchFamily="34" charset="0"/>
                <a:cs typeface="IRANSans" panose="020B0506030804020204" pitchFamily="34" charset="-78"/>
              </a:rPr>
              <a:t>۴. </a:t>
            </a:r>
            <a:r>
              <a:rPr lang="ar-SA" sz="1100" dirty="0">
                <a:latin typeface="IRANSans" panose="020B0506030804020204" pitchFamily="34" charset="-78"/>
                <a:ea typeface="Calibri" panose="020F0502020204030204" pitchFamily="34" charset="0"/>
                <a:cs typeface="IRANSans" panose="020B0506030804020204" pitchFamily="34" charset="-78"/>
              </a:rPr>
              <a:t>بررسی ارتباط بین کیفیت خواب و شاخص توده بدنی (</a:t>
            </a:r>
            <a:r>
              <a:rPr lang="en-US" sz="1100" dirty="0">
                <a:latin typeface="IRANSans" panose="020B0506030804020204" pitchFamily="34" charset="-78"/>
                <a:ea typeface="Calibri" panose="020F0502020204030204" pitchFamily="34" charset="0"/>
                <a:cs typeface="IRANSans" panose="020B0506030804020204" pitchFamily="34" charset="-78"/>
              </a:rPr>
              <a:t>BMI</a:t>
            </a:r>
            <a:r>
              <a:rPr lang="ar-SA" sz="1100" dirty="0">
                <a:latin typeface="IRANSans" panose="020B0506030804020204" pitchFamily="34" charset="-78"/>
                <a:ea typeface="Calibri" panose="020F0502020204030204" pitchFamily="34" charset="0"/>
                <a:cs typeface="IRANSans" panose="020B0506030804020204" pitchFamily="34" charset="-78"/>
              </a:rPr>
              <a:t>) در بالغین ساکن در ارتفاعات مختلف رشته کوه بزقوش شهرستان میانه </a:t>
            </a:r>
            <a:endParaRPr lang="fa-IR" sz="1100" dirty="0">
              <a:latin typeface="IRANSans" panose="020B0506030804020204" pitchFamily="34" charset="-78"/>
              <a:ea typeface="Calibri" panose="020F0502020204030204" pitchFamily="34" charset="0"/>
              <a:cs typeface="IRANSans" panose="020B0506030804020204" pitchFamily="34" charset="-78"/>
            </a:endParaRPr>
          </a:p>
          <a:p>
            <a:pPr marL="0" indent="360045" algn="r" rtl="1">
              <a:lnSpc>
                <a:spcPct val="150000"/>
              </a:lnSpc>
              <a:buNone/>
            </a:pPr>
            <a:r>
              <a:rPr lang="fa-IR" sz="1100" dirty="0">
                <a:latin typeface="IRANSans" panose="020B0506030804020204" pitchFamily="34" charset="-78"/>
                <a:ea typeface="Calibri" panose="020F0502020204030204" pitchFamily="34" charset="0"/>
                <a:cs typeface="IRANSans" panose="020B0506030804020204" pitchFamily="34" charset="-78"/>
              </a:rPr>
              <a:t>۵. </a:t>
            </a:r>
            <a:r>
              <a:rPr lang="ar-SA" sz="1100" dirty="0">
                <a:latin typeface="IRANSans" panose="020B0506030804020204" pitchFamily="34" charset="-78"/>
                <a:ea typeface="Calibri" panose="020F0502020204030204" pitchFamily="34" charset="0"/>
                <a:cs typeface="IRANSans" panose="020B0506030804020204" pitchFamily="34" charset="-78"/>
              </a:rPr>
              <a:t>بررسی ارتباط بین کیفیت خواب و فشار خون در بالغین ساکن در ارتفاعات مختلف رشته کوه بزقوش شهرستان میانه استان آذربایجان شرقی</a:t>
            </a:r>
            <a:endParaRPr lang="en-US" sz="1100" dirty="0">
              <a:latin typeface="IRANSans" panose="020B0506030804020204" pitchFamily="34" charset="-78"/>
              <a:ea typeface="Calibri" panose="020F0502020204030204" pitchFamily="34" charset="0"/>
              <a:cs typeface="IRANSans" panose="020B0506030804020204" pitchFamily="34" charset="-78"/>
            </a:endParaRPr>
          </a:p>
          <a:p>
            <a:pPr marL="0" indent="360045" algn="r" rtl="1">
              <a:lnSpc>
                <a:spcPct val="150000"/>
              </a:lnSpc>
              <a:buNone/>
            </a:pPr>
            <a:r>
              <a:rPr lang="fa-IR" sz="1100" dirty="0">
                <a:latin typeface="IRANSans" panose="020B0506030804020204" pitchFamily="34" charset="-78"/>
                <a:ea typeface="Calibri" panose="020F0502020204030204" pitchFamily="34" charset="0"/>
                <a:cs typeface="IRANSans" panose="020B0506030804020204" pitchFamily="34" charset="-78"/>
              </a:rPr>
              <a:t>۶. </a:t>
            </a:r>
            <a:r>
              <a:rPr lang="ar-SA" sz="1100" dirty="0">
                <a:latin typeface="IRANSans" panose="020B0506030804020204" pitchFamily="34" charset="-78"/>
                <a:ea typeface="Calibri" panose="020F0502020204030204" pitchFamily="34" charset="0"/>
                <a:cs typeface="IRANSans" panose="020B0506030804020204" pitchFamily="34" charset="-78"/>
              </a:rPr>
              <a:t>بررسی ارتباط بین کیفیت خواب و کم</a:t>
            </a:r>
            <a:r>
              <a:rPr lang="en-US" sz="1100" dirty="0">
                <a:latin typeface="IRANSans" panose="020B0506030804020204" pitchFamily="34" charset="-78"/>
                <a:ea typeface="Calibri" panose="020F0502020204030204" pitchFamily="34" charset="0"/>
                <a:cs typeface="IRANSans" panose="020B0506030804020204" pitchFamily="34" charset="-78"/>
              </a:rPr>
              <a:t> </a:t>
            </a:r>
            <a:r>
              <a:rPr lang="ar-SA" sz="1100" dirty="0">
                <a:latin typeface="IRANSans" panose="020B0506030804020204" pitchFamily="34" charset="-78"/>
                <a:ea typeface="Calibri" panose="020F0502020204030204" pitchFamily="34" charset="0"/>
                <a:cs typeface="IRANSans" panose="020B0506030804020204" pitchFamily="34" charset="-78"/>
              </a:rPr>
              <a:t>خونی در بالغین ساکن در ارتفاعات مختلف رشته کوه بزقوش شهرستان میانه استان آذربایجان شرقی</a:t>
            </a:r>
            <a:endParaRPr lang="en-US" sz="1100" dirty="0">
              <a:latin typeface="IRANSans" panose="020B0506030804020204" pitchFamily="34" charset="-78"/>
              <a:ea typeface="Calibri" panose="020F0502020204030204" pitchFamily="34" charset="0"/>
              <a:cs typeface="IRANSans" panose="020B0506030804020204" pitchFamily="34" charset="-78"/>
            </a:endParaRPr>
          </a:p>
          <a:p>
            <a:pPr marL="0" indent="360045" algn="r" rtl="1">
              <a:lnSpc>
                <a:spcPct val="150000"/>
              </a:lnSpc>
              <a:buNone/>
            </a:pPr>
            <a:r>
              <a:rPr lang="fa-IR" sz="1100" dirty="0">
                <a:latin typeface="IRANSans" panose="020B0506030804020204" pitchFamily="34" charset="-78"/>
                <a:ea typeface="Calibri" panose="020F0502020204030204" pitchFamily="34" charset="0"/>
                <a:cs typeface="IRANSans" panose="020B0506030804020204" pitchFamily="34" charset="-78"/>
              </a:rPr>
              <a:t>۷. </a:t>
            </a:r>
            <a:r>
              <a:rPr lang="ar-SA" sz="1100" dirty="0">
                <a:latin typeface="IRANSans" panose="020B0506030804020204" pitchFamily="34" charset="-78"/>
                <a:ea typeface="Calibri" panose="020F0502020204030204" pitchFamily="34" charset="0"/>
                <a:cs typeface="IRANSans" panose="020B0506030804020204" pitchFamily="34" charset="-78"/>
              </a:rPr>
              <a:t>بررسی ارتباط بین کیفیت خواب و افسردگی در بالغین ساکن در ارتفاعات مختلف رشته کوه بزقوش شهرستان میانه استان آذربایجان شرقی</a:t>
            </a:r>
            <a:endParaRPr lang="en-US" sz="1100" dirty="0">
              <a:latin typeface="IRANSans" panose="020B0506030804020204" pitchFamily="34" charset="-78"/>
              <a:ea typeface="Calibri" panose="020F0502020204030204" pitchFamily="34" charset="0"/>
              <a:cs typeface="IRANSans" panose="020B0506030804020204" pitchFamily="34" charset="-78"/>
            </a:endParaRPr>
          </a:p>
          <a:p>
            <a:pPr marL="0" indent="0" algn="r" rtl="1">
              <a:lnSpc>
                <a:spcPct val="150000"/>
              </a:lnSpc>
              <a:buNone/>
            </a:pPr>
            <a:r>
              <a:rPr lang="ar-SA" sz="1100" dirty="0">
                <a:latin typeface="IRANSans" panose="020B0506030804020204" pitchFamily="34" charset="-78"/>
                <a:ea typeface="Calibri" panose="020F0502020204030204" pitchFamily="34" charset="0"/>
                <a:cs typeface="IRANSans" panose="020B0506030804020204" pitchFamily="34" charset="-78"/>
              </a:rPr>
              <a:t>  </a:t>
            </a:r>
            <a:r>
              <a:rPr lang="fa-IR" sz="1100" dirty="0">
                <a:latin typeface="IRANSans" panose="020B0506030804020204" pitchFamily="34" charset="-78"/>
                <a:ea typeface="Calibri" panose="020F0502020204030204" pitchFamily="34" charset="0"/>
                <a:cs typeface="IRANSans" panose="020B0506030804020204" pitchFamily="34" charset="-78"/>
              </a:rPr>
              <a:t>    </a:t>
            </a:r>
            <a:r>
              <a:rPr lang="ar-SA" sz="1100" dirty="0">
                <a:latin typeface="IRANSans" panose="020B0506030804020204" pitchFamily="34" charset="-78"/>
                <a:ea typeface="Calibri" panose="020F0502020204030204" pitchFamily="34" charset="0"/>
                <a:cs typeface="IRANSans" panose="020B0506030804020204" pitchFamily="34" charset="-78"/>
              </a:rPr>
              <a:t>  8</a:t>
            </a:r>
            <a:r>
              <a:rPr lang="fa-IR" sz="1100" dirty="0">
                <a:latin typeface="IRANSans" panose="020B0506030804020204" pitchFamily="34" charset="-78"/>
                <a:ea typeface="Calibri" panose="020F0502020204030204" pitchFamily="34" charset="0"/>
                <a:cs typeface="IRANSans" panose="020B0506030804020204" pitchFamily="34" charset="-78"/>
              </a:rPr>
              <a:t>. </a:t>
            </a:r>
            <a:r>
              <a:rPr lang="ar-SA" sz="1100" dirty="0">
                <a:latin typeface="IRANSans" panose="020B0506030804020204" pitchFamily="34" charset="-78"/>
                <a:ea typeface="Calibri" panose="020F0502020204030204" pitchFamily="34" charset="0"/>
                <a:cs typeface="IRANSans" panose="020B0506030804020204" pitchFamily="34" charset="-78"/>
              </a:rPr>
              <a:t>بررسی ارتباط بین کیفیت خواب و اضطراب در بالغین ساکن در ارتفاعات مختلف رشته کوه بزقوش شهرستان میانه استان آذربایجان شرقی</a:t>
            </a:r>
            <a:endParaRPr lang="en-US" sz="1100" dirty="0">
              <a:latin typeface="IRANSans" panose="020B0506030804020204" pitchFamily="34" charset="-78"/>
              <a:ea typeface="Calibri" panose="020F0502020204030204" pitchFamily="34" charset="0"/>
              <a:cs typeface="IRANSans" panose="020B0506030804020204" pitchFamily="34" charset="-78"/>
            </a:endParaRPr>
          </a:p>
          <a:p>
            <a:pPr marL="457200" lvl="0" indent="-330200" algn="r" rtl="1">
              <a:spcBef>
                <a:spcPts val="0"/>
              </a:spcBef>
              <a:spcAft>
                <a:spcPts val="0"/>
              </a:spcAft>
              <a:buSzPts val="1600"/>
              <a:buAutoNum type="arabicPeriod"/>
            </a:pPr>
            <a:endParaRPr sz="1100" dirty="0">
              <a:latin typeface="IRANSans" panose="020B0506030804020204" pitchFamily="34" charset="-78"/>
              <a:cs typeface="IRANSans" panose="020B0506030804020204" pitchFamily="34" charset="-78"/>
            </a:endParaRPr>
          </a:p>
        </p:txBody>
      </p:sp>
      <p:grpSp>
        <p:nvGrpSpPr>
          <p:cNvPr id="692" name="Google Shape;692;p59"/>
          <p:cNvGrpSpPr/>
          <p:nvPr/>
        </p:nvGrpSpPr>
        <p:grpSpPr>
          <a:xfrm rot="10800000">
            <a:off x="-754600" y="-3412175"/>
            <a:ext cx="2479800" cy="6297300"/>
            <a:chOff x="6564450" y="1268000"/>
            <a:chExt cx="2479800" cy="6297300"/>
          </a:xfrm>
        </p:grpSpPr>
        <p:sp>
          <p:nvSpPr>
            <p:cNvPr id="693" name="Google Shape;693;p59"/>
            <p:cNvSpPr/>
            <p:nvPr/>
          </p:nvSpPr>
          <p:spPr>
            <a:xfrm>
              <a:off x="7417650" y="1268000"/>
              <a:ext cx="1626600" cy="6297300"/>
            </a:xfrm>
            <a:prstGeom prst="roundRect">
              <a:avLst>
                <a:gd name="adj" fmla="val 50000"/>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694" name="Google Shape;694;p59"/>
            <p:cNvSpPr/>
            <p:nvPr/>
          </p:nvSpPr>
          <p:spPr>
            <a:xfrm>
              <a:off x="6564450" y="2822300"/>
              <a:ext cx="1071600" cy="4365000"/>
            </a:xfrm>
            <a:prstGeom prst="roundRect">
              <a:avLst>
                <a:gd name="adj" fmla="val 50000"/>
              </a:avLst>
            </a:prstGeom>
            <a:solidFill>
              <a:srgbClr val="0584A4">
                <a:alpha val="4063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695" name="Google Shape;695;p59"/>
            <p:cNvSpPr/>
            <p:nvPr/>
          </p:nvSpPr>
          <p:spPr>
            <a:xfrm>
              <a:off x="6890850" y="2109800"/>
              <a:ext cx="418800" cy="418800"/>
            </a:xfrm>
            <a:prstGeom prst="ellipse">
              <a:avLst/>
            </a:prstGeom>
            <a:solidFill>
              <a:srgbClr val="F2557A">
                <a:alpha val="6563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2" name="Google Shape;362;p44"/>
          <p:cNvSpPr txBox="1">
            <a:spLocks noGrp="1"/>
          </p:cNvSpPr>
          <p:nvPr>
            <p:ph type="title"/>
          </p:nvPr>
        </p:nvSpPr>
        <p:spPr>
          <a:xfrm>
            <a:off x="347623" y="1307365"/>
            <a:ext cx="8603673" cy="2162519"/>
          </a:xfrm>
          <a:prstGeom prst="rect">
            <a:avLst/>
          </a:prstGeom>
        </p:spPr>
        <p:txBody>
          <a:bodyPr spcFirstLastPara="1" wrap="square" lIns="91425" tIns="91425" rIns="91425" bIns="91425" anchor="ctr" anchorCtr="0">
            <a:noAutofit/>
          </a:bodyPr>
          <a:lstStyle/>
          <a:p>
            <a:pPr indent="360045" algn="just" rtl="1">
              <a:lnSpc>
                <a:spcPct val="150000"/>
              </a:lnSpc>
            </a:pPr>
            <a:r>
              <a:rPr lang="fa-IR" sz="1800" dirty="0">
                <a:latin typeface="IRANSans" panose="020B0506030804020204" pitchFamily="34" charset="-78"/>
                <a:ea typeface="Calibri" panose="020F0502020204030204" pitchFamily="34" charset="0"/>
                <a:cs typeface="IRANSans" panose="020B0506030804020204" pitchFamily="34" charset="-78"/>
              </a:rPr>
              <a:t>1</a:t>
            </a:r>
            <a:r>
              <a:rPr lang="fa-IR" sz="1800" b="0" dirty="0">
                <a:latin typeface="IRANSans" panose="020B0506030804020204" pitchFamily="34" charset="-78"/>
                <a:ea typeface="Calibri" panose="020F0502020204030204" pitchFamily="34" charset="0"/>
                <a:cs typeface="IRANSans" panose="020B0506030804020204" pitchFamily="34" charset="-78"/>
              </a:rPr>
              <a:t>. </a:t>
            </a:r>
            <a:r>
              <a:rPr lang="ar-SA" sz="1800" b="0" dirty="0">
                <a:latin typeface="IRANSans" panose="020B0506030804020204" pitchFamily="34" charset="-78"/>
                <a:ea typeface="Calibri" panose="020F0502020204030204" pitchFamily="34" charset="0"/>
                <a:cs typeface="IRANSans" panose="020B0506030804020204" pitchFamily="34" charset="-78"/>
              </a:rPr>
              <a:t>یافته های این مطالعه می تواند در </a:t>
            </a:r>
            <a:r>
              <a:rPr lang="ar-SA" sz="1800" dirty="0">
                <a:latin typeface="IRANSans" panose="020B0506030804020204" pitchFamily="34" charset="-78"/>
                <a:ea typeface="Calibri" panose="020F0502020204030204" pitchFamily="34" charset="0"/>
                <a:cs typeface="IRANSans" panose="020B0506030804020204" pitchFamily="34" charset="-78"/>
              </a:rPr>
              <a:t>توسعه</a:t>
            </a:r>
            <a:r>
              <a:rPr lang="ar-SA" sz="1800" b="0" dirty="0">
                <a:latin typeface="IRANSans" panose="020B0506030804020204" pitchFamily="34" charset="-78"/>
                <a:ea typeface="Calibri" panose="020F0502020204030204" pitchFamily="34" charset="0"/>
                <a:cs typeface="IRANSans" panose="020B0506030804020204" pitchFamily="34" charset="-78"/>
              </a:rPr>
              <a:t> </a:t>
            </a:r>
            <a:r>
              <a:rPr lang="ar-SA" sz="1800" dirty="0">
                <a:latin typeface="IRANSans" panose="020B0506030804020204" pitchFamily="34" charset="-78"/>
                <a:ea typeface="Calibri" panose="020F0502020204030204" pitchFamily="34" charset="0"/>
                <a:cs typeface="IRANSans" panose="020B0506030804020204" pitchFamily="34" charset="-78"/>
              </a:rPr>
              <a:t>راهبردها و مداخلات عملی </a:t>
            </a:r>
            <a:r>
              <a:rPr lang="ar-SA" sz="1800" b="0" dirty="0">
                <a:latin typeface="IRANSans" panose="020B0506030804020204" pitchFamily="34" charset="-78"/>
                <a:ea typeface="Calibri" panose="020F0502020204030204" pitchFamily="34" charset="0"/>
                <a:cs typeface="IRANSans" panose="020B0506030804020204" pitchFamily="34" charset="-78"/>
              </a:rPr>
              <a:t>به کار گرفته شود.</a:t>
            </a:r>
            <a:br>
              <a:rPr lang="en-US" sz="1800" b="0" dirty="0">
                <a:latin typeface="IRANSans" panose="020B0506030804020204" pitchFamily="34" charset="-78"/>
                <a:ea typeface="Calibri" panose="020F0502020204030204" pitchFamily="34" charset="0"/>
                <a:cs typeface="IRANSans" panose="020B0506030804020204" pitchFamily="34" charset="-78"/>
              </a:rPr>
            </a:br>
            <a:r>
              <a:rPr lang="fa-IR" sz="1800" b="0" dirty="0">
                <a:latin typeface="IRANSans" panose="020B0506030804020204" pitchFamily="34" charset="-78"/>
                <a:ea typeface="Calibri" panose="020F0502020204030204" pitchFamily="34" charset="0"/>
                <a:cs typeface="IRANSans" panose="020B0506030804020204" pitchFamily="34" charset="-78"/>
              </a:rPr>
              <a:t>      2. </a:t>
            </a:r>
            <a:r>
              <a:rPr lang="ar-SA" sz="1800" b="0" dirty="0">
                <a:latin typeface="IRANSans" panose="020B0506030804020204" pitchFamily="34" charset="-78"/>
                <a:ea typeface="Calibri" panose="020F0502020204030204" pitchFamily="34" charset="0"/>
                <a:cs typeface="IRANSans" panose="020B0506030804020204" pitchFamily="34" charset="-78"/>
              </a:rPr>
              <a:t>رسیدگی به مسائل مربوط به سلامت خواب در استان آذربایجان شرقی، با هدف نهایی بهبود سلامت کلی و رفاه برای جمعیت بزرگسال.</a:t>
            </a:r>
            <a:endParaRPr lang="en-US" sz="1800" b="0" dirty="0">
              <a:latin typeface="IRANSans" panose="020B0506030804020204" pitchFamily="34" charset="-78"/>
              <a:ea typeface="Calibri" panose="020F0502020204030204" pitchFamily="34" charset="0"/>
              <a:cs typeface="IRANSans" panose="020B0506030804020204" pitchFamily="34" charset="-78"/>
            </a:endParaRPr>
          </a:p>
        </p:txBody>
      </p:sp>
      <p:sp>
        <p:nvSpPr>
          <p:cNvPr id="4" name="Google Shape;690;p59">
            <a:extLst>
              <a:ext uri="{FF2B5EF4-FFF2-40B4-BE49-F238E27FC236}">
                <a16:creationId xmlns:a16="http://schemas.microsoft.com/office/drawing/2014/main" id="{73013637-3BA0-B7C9-D9B6-CBE02F3C84F5}"/>
              </a:ext>
            </a:extLst>
          </p:cNvPr>
          <p:cNvSpPr txBox="1">
            <a:spLocks/>
          </p:cNvSpPr>
          <p:nvPr/>
        </p:nvSpPr>
        <p:spPr>
          <a:xfrm>
            <a:off x="1707888" y="445025"/>
            <a:ext cx="6722887"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4800"/>
              <a:buFont typeface="Poppins"/>
              <a:buNone/>
              <a:defRPr sz="6000" b="1" i="0" u="none" strike="noStrike" cap="none">
                <a:solidFill>
                  <a:schemeClr val="lt1"/>
                </a:solidFill>
                <a:latin typeface="Poppins"/>
                <a:ea typeface="Poppins"/>
                <a:cs typeface="Poppins"/>
                <a:sym typeface="Poppins"/>
              </a:defRPr>
            </a:lvl1pPr>
            <a:lvl2pPr marR="0" lvl="1" algn="l" rtl="0">
              <a:lnSpc>
                <a:spcPct val="100000"/>
              </a:lnSpc>
              <a:spcBef>
                <a:spcPts val="0"/>
              </a:spcBef>
              <a:spcAft>
                <a:spcPts val="0"/>
              </a:spcAft>
              <a:buClr>
                <a:schemeClr val="lt1"/>
              </a:buClr>
              <a:buSzPts val="4800"/>
              <a:buFont typeface="Poppins"/>
              <a:buNone/>
              <a:defRPr sz="4800" b="1" i="0" u="none" strike="noStrike" cap="none">
                <a:solidFill>
                  <a:schemeClr val="lt1"/>
                </a:solidFill>
                <a:latin typeface="Poppins"/>
                <a:ea typeface="Poppins"/>
                <a:cs typeface="Poppins"/>
                <a:sym typeface="Poppins"/>
              </a:defRPr>
            </a:lvl2pPr>
            <a:lvl3pPr marR="0" lvl="2" algn="l" rtl="0">
              <a:lnSpc>
                <a:spcPct val="100000"/>
              </a:lnSpc>
              <a:spcBef>
                <a:spcPts val="0"/>
              </a:spcBef>
              <a:spcAft>
                <a:spcPts val="0"/>
              </a:spcAft>
              <a:buClr>
                <a:schemeClr val="lt1"/>
              </a:buClr>
              <a:buSzPts val="4800"/>
              <a:buFont typeface="Poppins"/>
              <a:buNone/>
              <a:defRPr sz="4800" b="1" i="0" u="none" strike="noStrike" cap="none">
                <a:solidFill>
                  <a:schemeClr val="lt1"/>
                </a:solidFill>
                <a:latin typeface="Poppins"/>
                <a:ea typeface="Poppins"/>
                <a:cs typeface="Poppins"/>
                <a:sym typeface="Poppins"/>
              </a:defRPr>
            </a:lvl3pPr>
            <a:lvl4pPr marR="0" lvl="3" algn="l" rtl="0">
              <a:lnSpc>
                <a:spcPct val="100000"/>
              </a:lnSpc>
              <a:spcBef>
                <a:spcPts val="0"/>
              </a:spcBef>
              <a:spcAft>
                <a:spcPts val="0"/>
              </a:spcAft>
              <a:buClr>
                <a:schemeClr val="lt1"/>
              </a:buClr>
              <a:buSzPts val="4800"/>
              <a:buFont typeface="Poppins"/>
              <a:buNone/>
              <a:defRPr sz="4800" b="1" i="0" u="none" strike="noStrike" cap="none">
                <a:solidFill>
                  <a:schemeClr val="lt1"/>
                </a:solidFill>
                <a:latin typeface="Poppins"/>
                <a:ea typeface="Poppins"/>
                <a:cs typeface="Poppins"/>
                <a:sym typeface="Poppins"/>
              </a:defRPr>
            </a:lvl4pPr>
            <a:lvl5pPr marR="0" lvl="4" algn="l" rtl="0">
              <a:lnSpc>
                <a:spcPct val="100000"/>
              </a:lnSpc>
              <a:spcBef>
                <a:spcPts val="0"/>
              </a:spcBef>
              <a:spcAft>
                <a:spcPts val="0"/>
              </a:spcAft>
              <a:buClr>
                <a:schemeClr val="lt1"/>
              </a:buClr>
              <a:buSzPts val="4800"/>
              <a:buFont typeface="Poppins"/>
              <a:buNone/>
              <a:defRPr sz="4800" b="1" i="0" u="none" strike="noStrike" cap="none">
                <a:solidFill>
                  <a:schemeClr val="lt1"/>
                </a:solidFill>
                <a:latin typeface="Poppins"/>
                <a:ea typeface="Poppins"/>
                <a:cs typeface="Poppins"/>
                <a:sym typeface="Poppins"/>
              </a:defRPr>
            </a:lvl5pPr>
            <a:lvl6pPr marR="0" lvl="5" algn="l" rtl="0">
              <a:lnSpc>
                <a:spcPct val="100000"/>
              </a:lnSpc>
              <a:spcBef>
                <a:spcPts val="0"/>
              </a:spcBef>
              <a:spcAft>
                <a:spcPts val="0"/>
              </a:spcAft>
              <a:buClr>
                <a:schemeClr val="lt1"/>
              </a:buClr>
              <a:buSzPts val="4800"/>
              <a:buFont typeface="Poppins"/>
              <a:buNone/>
              <a:defRPr sz="4800" b="1" i="0" u="none" strike="noStrike" cap="none">
                <a:solidFill>
                  <a:schemeClr val="lt1"/>
                </a:solidFill>
                <a:latin typeface="Poppins"/>
                <a:ea typeface="Poppins"/>
                <a:cs typeface="Poppins"/>
                <a:sym typeface="Poppins"/>
              </a:defRPr>
            </a:lvl6pPr>
            <a:lvl7pPr marR="0" lvl="6" algn="l" rtl="0">
              <a:lnSpc>
                <a:spcPct val="100000"/>
              </a:lnSpc>
              <a:spcBef>
                <a:spcPts val="0"/>
              </a:spcBef>
              <a:spcAft>
                <a:spcPts val="0"/>
              </a:spcAft>
              <a:buClr>
                <a:schemeClr val="lt1"/>
              </a:buClr>
              <a:buSzPts val="4800"/>
              <a:buFont typeface="Poppins"/>
              <a:buNone/>
              <a:defRPr sz="4800" b="1" i="0" u="none" strike="noStrike" cap="none">
                <a:solidFill>
                  <a:schemeClr val="lt1"/>
                </a:solidFill>
                <a:latin typeface="Poppins"/>
                <a:ea typeface="Poppins"/>
                <a:cs typeface="Poppins"/>
                <a:sym typeface="Poppins"/>
              </a:defRPr>
            </a:lvl7pPr>
            <a:lvl8pPr marR="0" lvl="7" algn="l" rtl="0">
              <a:lnSpc>
                <a:spcPct val="100000"/>
              </a:lnSpc>
              <a:spcBef>
                <a:spcPts val="0"/>
              </a:spcBef>
              <a:spcAft>
                <a:spcPts val="0"/>
              </a:spcAft>
              <a:buClr>
                <a:schemeClr val="lt1"/>
              </a:buClr>
              <a:buSzPts val="4800"/>
              <a:buFont typeface="Poppins"/>
              <a:buNone/>
              <a:defRPr sz="4800" b="1" i="0" u="none" strike="noStrike" cap="none">
                <a:solidFill>
                  <a:schemeClr val="lt1"/>
                </a:solidFill>
                <a:latin typeface="Poppins"/>
                <a:ea typeface="Poppins"/>
                <a:cs typeface="Poppins"/>
                <a:sym typeface="Poppins"/>
              </a:defRPr>
            </a:lvl8pPr>
            <a:lvl9pPr marR="0" lvl="8" algn="l" rtl="0">
              <a:lnSpc>
                <a:spcPct val="100000"/>
              </a:lnSpc>
              <a:spcBef>
                <a:spcPts val="0"/>
              </a:spcBef>
              <a:spcAft>
                <a:spcPts val="0"/>
              </a:spcAft>
              <a:buClr>
                <a:schemeClr val="lt1"/>
              </a:buClr>
              <a:buSzPts val="4800"/>
              <a:buFont typeface="Poppins"/>
              <a:buNone/>
              <a:defRPr sz="4800" b="1" i="0" u="none" strike="noStrike" cap="none">
                <a:solidFill>
                  <a:schemeClr val="lt1"/>
                </a:solidFill>
                <a:latin typeface="Poppins"/>
                <a:ea typeface="Poppins"/>
                <a:cs typeface="Poppins"/>
                <a:sym typeface="Poppins"/>
              </a:defRPr>
            </a:lvl9pPr>
          </a:lstStyle>
          <a:p>
            <a:pPr algn="r"/>
            <a:r>
              <a:rPr lang="fa-IR" sz="4500" dirty="0">
                <a:cs typeface="B Titr" panose="00000700000000000000" pitchFamily="2" charset="-78"/>
              </a:rPr>
              <a:t>اهداف کاربردی طرح</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689">
          <a:extLst>
            <a:ext uri="{FF2B5EF4-FFF2-40B4-BE49-F238E27FC236}">
              <a16:creationId xmlns:a16="http://schemas.microsoft.com/office/drawing/2014/main" id="{F4969811-E7AE-CC78-EEF0-740359710CFB}"/>
            </a:ext>
          </a:extLst>
        </p:cNvPr>
        <p:cNvGrpSpPr/>
        <p:nvPr/>
      </p:nvGrpSpPr>
      <p:grpSpPr>
        <a:xfrm>
          <a:off x="0" y="0"/>
          <a:ext cx="0" cy="0"/>
          <a:chOff x="0" y="0"/>
          <a:chExt cx="0" cy="0"/>
        </a:xfrm>
      </p:grpSpPr>
      <p:sp>
        <p:nvSpPr>
          <p:cNvPr id="690" name="Google Shape;690;p59">
            <a:extLst>
              <a:ext uri="{FF2B5EF4-FFF2-40B4-BE49-F238E27FC236}">
                <a16:creationId xmlns:a16="http://schemas.microsoft.com/office/drawing/2014/main" id="{95BCF759-08AC-39B0-F061-686ED6F7C2C5}"/>
              </a:ext>
            </a:extLst>
          </p:cNvPr>
          <p:cNvSpPr txBox="1">
            <a:spLocks noGrp="1"/>
          </p:cNvSpPr>
          <p:nvPr>
            <p:ph type="title"/>
          </p:nvPr>
        </p:nvSpPr>
        <p:spPr>
          <a:xfrm>
            <a:off x="2585575" y="445025"/>
            <a:ext cx="5845200" cy="5727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fa-IR" dirty="0">
                <a:cs typeface="B Titr" panose="00000700000000000000" pitchFamily="2" charset="-78"/>
              </a:rPr>
              <a:t>سوالات پژوهش</a:t>
            </a:r>
            <a:endParaRPr dirty="0">
              <a:cs typeface="B Titr" panose="00000700000000000000" pitchFamily="2" charset="-78"/>
            </a:endParaRPr>
          </a:p>
        </p:txBody>
      </p:sp>
      <p:sp>
        <p:nvSpPr>
          <p:cNvPr id="691" name="Google Shape;691;p59">
            <a:extLst>
              <a:ext uri="{FF2B5EF4-FFF2-40B4-BE49-F238E27FC236}">
                <a16:creationId xmlns:a16="http://schemas.microsoft.com/office/drawing/2014/main" id="{B4A7C6D4-C831-A9DE-27D1-F62B642210FD}"/>
              </a:ext>
            </a:extLst>
          </p:cNvPr>
          <p:cNvSpPr txBox="1">
            <a:spLocks noGrp="1"/>
          </p:cNvSpPr>
          <p:nvPr>
            <p:ph type="subTitle" idx="1"/>
          </p:nvPr>
        </p:nvSpPr>
        <p:spPr>
          <a:xfrm>
            <a:off x="465960" y="1233409"/>
            <a:ext cx="8898378" cy="3173400"/>
          </a:xfrm>
          <a:prstGeom prst="rect">
            <a:avLst/>
          </a:prstGeom>
        </p:spPr>
        <p:txBody>
          <a:bodyPr spcFirstLastPara="1" wrap="square" lIns="91425" tIns="91425" rIns="91425" bIns="91425" anchor="t" anchorCtr="0">
            <a:noAutofit/>
          </a:bodyPr>
          <a:lstStyle/>
          <a:p>
            <a:pPr marL="0" indent="360045" algn="just" rtl="1">
              <a:lnSpc>
                <a:spcPct val="150000"/>
              </a:lnSpc>
              <a:buNone/>
            </a:pPr>
            <a:r>
              <a:rPr lang="fa-IR" sz="1200" dirty="0">
                <a:latin typeface="IRANSans" panose="020B0506030804020204" pitchFamily="34" charset="-78"/>
                <a:ea typeface="Calibri" panose="020F0502020204030204" pitchFamily="34" charset="0"/>
                <a:cs typeface="IRANSans" panose="020B0506030804020204" pitchFamily="34" charset="-78"/>
              </a:rPr>
              <a:t>1. میزان کیفیت خواب در این مطالعه چقدر است؟</a:t>
            </a:r>
            <a:endParaRPr lang="en-US" sz="1100" dirty="0">
              <a:latin typeface="IRANSans" panose="020B0506030804020204" pitchFamily="34" charset="-78"/>
              <a:ea typeface="Calibri" panose="020F0502020204030204" pitchFamily="34" charset="0"/>
              <a:cs typeface="IRANSans" panose="020B0506030804020204" pitchFamily="34" charset="-78"/>
            </a:endParaRPr>
          </a:p>
          <a:p>
            <a:pPr marL="0" indent="360045" algn="just" rtl="1">
              <a:lnSpc>
                <a:spcPct val="150000"/>
              </a:lnSpc>
              <a:buNone/>
            </a:pPr>
            <a:r>
              <a:rPr lang="fa-IR" sz="1200" dirty="0">
                <a:latin typeface="IRANSans" panose="020B0506030804020204" pitchFamily="34" charset="-78"/>
                <a:ea typeface="Calibri" panose="020F0502020204030204" pitchFamily="34" charset="0"/>
                <a:cs typeface="IRANSans" panose="020B0506030804020204" pitchFamily="34" charset="-78"/>
              </a:rPr>
              <a:t>2. آیا بین کیفیت خواب و سن در بالغین ساکن در ارتفاعات مختلف استان آذربایجان شرقی ارتباط معناداری وجود دارد؟</a:t>
            </a:r>
            <a:endParaRPr lang="en-US" sz="1100" dirty="0">
              <a:latin typeface="IRANSans" panose="020B0506030804020204" pitchFamily="34" charset="-78"/>
              <a:ea typeface="Calibri" panose="020F0502020204030204" pitchFamily="34" charset="0"/>
              <a:cs typeface="IRANSans" panose="020B0506030804020204" pitchFamily="34" charset="-78"/>
            </a:endParaRPr>
          </a:p>
          <a:p>
            <a:pPr marL="0" indent="360045" algn="just" rtl="1">
              <a:lnSpc>
                <a:spcPct val="150000"/>
              </a:lnSpc>
              <a:buNone/>
            </a:pPr>
            <a:r>
              <a:rPr lang="fa-IR" sz="1200" dirty="0">
                <a:latin typeface="IRANSans" panose="020B0506030804020204" pitchFamily="34" charset="-78"/>
                <a:ea typeface="Calibri" panose="020F0502020204030204" pitchFamily="34" charset="0"/>
                <a:cs typeface="IRANSans" panose="020B0506030804020204" pitchFamily="34" charset="-78"/>
              </a:rPr>
              <a:t>3. آیا بین کیفیت خواب و جنسیت در بالغین ساکن در ارتفاعات مختلف استان آذربایجان شرقی ارتباط معناداری وجود دارد؟</a:t>
            </a:r>
            <a:endParaRPr lang="en-US" sz="1100" dirty="0">
              <a:latin typeface="IRANSans" panose="020B0506030804020204" pitchFamily="34" charset="-78"/>
              <a:ea typeface="Calibri" panose="020F0502020204030204" pitchFamily="34" charset="0"/>
              <a:cs typeface="IRANSans" panose="020B0506030804020204" pitchFamily="34" charset="-78"/>
            </a:endParaRPr>
          </a:p>
          <a:p>
            <a:pPr marL="0" indent="360045" algn="just" rtl="1">
              <a:lnSpc>
                <a:spcPct val="150000"/>
              </a:lnSpc>
              <a:buNone/>
            </a:pPr>
            <a:r>
              <a:rPr lang="fa-IR" sz="1200" dirty="0">
                <a:latin typeface="IRANSans" panose="020B0506030804020204" pitchFamily="34" charset="-78"/>
                <a:ea typeface="Calibri" panose="020F0502020204030204" pitchFamily="34" charset="0"/>
                <a:cs typeface="IRANSans" panose="020B0506030804020204" pitchFamily="34" charset="-78"/>
              </a:rPr>
              <a:t>4. آیا بین کیفیت خواب و شاخص توده بدنی (</a:t>
            </a:r>
            <a:r>
              <a:rPr lang="en-US" sz="1100" dirty="0">
                <a:latin typeface="IRANSans" panose="020B0506030804020204" pitchFamily="34" charset="-78"/>
                <a:ea typeface="Calibri" panose="020F0502020204030204" pitchFamily="34" charset="0"/>
                <a:cs typeface="IRANSans" panose="020B0506030804020204" pitchFamily="34" charset="-78"/>
              </a:rPr>
              <a:t>BMI</a:t>
            </a:r>
            <a:r>
              <a:rPr lang="fa-IR" sz="1200" dirty="0">
                <a:latin typeface="IRANSans" panose="020B0506030804020204" pitchFamily="34" charset="-78"/>
                <a:ea typeface="Calibri" panose="020F0502020204030204" pitchFamily="34" charset="0"/>
                <a:cs typeface="IRANSans" panose="020B0506030804020204" pitchFamily="34" charset="-78"/>
              </a:rPr>
              <a:t>) در بالغین ساکن در ارتفاعات مختلف استان آذربایجان شرقی ارتباط معناداری وجود دارد؟</a:t>
            </a:r>
            <a:endParaRPr lang="en-US" sz="1100" dirty="0">
              <a:latin typeface="IRANSans" panose="020B0506030804020204" pitchFamily="34" charset="-78"/>
              <a:ea typeface="Calibri" panose="020F0502020204030204" pitchFamily="34" charset="0"/>
              <a:cs typeface="IRANSans" panose="020B0506030804020204" pitchFamily="34" charset="-78"/>
            </a:endParaRPr>
          </a:p>
          <a:p>
            <a:pPr marL="0" indent="360045" algn="just" rtl="1">
              <a:lnSpc>
                <a:spcPct val="150000"/>
              </a:lnSpc>
              <a:buNone/>
            </a:pPr>
            <a:r>
              <a:rPr lang="fa-IR" sz="1200" dirty="0">
                <a:latin typeface="IRANSans" panose="020B0506030804020204" pitchFamily="34" charset="-78"/>
                <a:ea typeface="Calibri" panose="020F0502020204030204" pitchFamily="34" charset="0"/>
                <a:cs typeface="IRANSans" panose="020B0506030804020204" pitchFamily="34" charset="-78"/>
              </a:rPr>
              <a:t>5. آیا بین کیفیت خواب و فشار خون در بالغین ساکن در ارتفاعات مختلف استان آذربایجان شرقی ارتباط معناداری وجود دارد؟</a:t>
            </a:r>
            <a:endParaRPr lang="en-US" sz="1100" dirty="0">
              <a:latin typeface="IRANSans" panose="020B0506030804020204" pitchFamily="34" charset="-78"/>
              <a:ea typeface="Calibri" panose="020F0502020204030204" pitchFamily="34" charset="0"/>
              <a:cs typeface="IRANSans" panose="020B0506030804020204" pitchFamily="34" charset="-78"/>
            </a:endParaRPr>
          </a:p>
          <a:p>
            <a:pPr marL="0" indent="360045" algn="just" rtl="1">
              <a:lnSpc>
                <a:spcPct val="150000"/>
              </a:lnSpc>
              <a:buNone/>
            </a:pPr>
            <a:r>
              <a:rPr lang="fa-IR" sz="1200" dirty="0">
                <a:latin typeface="IRANSans" panose="020B0506030804020204" pitchFamily="34" charset="-78"/>
                <a:ea typeface="Calibri" panose="020F0502020204030204" pitchFamily="34" charset="0"/>
                <a:cs typeface="IRANSans" panose="020B0506030804020204" pitchFamily="34" charset="-78"/>
              </a:rPr>
              <a:t>6. آیا بین کیفیت خواب و کم‌خونی در بالغین ساکن در ارتفاعات مختلف استان آذربایجان شرقی ارتباط معناداری وجود دارد؟</a:t>
            </a:r>
            <a:endParaRPr lang="en-US" sz="1100" dirty="0">
              <a:latin typeface="IRANSans" panose="020B0506030804020204" pitchFamily="34" charset="-78"/>
              <a:ea typeface="Calibri" panose="020F0502020204030204" pitchFamily="34" charset="0"/>
              <a:cs typeface="IRANSans" panose="020B0506030804020204" pitchFamily="34" charset="-78"/>
            </a:endParaRPr>
          </a:p>
          <a:p>
            <a:pPr marL="0" indent="360045" algn="just" rtl="1">
              <a:lnSpc>
                <a:spcPct val="150000"/>
              </a:lnSpc>
              <a:buNone/>
            </a:pPr>
            <a:r>
              <a:rPr lang="fa-IR" sz="1200" dirty="0">
                <a:latin typeface="IRANSans" panose="020B0506030804020204" pitchFamily="34" charset="-78"/>
                <a:ea typeface="Calibri" panose="020F0502020204030204" pitchFamily="34" charset="0"/>
                <a:cs typeface="IRANSans" panose="020B0506030804020204" pitchFamily="34" charset="-78"/>
              </a:rPr>
              <a:t>7. آیا بین کیفیت خواب و افسردگی در بالغین ساکن در ارتفاعات مختلف استان آذربایجان شرقی ارتباط معناداری وجود دارد؟</a:t>
            </a:r>
            <a:endParaRPr lang="en-US" sz="1100" dirty="0">
              <a:latin typeface="IRANSans" panose="020B0506030804020204" pitchFamily="34" charset="-78"/>
              <a:ea typeface="Calibri" panose="020F0502020204030204" pitchFamily="34" charset="0"/>
              <a:cs typeface="IRANSans" panose="020B0506030804020204" pitchFamily="34" charset="-78"/>
            </a:endParaRPr>
          </a:p>
          <a:p>
            <a:pPr marL="0" indent="360045" algn="just" rtl="1">
              <a:lnSpc>
                <a:spcPct val="150000"/>
              </a:lnSpc>
              <a:buNone/>
            </a:pPr>
            <a:r>
              <a:rPr lang="fa-IR" sz="1200" dirty="0">
                <a:latin typeface="IRANSans" panose="020B0506030804020204" pitchFamily="34" charset="-78"/>
                <a:ea typeface="Calibri" panose="020F0502020204030204" pitchFamily="34" charset="0"/>
                <a:cs typeface="IRANSans" panose="020B0506030804020204" pitchFamily="34" charset="-78"/>
              </a:rPr>
              <a:t>8. آیا بین کیفیت خواب و اضطراب در بالغین ساکن در ارتفاعات مختلف استان آذربایجان شرقی ارتباط معناداری وجود دارد؟</a:t>
            </a:r>
            <a:endParaRPr lang="en-US" sz="1100" dirty="0">
              <a:latin typeface="IRANSans" panose="020B0506030804020204" pitchFamily="34" charset="-78"/>
              <a:ea typeface="Calibri" panose="020F0502020204030204" pitchFamily="34" charset="0"/>
              <a:cs typeface="IRANSans" panose="020B0506030804020204" pitchFamily="34" charset="-78"/>
            </a:endParaRPr>
          </a:p>
          <a:p>
            <a:pPr marL="0" indent="360045" algn="just" rtl="1">
              <a:lnSpc>
                <a:spcPct val="150000"/>
              </a:lnSpc>
              <a:buNone/>
            </a:pPr>
            <a:r>
              <a:rPr lang="fa-IR" sz="1200" dirty="0">
                <a:latin typeface="IRANSans" panose="020B0506030804020204" pitchFamily="34" charset="-78"/>
                <a:ea typeface="Calibri" panose="020F0502020204030204" pitchFamily="34" charset="0"/>
                <a:cs typeface="IRANSans" panose="020B0506030804020204" pitchFamily="34" charset="-78"/>
              </a:rPr>
              <a:t>9. آیا بین کیفیت خواب و ارتفاع متوسط از سطح دریا در بالغین ساکن در استان آذربایجان شرقی ارتباط معناداری وجود دارد؟</a:t>
            </a:r>
            <a:endParaRPr lang="en-US" sz="1100" dirty="0">
              <a:latin typeface="IRANSans" panose="020B0506030804020204" pitchFamily="34" charset="-78"/>
              <a:ea typeface="Calibri" panose="020F0502020204030204" pitchFamily="34" charset="0"/>
              <a:cs typeface="IRANSans" panose="020B0506030804020204" pitchFamily="34" charset="-78"/>
            </a:endParaRPr>
          </a:p>
        </p:txBody>
      </p:sp>
      <p:grpSp>
        <p:nvGrpSpPr>
          <p:cNvPr id="692" name="Google Shape;692;p59">
            <a:extLst>
              <a:ext uri="{FF2B5EF4-FFF2-40B4-BE49-F238E27FC236}">
                <a16:creationId xmlns:a16="http://schemas.microsoft.com/office/drawing/2014/main" id="{AD207F41-9957-E87F-9F85-3D8F876AC9B6}"/>
              </a:ext>
            </a:extLst>
          </p:cNvPr>
          <p:cNvGrpSpPr/>
          <p:nvPr/>
        </p:nvGrpSpPr>
        <p:grpSpPr>
          <a:xfrm rot="10800000">
            <a:off x="-754600" y="-3412175"/>
            <a:ext cx="2479800" cy="6297300"/>
            <a:chOff x="6564450" y="1268000"/>
            <a:chExt cx="2479800" cy="6297300"/>
          </a:xfrm>
        </p:grpSpPr>
        <p:sp>
          <p:nvSpPr>
            <p:cNvPr id="693" name="Google Shape;693;p59">
              <a:extLst>
                <a:ext uri="{FF2B5EF4-FFF2-40B4-BE49-F238E27FC236}">
                  <a16:creationId xmlns:a16="http://schemas.microsoft.com/office/drawing/2014/main" id="{FB148A2F-F31F-CFA4-EE3D-9DDBCC265735}"/>
                </a:ext>
              </a:extLst>
            </p:cNvPr>
            <p:cNvSpPr/>
            <p:nvPr/>
          </p:nvSpPr>
          <p:spPr>
            <a:xfrm>
              <a:off x="7417650" y="1268000"/>
              <a:ext cx="1626600" cy="6297300"/>
            </a:xfrm>
            <a:prstGeom prst="roundRect">
              <a:avLst>
                <a:gd name="adj" fmla="val 50000"/>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694" name="Google Shape;694;p59">
              <a:extLst>
                <a:ext uri="{FF2B5EF4-FFF2-40B4-BE49-F238E27FC236}">
                  <a16:creationId xmlns:a16="http://schemas.microsoft.com/office/drawing/2014/main" id="{39C430F8-2990-6112-0469-C79F386C2397}"/>
                </a:ext>
              </a:extLst>
            </p:cNvPr>
            <p:cNvSpPr/>
            <p:nvPr/>
          </p:nvSpPr>
          <p:spPr>
            <a:xfrm>
              <a:off x="6564450" y="2822300"/>
              <a:ext cx="1071600" cy="4365000"/>
            </a:xfrm>
            <a:prstGeom prst="roundRect">
              <a:avLst>
                <a:gd name="adj" fmla="val 50000"/>
              </a:avLst>
            </a:prstGeom>
            <a:solidFill>
              <a:srgbClr val="0584A4">
                <a:alpha val="4063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695" name="Google Shape;695;p59">
              <a:extLst>
                <a:ext uri="{FF2B5EF4-FFF2-40B4-BE49-F238E27FC236}">
                  <a16:creationId xmlns:a16="http://schemas.microsoft.com/office/drawing/2014/main" id="{C61049A7-1E25-1914-690A-4150E9B3042A}"/>
                </a:ext>
              </a:extLst>
            </p:cNvPr>
            <p:cNvSpPr/>
            <p:nvPr/>
          </p:nvSpPr>
          <p:spPr>
            <a:xfrm>
              <a:off x="6890850" y="2109800"/>
              <a:ext cx="418800" cy="418800"/>
            </a:xfrm>
            <a:prstGeom prst="ellipse">
              <a:avLst/>
            </a:prstGeom>
            <a:solidFill>
              <a:srgbClr val="F2557A">
                <a:alpha val="6563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grpSp>
    </p:spTree>
    <p:extLst>
      <p:ext uri="{BB962C8B-B14F-4D97-AF65-F5344CB8AC3E}">
        <p14:creationId xmlns:p14="http://schemas.microsoft.com/office/powerpoint/2010/main" val="2126045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98">
          <a:extLst>
            <a:ext uri="{FF2B5EF4-FFF2-40B4-BE49-F238E27FC236}">
              <a16:creationId xmlns:a16="http://schemas.microsoft.com/office/drawing/2014/main" id="{CCDCACA5-7530-E2E3-B422-37B5F88C6800}"/>
            </a:ext>
          </a:extLst>
        </p:cNvPr>
        <p:cNvGrpSpPr/>
        <p:nvPr/>
      </p:nvGrpSpPr>
      <p:grpSpPr>
        <a:xfrm>
          <a:off x="0" y="0"/>
          <a:ext cx="0" cy="0"/>
          <a:chOff x="0" y="0"/>
          <a:chExt cx="0" cy="0"/>
        </a:xfrm>
      </p:grpSpPr>
      <p:sp>
        <p:nvSpPr>
          <p:cNvPr id="299" name="Google Shape;299;p37">
            <a:extLst>
              <a:ext uri="{FF2B5EF4-FFF2-40B4-BE49-F238E27FC236}">
                <a16:creationId xmlns:a16="http://schemas.microsoft.com/office/drawing/2014/main" id="{E40CFF0A-B1C4-433E-4844-1CCF56329AC3}"/>
              </a:ext>
            </a:extLst>
          </p:cNvPr>
          <p:cNvSpPr txBox="1">
            <a:spLocks noGrp="1"/>
          </p:cNvSpPr>
          <p:nvPr>
            <p:ph type="title"/>
          </p:nvPr>
        </p:nvSpPr>
        <p:spPr>
          <a:xfrm>
            <a:off x="1145754" y="1268000"/>
            <a:ext cx="4932942" cy="8418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fa-IR" sz="8000" dirty="0">
                <a:latin typeface="Ray ExtraBlack" panose="02000504000000020004" pitchFamily="2" charset="-78"/>
                <a:ea typeface="Yekan Bakh Fat" panose="01000504000000020004" pitchFamily="2" charset="-78"/>
                <a:cs typeface="Ray ExtraBlack" panose="02000504000000020004" pitchFamily="2" charset="-78"/>
              </a:rPr>
              <a:t>روش پژوهش</a:t>
            </a:r>
            <a:endParaRPr sz="8000" dirty="0">
              <a:latin typeface="Ray ExtraBlack" panose="02000504000000020004" pitchFamily="2" charset="-78"/>
              <a:ea typeface="Yekan Bakh Fat" panose="01000504000000020004" pitchFamily="2" charset="-78"/>
              <a:cs typeface="Ray ExtraBlack" panose="02000504000000020004" pitchFamily="2" charset="-78"/>
            </a:endParaRPr>
          </a:p>
        </p:txBody>
      </p:sp>
      <p:sp>
        <p:nvSpPr>
          <p:cNvPr id="301" name="Google Shape;301;p37">
            <a:extLst>
              <a:ext uri="{FF2B5EF4-FFF2-40B4-BE49-F238E27FC236}">
                <a16:creationId xmlns:a16="http://schemas.microsoft.com/office/drawing/2014/main" id="{B12E3CC1-2046-D837-97DB-326A920C1C16}"/>
              </a:ext>
            </a:extLst>
          </p:cNvPr>
          <p:cNvSpPr txBox="1">
            <a:spLocks noGrp="1"/>
          </p:cNvSpPr>
          <p:nvPr>
            <p:ph type="title" idx="2"/>
          </p:nvPr>
        </p:nvSpPr>
        <p:spPr>
          <a:xfrm>
            <a:off x="2451149" y="567310"/>
            <a:ext cx="3627547" cy="8418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fa-IR" sz="3000" b="0" dirty="0">
                <a:latin typeface="Yekan Bakh" panose="00000500000000000000" pitchFamily="2" charset="-78"/>
                <a:cs typeface="Yekan Bakh" panose="00000500000000000000" pitchFamily="2" charset="-78"/>
              </a:rPr>
              <a:t>فصل سوم</a:t>
            </a:r>
            <a:endParaRPr sz="3000" b="0" dirty="0">
              <a:latin typeface="Yekan Bakh" panose="00000500000000000000" pitchFamily="2" charset="-78"/>
              <a:cs typeface="Yekan Bakh" panose="00000500000000000000" pitchFamily="2" charset="-78"/>
            </a:endParaRPr>
          </a:p>
        </p:txBody>
      </p:sp>
      <p:grpSp>
        <p:nvGrpSpPr>
          <p:cNvPr id="302" name="Google Shape;302;p37">
            <a:extLst>
              <a:ext uri="{FF2B5EF4-FFF2-40B4-BE49-F238E27FC236}">
                <a16:creationId xmlns:a16="http://schemas.microsoft.com/office/drawing/2014/main" id="{85C66D8B-B6CB-83A9-EAF7-5B3B59E867F0}"/>
              </a:ext>
            </a:extLst>
          </p:cNvPr>
          <p:cNvGrpSpPr/>
          <p:nvPr/>
        </p:nvGrpSpPr>
        <p:grpSpPr>
          <a:xfrm>
            <a:off x="6234375" y="1268000"/>
            <a:ext cx="2678900" cy="6297300"/>
            <a:chOff x="6234375" y="1268000"/>
            <a:chExt cx="2678900" cy="6297300"/>
          </a:xfrm>
        </p:grpSpPr>
        <p:sp>
          <p:nvSpPr>
            <p:cNvPr id="303" name="Google Shape;303;p37">
              <a:extLst>
                <a:ext uri="{FF2B5EF4-FFF2-40B4-BE49-F238E27FC236}">
                  <a16:creationId xmlns:a16="http://schemas.microsoft.com/office/drawing/2014/main" id="{7C9F072C-7E55-AA9C-1B39-8522E942E6DC}"/>
                </a:ext>
              </a:extLst>
            </p:cNvPr>
            <p:cNvSpPr/>
            <p:nvPr/>
          </p:nvSpPr>
          <p:spPr>
            <a:xfrm>
              <a:off x="7286675" y="1268000"/>
              <a:ext cx="1626600" cy="6297300"/>
            </a:xfrm>
            <a:prstGeom prst="roundRect">
              <a:avLst>
                <a:gd name="adj" fmla="val 50000"/>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304" name="Google Shape;304;p37">
              <a:extLst>
                <a:ext uri="{FF2B5EF4-FFF2-40B4-BE49-F238E27FC236}">
                  <a16:creationId xmlns:a16="http://schemas.microsoft.com/office/drawing/2014/main" id="{5A935370-207C-3774-281A-54D8B7824887}"/>
                </a:ext>
              </a:extLst>
            </p:cNvPr>
            <p:cNvSpPr/>
            <p:nvPr/>
          </p:nvSpPr>
          <p:spPr>
            <a:xfrm>
              <a:off x="6234375" y="2822294"/>
              <a:ext cx="1483500" cy="4365000"/>
            </a:xfrm>
            <a:prstGeom prst="roundRect">
              <a:avLst>
                <a:gd name="adj" fmla="val 50000"/>
              </a:avLst>
            </a:prstGeom>
            <a:solidFill>
              <a:srgbClr val="F6F6F6">
                <a:alpha val="2063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305" name="Google Shape;305;p37">
              <a:extLst>
                <a:ext uri="{FF2B5EF4-FFF2-40B4-BE49-F238E27FC236}">
                  <a16:creationId xmlns:a16="http://schemas.microsoft.com/office/drawing/2014/main" id="{E55EB787-EACB-994A-60C6-DE3E0EC9FDEE}"/>
                </a:ext>
              </a:extLst>
            </p:cNvPr>
            <p:cNvSpPr/>
            <p:nvPr/>
          </p:nvSpPr>
          <p:spPr>
            <a:xfrm>
              <a:off x="6766725" y="2109800"/>
              <a:ext cx="418800" cy="418800"/>
            </a:xfrm>
            <a:prstGeom prst="ellipse">
              <a:avLst/>
            </a:prstGeom>
            <a:solidFill>
              <a:srgbClr val="F2557A">
                <a:alpha val="7625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grpSp>
    </p:spTree>
    <p:extLst>
      <p:ext uri="{BB962C8B-B14F-4D97-AF65-F5344CB8AC3E}">
        <p14:creationId xmlns:p14="http://schemas.microsoft.com/office/powerpoint/2010/main" val="10213260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98">
          <a:extLst>
            <a:ext uri="{FF2B5EF4-FFF2-40B4-BE49-F238E27FC236}">
              <a16:creationId xmlns:a16="http://schemas.microsoft.com/office/drawing/2014/main" id="{054E397E-1DD5-2745-6E2C-FDF8CBF7CCEF}"/>
            </a:ext>
          </a:extLst>
        </p:cNvPr>
        <p:cNvGrpSpPr/>
        <p:nvPr/>
      </p:nvGrpSpPr>
      <p:grpSpPr>
        <a:xfrm>
          <a:off x="0" y="0"/>
          <a:ext cx="0" cy="0"/>
          <a:chOff x="0" y="0"/>
          <a:chExt cx="0" cy="0"/>
        </a:xfrm>
      </p:grpSpPr>
      <p:sp>
        <p:nvSpPr>
          <p:cNvPr id="399" name="Google Shape;399;p47">
            <a:extLst>
              <a:ext uri="{FF2B5EF4-FFF2-40B4-BE49-F238E27FC236}">
                <a16:creationId xmlns:a16="http://schemas.microsoft.com/office/drawing/2014/main" id="{ABC19563-491F-D6AB-3145-758B378A446F}"/>
              </a:ext>
            </a:extLst>
          </p:cNvPr>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fa-IR" dirty="0">
                <a:cs typeface="B Titr" panose="00000700000000000000" pitchFamily="2" charset="-78"/>
              </a:rPr>
              <a:t>مشخصات پژوهش</a:t>
            </a:r>
            <a:endParaRPr dirty="0">
              <a:cs typeface="B Titr" panose="00000700000000000000" pitchFamily="2" charset="-78"/>
            </a:endParaRPr>
          </a:p>
        </p:txBody>
      </p:sp>
      <p:sp>
        <p:nvSpPr>
          <p:cNvPr id="400" name="Google Shape;400;p47">
            <a:extLst>
              <a:ext uri="{FF2B5EF4-FFF2-40B4-BE49-F238E27FC236}">
                <a16:creationId xmlns:a16="http://schemas.microsoft.com/office/drawing/2014/main" id="{254011B3-EB90-642D-CBFA-7ADF6AC52C90}"/>
              </a:ext>
            </a:extLst>
          </p:cNvPr>
          <p:cNvSpPr txBox="1">
            <a:spLocks noGrp="1"/>
          </p:cNvSpPr>
          <p:nvPr>
            <p:ph type="subTitle" idx="1"/>
          </p:nvPr>
        </p:nvSpPr>
        <p:spPr>
          <a:xfrm>
            <a:off x="3099859" y="1710975"/>
            <a:ext cx="3619800" cy="5727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fa-IR" dirty="0">
                <a:latin typeface="Yekan Bakh" panose="00000500000000000000" pitchFamily="2" charset="-78"/>
                <a:cs typeface="Yekan Bakh" panose="00000500000000000000" pitchFamily="2" charset="-78"/>
              </a:rPr>
              <a:t>مطالعه توصیفی – تحلیلی</a:t>
            </a:r>
          </a:p>
          <a:p>
            <a:pPr marL="0" lvl="0" indent="0" algn="r" rtl="0">
              <a:spcBef>
                <a:spcPts val="0"/>
              </a:spcBef>
              <a:spcAft>
                <a:spcPts val="0"/>
              </a:spcAft>
              <a:buNone/>
            </a:pPr>
            <a:r>
              <a:rPr lang="en-US" dirty="0">
                <a:latin typeface="Yekan Bakh" panose="00000500000000000000" pitchFamily="2" charset="-78"/>
                <a:cs typeface="Yekan Bakh" panose="00000500000000000000" pitchFamily="2" charset="-78"/>
              </a:rPr>
              <a:t>(Cross-Sectional)</a:t>
            </a:r>
            <a:r>
              <a:rPr lang="fa-IR" dirty="0">
                <a:latin typeface="Yekan Bakh" panose="00000500000000000000" pitchFamily="2" charset="-78"/>
                <a:cs typeface="Yekan Bakh" panose="00000500000000000000" pitchFamily="2" charset="-78"/>
              </a:rPr>
              <a:t>مقطعی </a:t>
            </a:r>
          </a:p>
        </p:txBody>
      </p:sp>
      <p:sp>
        <p:nvSpPr>
          <p:cNvPr id="402" name="Google Shape;402;p47">
            <a:extLst>
              <a:ext uri="{FF2B5EF4-FFF2-40B4-BE49-F238E27FC236}">
                <a16:creationId xmlns:a16="http://schemas.microsoft.com/office/drawing/2014/main" id="{A8222E98-DF89-AE2D-C6D9-A278C1D4B91B}"/>
              </a:ext>
            </a:extLst>
          </p:cNvPr>
          <p:cNvSpPr txBox="1">
            <a:spLocks noGrp="1"/>
          </p:cNvSpPr>
          <p:nvPr>
            <p:ph type="subTitle" idx="3"/>
          </p:nvPr>
        </p:nvSpPr>
        <p:spPr>
          <a:xfrm>
            <a:off x="1274284" y="2828900"/>
            <a:ext cx="5445375" cy="572700"/>
          </a:xfrm>
          <a:prstGeom prst="rect">
            <a:avLst/>
          </a:prstGeom>
        </p:spPr>
        <p:txBody>
          <a:bodyPr spcFirstLastPara="1" wrap="square" lIns="91425" tIns="91425" rIns="91425" bIns="91425" anchor="t" anchorCtr="0">
            <a:noAutofit/>
          </a:bodyPr>
          <a:lstStyle/>
          <a:p>
            <a:pPr marL="0" lvl="0" indent="0" algn="r"/>
            <a:r>
              <a:rPr lang="fa-IR" dirty="0">
                <a:latin typeface="Yekan Bakh" panose="00000500000000000000" pitchFamily="2" charset="-78"/>
                <a:ea typeface="Calibri" panose="020F0502020204030204" pitchFamily="34" charset="0"/>
                <a:cs typeface="Yekan Bakh" panose="00000500000000000000" pitchFamily="2" charset="-78"/>
              </a:rPr>
              <a:t>افراد </a:t>
            </a:r>
            <a:r>
              <a:rPr lang="ar-SA" dirty="0">
                <a:latin typeface="Yekan Bakh" panose="00000500000000000000" pitchFamily="2" charset="-78"/>
                <a:ea typeface="Calibri" panose="020F0502020204030204" pitchFamily="34" charset="0"/>
                <a:cs typeface="Yekan Bakh" panose="00000500000000000000" pitchFamily="2" charset="-78"/>
              </a:rPr>
              <a:t>ساکن در روستاهای اطراف رشته‌کوه بزقوش شهرستان میانه</a:t>
            </a:r>
            <a:endParaRPr dirty="0">
              <a:latin typeface="Yekan Bakh" panose="00000500000000000000" pitchFamily="2" charset="-78"/>
              <a:cs typeface="Yekan Bakh" panose="00000500000000000000" pitchFamily="2" charset="-78"/>
            </a:endParaRPr>
          </a:p>
        </p:txBody>
      </p:sp>
      <p:sp>
        <p:nvSpPr>
          <p:cNvPr id="403" name="Google Shape;403;p47">
            <a:extLst>
              <a:ext uri="{FF2B5EF4-FFF2-40B4-BE49-F238E27FC236}">
                <a16:creationId xmlns:a16="http://schemas.microsoft.com/office/drawing/2014/main" id="{41AB75CA-5C5E-FB2E-A975-B77B70B9FE08}"/>
              </a:ext>
            </a:extLst>
          </p:cNvPr>
          <p:cNvSpPr txBox="1">
            <a:spLocks noGrp="1"/>
          </p:cNvSpPr>
          <p:nvPr>
            <p:ph type="subTitle" idx="4"/>
          </p:nvPr>
        </p:nvSpPr>
        <p:spPr>
          <a:xfrm>
            <a:off x="3099859" y="1324575"/>
            <a:ext cx="3619800" cy="5235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fa-IR" dirty="0">
                <a:latin typeface="Vazir" panose="020B0603030804020204" pitchFamily="34" charset="-78"/>
                <a:cs typeface="Vazir" panose="020B0603030804020204" pitchFamily="34" charset="-78"/>
              </a:rPr>
              <a:t>نوع پژوهش</a:t>
            </a:r>
            <a:endParaRPr dirty="0">
              <a:latin typeface="Vazir" panose="020B0603030804020204" pitchFamily="34" charset="-78"/>
              <a:cs typeface="Vazir" panose="020B0603030804020204" pitchFamily="34" charset="-78"/>
            </a:endParaRPr>
          </a:p>
        </p:txBody>
      </p:sp>
      <p:sp>
        <p:nvSpPr>
          <p:cNvPr id="405" name="Google Shape;405;p47">
            <a:extLst>
              <a:ext uri="{FF2B5EF4-FFF2-40B4-BE49-F238E27FC236}">
                <a16:creationId xmlns:a16="http://schemas.microsoft.com/office/drawing/2014/main" id="{1AB05F6F-5D15-A066-630F-CD52D25426E3}"/>
              </a:ext>
            </a:extLst>
          </p:cNvPr>
          <p:cNvSpPr txBox="1">
            <a:spLocks noGrp="1"/>
          </p:cNvSpPr>
          <p:nvPr>
            <p:ph type="subTitle" idx="6"/>
          </p:nvPr>
        </p:nvSpPr>
        <p:spPr>
          <a:xfrm>
            <a:off x="3099859" y="2442500"/>
            <a:ext cx="3619800" cy="5235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fa-IR" dirty="0">
                <a:latin typeface="Vazir" panose="020B0603030804020204" pitchFamily="34" charset="-78"/>
                <a:cs typeface="Vazir" panose="020B0603030804020204" pitchFamily="34" charset="-78"/>
              </a:rPr>
              <a:t>جامعه پژوهش</a:t>
            </a:r>
            <a:endParaRPr dirty="0">
              <a:latin typeface="Vazir" panose="020B0603030804020204" pitchFamily="34" charset="-78"/>
              <a:cs typeface="Vazir" panose="020B0603030804020204" pitchFamily="34" charset="-78"/>
            </a:endParaRPr>
          </a:p>
        </p:txBody>
      </p:sp>
      <p:grpSp>
        <p:nvGrpSpPr>
          <p:cNvPr id="406" name="Google Shape;406;p47">
            <a:extLst>
              <a:ext uri="{FF2B5EF4-FFF2-40B4-BE49-F238E27FC236}">
                <a16:creationId xmlns:a16="http://schemas.microsoft.com/office/drawing/2014/main" id="{8FDBD101-5C41-F0CD-9F54-56E00DCB24EF}"/>
              </a:ext>
            </a:extLst>
          </p:cNvPr>
          <p:cNvGrpSpPr/>
          <p:nvPr/>
        </p:nvGrpSpPr>
        <p:grpSpPr>
          <a:xfrm>
            <a:off x="6966974" y="1431962"/>
            <a:ext cx="355663" cy="308725"/>
            <a:chOff x="-28462125" y="3199700"/>
            <a:chExt cx="298550" cy="259150"/>
          </a:xfrm>
        </p:grpSpPr>
        <p:sp>
          <p:nvSpPr>
            <p:cNvPr id="407" name="Google Shape;407;p47">
              <a:extLst>
                <a:ext uri="{FF2B5EF4-FFF2-40B4-BE49-F238E27FC236}">
                  <a16:creationId xmlns:a16="http://schemas.microsoft.com/office/drawing/2014/main" id="{D5923AB2-3E35-67A9-8C99-ABDFD342DE0F}"/>
                </a:ext>
              </a:extLst>
            </p:cNvPr>
            <p:cNvSpPr/>
            <p:nvPr/>
          </p:nvSpPr>
          <p:spPr>
            <a:xfrm>
              <a:off x="-28459750" y="3284775"/>
              <a:ext cx="296175" cy="104775"/>
            </a:xfrm>
            <a:custGeom>
              <a:avLst/>
              <a:gdLst/>
              <a:ahLst/>
              <a:cxnLst/>
              <a:rect l="l" t="t" r="r" b="b"/>
              <a:pathLst>
                <a:path w="11847" h="4191" extrusionOk="0">
                  <a:moveTo>
                    <a:pt x="5230" y="0"/>
                  </a:moveTo>
                  <a:cubicBezTo>
                    <a:pt x="5073" y="0"/>
                    <a:pt x="4947" y="63"/>
                    <a:pt x="4915" y="189"/>
                  </a:cubicBezTo>
                  <a:lnTo>
                    <a:pt x="4096" y="2080"/>
                  </a:lnTo>
                  <a:lnTo>
                    <a:pt x="347" y="2080"/>
                  </a:lnTo>
                  <a:cubicBezTo>
                    <a:pt x="158" y="2080"/>
                    <a:pt x="0" y="2237"/>
                    <a:pt x="0" y="2426"/>
                  </a:cubicBezTo>
                  <a:cubicBezTo>
                    <a:pt x="0" y="2615"/>
                    <a:pt x="158" y="2773"/>
                    <a:pt x="347" y="2773"/>
                  </a:cubicBezTo>
                  <a:lnTo>
                    <a:pt x="4316" y="2773"/>
                  </a:lnTo>
                  <a:cubicBezTo>
                    <a:pt x="4411" y="2773"/>
                    <a:pt x="4505" y="2710"/>
                    <a:pt x="4600" y="2584"/>
                  </a:cubicBezTo>
                  <a:lnTo>
                    <a:pt x="5199" y="1292"/>
                  </a:lnTo>
                  <a:lnTo>
                    <a:pt x="6238" y="3970"/>
                  </a:lnTo>
                  <a:cubicBezTo>
                    <a:pt x="6301" y="4096"/>
                    <a:pt x="6396" y="4159"/>
                    <a:pt x="6522" y="4191"/>
                  </a:cubicBezTo>
                  <a:lnTo>
                    <a:pt x="6553" y="4191"/>
                  </a:lnTo>
                  <a:cubicBezTo>
                    <a:pt x="6679" y="4191"/>
                    <a:pt x="6805" y="4127"/>
                    <a:pt x="6868" y="4033"/>
                  </a:cubicBezTo>
                  <a:lnTo>
                    <a:pt x="7624" y="2836"/>
                  </a:lnTo>
                  <a:lnTo>
                    <a:pt x="11500" y="2836"/>
                  </a:lnTo>
                  <a:cubicBezTo>
                    <a:pt x="11689" y="2836"/>
                    <a:pt x="11846" y="2678"/>
                    <a:pt x="11846" y="2458"/>
                  </a:cubicBezTo>
                  <a:cubicBezTo>
                    <a:pt x="11846" y="2269"/>
                    <a:pt x="11689" y="2111"/>
                    <a:pt x="11500" y="2111"/>
                  </a:cubicBezTo>
                  <a:lnTo>
                    <a:pt x="7435" y="2111"/>
                  </a:lnTo>
                  <a:cubicBezTo>
                    <a:pt x="7309" y="2111"/>
                    <a:pt x="7183" y="2206"/>
                    <a:pt x="7120" y="2269"/>
                  </a:cubicBezTo>
                  <a:lnTo>
                    <a:pt x="6648" y="3056"/>
                  </a:lnTo>
                  <a:lnTo>
                    <a:pt x="5545" y="221"/>
                  </a:lnTo>
                  <a:cubicBezTo>
                    <a:pt x="5514" y="95"/>
                    <a:pt x="5388" y="0"/>
                    <a:pt x="523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47">
              <a:extLst>
                <a:ext uri="{FF2B5EF4-FFF2-40B4-BE49-F238E27FC236}">
                  <a16:creationId xmlns:a16="http://schemas.microsoft.com/office/drawing/2014/main" id="{C7EE5658-7B51-A97F-9250-C4B60F2614E7}"/>
                </a:ext>
              </a:extLst>
            </p:cNvPr>
            <p:cNvSpPr/>
            <p:nvPr/>
          </p:nvSpPr>
          <p:spPr>
            <a:xfrm>
              <a:off x="-28462125" y="3199700"/>
              <a:ext cx="295400" cy="125275"/>
            </a:xfrm>
            <a:custGeom>
              <a:avLst/>
              <a:gdLst/>
              <a:ahLst/>
              <a:cxnLst/>
              <a:rect l="l" t="t" r="r" b="b"/>
              <a:pathLst>
                <a:path w="11816" h="5011" extrusionOk="0">
                  <a:moveTo>
                    <a:pt x="3151" y="1"/>
                  </a:moveTo>
                  <a:cubicBezTo>
                    <a:pt x="1387" y="1"/>
                    <a:pt x="1" y="1419"/>
                    <a:pt x="1" y="3277"/>
                  </a:cubicBezTo>
                  <a:cubicBezTo>
                    <a:pt x="1" y="3876"/>
                    <a:pt x="158" y="4349"/>
                    <a:pt x="442" y="4821"/>
                  </a:cubicBezTo>
                  <a:lnTo>
                    <a:pt x="3655" y="4821"/>
                  </a:lnTo>
                  <a:lnTo>
                    <a:pt x="4285" y="3340"/>
                  </a:lnTo>
                  <a:cubicBezTo>
                    <a:pt x="4443" y="2994"/>
                    <a:pt x="4821" y="2773"/>
                    <a:pt x="5199" y="2710"/>
                  </a:cubicBezTo>
                  <a:cubicBezTo>
                    <a:pt x="5672" y="2710"/>
                    <a:pt x="6018" y="2994"/>
                    <a:pt x="6176" y="3403"/>
                  </a:cubicBezTo>
                  <a:lnTo>
                    <a:pt x="6806" y="5010"/>
                  </a:lnTo>
                  <a:cubicBezTo>
                    <a:pt x="6963" y="4884"/>
                    <a:pt x="7215" y="4821"/>
                    <a:pt x="7404" y="4821"/>
                  </a:cubicBezTo>
                  <a:lnTo>
                    <a:pt x="11374" y="4821"/>
                  </a:lnTo>
                  <a:cubicBezTo>
                    <a:pt x="11626" y="4349"/>
                    <a:pt x="11815" y="3813"/>
                    <a:pt x="11815" y="3277"/>
                  </a:cubicBezTo>
                  <a:cubicBezTo>
                    <a:pt x="11815" y="1419"/>
                    <a:pt x="10429" y="1"/>
                    <a:pt x="8665" y="1"/>
                  </a:cubicBezTo>
                  <a:cubicBezTo>
                    <a:pt x="7247" y="1"/>
                    <a:pt x="6396" y="977"/>
                    <a:pt x="5924" y="1860"/>
                  </a:cubicBezTo>
                  <a:cubicBezTo>
                    <a:pt x="5451" y="977"/>
                    <a:pt x="4537" y="1"/>
                    <a:pt x="31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47">
              <a:extLst>
                <a:ext uri="{FF2B5EF4-FFF2-40B4-BE49-F238E27FC236}">
                  <a16:creationId xmlns:a16="http://schemas.microsoft.com/office/drawing/2014/main" id="{4BEAAF1A-E8C7-B91B-7C89-14AC5B48B16E}"/>
                </a:ext>
              </a:extLst>
            </p:cNvPr>
            <p:cNvSpPr/>
            <p:nvPr/>
          </p:nvSpPr>
          <p:spPr>
            <a:xfrm>
              <a:off x="-28405400" y="3360375"/>
              <a:ext cx="186675" cy="98475"/>
            </a:xfrm>
            <a:custGeom>
              <a:avLst/>
              <a:gdLst/>
              <a:ahLst/>
              <a:cxnLst/>
              <a:rect l="l" t="t" r="r" b="b"/>
              <a:pathLst>
                <a:path w="7467" h="3939" extrusionOk="0">
                  <a:moveTo>
                    <a:pt x="2962" y="1"/>
                  </a:moveTo>
                  <a:cubicBezTo>
                    <a:pt x="2773" y="284"/>
                    <a:pt x="2458" y="442"/>
                    <a:pt x="2111" y="442"/>
                  </a:cubicBezTo>
                  <a:lnTo>
                    <a:pt x="0" y="442"/>
                  </a:lnTo>
                  <a:cubicBezTo>
                    <a:pt x="158" y="599"/>
                    <a:pt x="347" y="757"/>
                    <a:pt x="536" y="914"/>
                  </a:cubicBezTo>
                  <a:cubicBezTo>
                    <a:pt x="1449" y="1734"/>
                    <a:pt x="2426" y="2647"/>
                    <a:pt x="3434" y="3813"/>
                  </a:cubicBezTo>
                  <a:cubicBezTo>
                    <a:pt x="3529" y="3907"/>
                    <a:pt x="3592" y="3939"/>
                    <a:pt x="3718" y="3939"/>
                  </a:cubicBezTo>
                  <a:cubicBezTo>
                    <a:pt x="3844" y="3939"/>
                    <a:pt x="3907" y="3907"/>
                    <a:pt x="4001" y="3813"/>
                  </a:cubicBezTo>
                  <a:cubicBezTo>
                    <a:pt x="4978" y="2584"/>
                    <a:pt x="6018" y="1734"/>
                    <a:pt x="6900" y="914"/>
                  </a:cubicBezTo>
                  <a:cubicBezTo>
                    <a:pt x="7120" y="757"/>
                    <a:pt x="7278" y="599"/>
                    <a:pt x="7467" y="442"/>
                  </a:cubicBezTo>
                  <a:lnTo>
                    <a:pt x="5860" y="442"/>
                  </a:lnTo>
                  <a:lnTo>
                    <a:pt x="5293" y="1324"/>
                  </a:lnTo>
                  <a:cubicBezTo>
                    <a:pt x="5104" y="1639"/>
                    <a:pt x="4789" y="1860"/>
                    <a:pt x="4379" y="1860"/>
                  </a:cubicBezTo>
                  <a:lnTo>
                    <a:pt x="4316" y="1860"/>
                  </a:lnTo>
                  <a:cubicBezTo>
                    <a:pt x="3907" y="1797"/>
                    <a:pt x="3592" y="1576"/>
                    <a:pt x="3434" y="1167"/>
                  </a:cubicBezTo>
                  <a:lnTo>
                    <a:pt x="296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10" name="Google Shape;410;p47">
            <a:extLst>
              <a:ext uri="{FF2B5EF4-FFF2-40B4-BE49-F238E27FC236}">
                <a16:creationId xmlns:a16="http://schemas.microsoft.com/office/drawing/2014/main" id="{9F702B62-181E-2BCB-5B8D-F86DCF29F440}"/>
              </a:ext>
            </a:extLst>
          </p:cNvPr>
          <p:cNvGrpSpPr/>
          <p:nvPr/>
        </p:nvGrpSpPr>
        <p:grpSpPr>
          <a:xfrm>
            <a:off x="6952283" y="2527372"/>
            <a:ext cx="353757" cy="353757"/>
            <a:chOff x="-25834600" y="3176875"/>
            <a:chExt cx="296950" cy="296950"/>
          </a:xfrm>
        </p:grpSpPr>
        <p:sp>
          <p:nvSpPr>
            <p:cNvPr id="411" name="Google Shape;411;p47">
              <a:extLst>
                <a:ext uri="{FF2B5EF4-FFF2-40B4-BE49-F238E27FC236}">
                  <a16:creationId xmlns:a16="http://schemas.microsoft.com/office/drawing/2014/main" id="{0A608A26-7B8E-9CD4-F87D-B96E06D66CC2}"/>
                </a:ext>
              </a:extLst>
            </p:cNvPr>
            <p:cNvSpPr/>
            <p:nvPr/>
          </p:nvSpPr>
          <p:spPr>
            <a:xfrm>
              <a:off x="-25625875" y="3316275"/>
              <a:ext cx="69325" cy="85875"/>
            </a:xfrm>
            <a:custGeom>
              <a:avLst/>
              <a:gdLst/>
              <a:ahLst/>
              <a:cxnLst/>
              <a:rect l="l" t="t" r="r" b="b"/>
              <a:pathLst>
                <a:path w="2773" h="3435" extrusionOk="0">
                  <a:moveTo>
                    <a:pt x="0" y="1"/>
                  </a:moveTo>
                  <a:lnTo>
                    <a:pt x="0" y="3435"/>
                  </a:lnTo>
                  <a:lnTo>
                    <a:pt x="2773" y="3435"/>
                  </a:lnTo>
                  <a:lnTo>
                    <a:pt x="2773" y="2741"/>
                  </a:lnTo>
                  <a:lnTo>
                    <a:pt x="1040" y="2741"/>
                  </a:lnTo>
                  <a:cubicBezTo>
                    <a:pt x="851" y="2741"/>
                    <a:pt x="693" y="2584"/>
                    <a:pt x="693" y="2395"/>
                  </a:cubicBezTo>
                  <a:cubicBezTo>
                    <a:pt x="693" y="2206"/>
                    <a:pt x="851" y="2048"/>
                    <a:pt x="1040" y="2048"/>
                  </a:cubicBezTo>
                  <a:lnTo>
                    <a:pt x="2773" y="2048"/>
                  </a:lnTo>
                  <a:lnTo>
                    <a:pt x="2773" y="1324"/>
                  </a:lnTo>
                  <a:lnTo>
                    <a:pt x="1040" y="1324"/>
                  </a:lnTo>
                  <a:cubicBezTo>
                    <a:pt x="851" y="1324"/>
                    <a:pt x="693" y="1166"/>
                    <a:pt x="693" y="977"/>
                  </a:cubicBezTo>
                  <a:cubicBezTo>
                    <a:pt x="693" y="851"/>
                    <a:pt x="851" y="694"/>
                    <a:pt x="1040" y="694"/>
                  </a:cubicBezTo>
                  <a:lnTo>
                    <a:pt x="2773" y="694"/>
                  </a:lnTo>
                  <a:lnTo>
                    <a:pt x="277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47">
              <a:extLst>
                <a:ext uri="{FF2B5EF4-FFF2-40B4-BE49-F238E27FC236}">
                  <a16:creationId xmlns:a16="http://schemas.microsoft.com/office/drawing/2014/main" id="{10C5FB2B-BE58-D02D-0B60-0E45681D0270}"/>
                </a:ext>
              </a:extLst>
            </p:cNvPr>
            <p:cNvSpPr/>
            <p:nvPr/>
          </p:nvSpPr>
          <p:spPr>
            <a:xfrm>
              <a:off x="-25729075" y="3176875"/>
              <a:ext cx="191425" cy="296950"/>
            </a:xfrm>
            <a:custGeom>
              <a:avLst/>
              <a:gdLst/>
              <a:ahLst/>
              <a:cxnLst/>
              <a:rect l="l" t="t" r="r" b="b"/>
              <a:pathLst>
                <a:path w="7657" h="11878" extrusionOk="0">
                  <a:moveTo>
                    <a:pt x="2049" y="693"/>
                  </a:moveTo>
                  <a:lnTo>
                    <a:pt x="2049" y="2773"/>
                  </a:lnTo>
                  <a:lnTo>
                    <a:pt x="1356" y="2773"/>
                  </a:lnTo>
                  <a:lnTo>
                    <a:pt x="1356" y="693"/>
                  </a:lnTo>
                  <a:close/>
                  <a:moveTo>
                    <a:pt x="3435" y="693"/>
                  </a:moveTo>
                  <a:lnTo>
                    <a:pt x="3435" y="2773"/>
                  </a:lnTo>
                  <a:lnTo>
                    <a:pt x="2710" y="2773"/>
                  </a:lnTo>
                  <a:lnTo>
                    <a:pt x="2710" y="693"/>
                  </a:lnTo>
                  <a:close/>
                  <a:moveTo>
                    <a:pt x="4821" y="693"/>
                  </a:moveTo>
                  <a:lnTo>
                    <a:pt x="4821" y="2773"/>
                  </a:lnTo>
                  <a:lnTo>
                    <a:pt x="4097" y="2773"/>
                  </a:lnTo>
                  <a:lnTo>
                    <a:pt x="4097" y="693"/>
                  </a:lnTo>
                  <a:close/>
                  <a:moveTo>
                    <a:pt x="6176" y="693"/>
                  </a:moveTo>
                  <a:lnTo>
                    <a:pt x="6176" y="2773"/>
                  </a:lnTo>
                  <a:lnTo>
                    <a:pt x="5483" y="2773"/>
                  </a:lnTo>
                  <a:lnTo>
                    <a:pt x="5483" y="693"/>
                  </a:lnTo>
                  <a:close/>
                  <a:moveTo>
                    <a:pt x="1041" y="0"/>
                  </a:moveTo>
                  <a:cubicBezTo>
                    <a:pt x="442" y="0"/>
                    <a:pt x="1" y="473"/>
                    <a:pt x="1" y="1040"/>
                  </a:cubicBezTo>
                  <a:lnTo>
                    <a:pt x="1" y="3119"/>
                  </a:lnTo>
                  <a:cubicBezTo>
                    <a:pt x="1" y="3308"/>
                    <a:pt x="158" y="3466"/>
                    <a:pt x="379" y="3466"/>
                  </a:cubicBezTo>
                  <a:lnTo>
                    <a:pt x="726" y="3466"/>
                  </a:lnTo>
                  <a:lnTo>
                    <a:pt x="726" y="4883"/>
                  </a:lnTo>
                  <a:lnTo>
                    <a:pt x="2458" y="4883"/>
                  </a:lnTo>
                  <a:cubicBezTo>
                    <a:pt x="2647" y="4883"/>
                    <a:pt x="2805" y="5041"/>
                    <a:pt x="2805" y="5262"/>
                  </a:cubicBezTo>
                  <a:lnTo>
                    <a:pt x="2805" y="9420"/>
                  </a:lnTo>
                  <a:cubicBezTo>
                    <a:pt x="2805" y="9609"/>
                    <a:pt x="2647" y="9767"/>
                    <a:pt x="2458" y="9767"/>
                  </a:cubicBezTo>
                  <a:lnTo>
                    <a:pt x="2112" y="9767"/>
                  </a:lnTo>
                  <a:cubicBezTo>
                    <a:pt x="2112" y="10523"/>
                    <a:pt x="1797" y="11247"/>
                    <a:pt x="1261" y="11751"/>
                  </a:cubicBezTo>
                  <a:cubicBezTo>
                    <a:pt x="1419" y="11815"/>
                    <a:pt x="1576" y="11878"/>
                    <a:pt x="1734" y="11878"/>
                  </a:cubicBezTo>
                  <a:lnTo>
                    <a:pt x="5924" y="11878"/>
                  </a:lnTo>
                  <a:cubicBezTo>
                    <a:pt x="6522" y="11878"/>
                    <a:pt x="6932" y="11405"/>
                    <a:pt x="6932" y="10838"/>
                  </a:cubicBezTo>
                  <a:lnTo>
                    <a:pt x="6932" y="9798"/>
                  </a:lnTo>
                  <a:lnTo>
                    <a:pt x="3813" y="9798"/>
                  </a:lnTo>
                  <a:cubicBezTo>
                    <a:pt x="3624" y="9798"/>
                    <a:pt x="3467" y="9672"/>
                    <a:pt x="3467" y="9452"/>
                  </a:cubicBezTo>
                  <a:lnTo>
                    <a:pt x="3467" y="5293"/>
                  </a:lnTo>
                  <a:cubicBezTo>
                    <a:pt x="3467" y="5104"/>
                    <a:pt x="3624" y="4946"/>
                    <a:pt x="3813" y="4946"/>
                  </a:cubicBezTo>
                  <a:lnTo>
                    <a:pt x="6932" y="4946"/>
                  </a:lnTo>
                  <a:lnTo>
                    <a:pt x="6932" y="3529"/>
                  </a:lnTo>
                  <a:lnTo>
                    <a:pt x="7310" y="3529"/>
                  </a:lnTo>
                  <a:cubicBezTo>
                    <a:pt x="7499" y="3529"/>
                    <a:pt x="7657" y="3371"/>
                    <a:pt x="7657" y="3151"/>
                  </a:cubicBezTo>
                  <a:lnTo>
                    <a:pt x="7657" y="1040"/>
                  </a:lnTo>
                  <a:lnTo>
                    <a:pt x="7625" y="1040"/>
                  </a:lnTo>
                  <a:cubicBezTo>
                    <a:pt x="7625" y="441"/>
                    <a:pt x="7153" y="0"/>
                    <a:pt x="658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47">
              <a:extLst>
                <a:ext uri="{FF2B5EF4-FFF2-40B4-BE49-F238E27FC236}">
                  <a16:creationId xmlns:a16="http://schemas.microsoft.com/office/drawing/2014/main" id="{61F4E672-6070-4462-438F-5892EF857331}"/>
                </a:ext>
              </a:extLst>
            </p:cNvPr>
            <p:cNvSpPr/>
            <p:nvPr/>
          </p:nvSpPr>
          <p:spPr>
            <a:xfrm>
              <a:off x="-25834600" y="3350150"/>
              <a:ext cx="69325" cy="96100"/>
            </a:xfrm>
            <a:custGeom>
              <a:avLst/>
              <a:gdLst/>
              <a:ahLst/>
              <a:cxnLst/>
              <a:rect l="l" t="t" r="r" b="b"/>
              <a:pathLst>
                <a:path w="2773" h="3844" extrusionOk="0">
                  <a:moveTo>
                    <a:pt x="2143" y="0"/>
                  </a:moveTo>
                  <a:cubicBezTo>
                    <a:pt x="1008" y="0"/>
                    <a:pt x="63" y="945"/>
                    <a:pt x="63" y="2080"/>
                  </a:cubicBezTo>
                  <a:cubicBezTo>
                    <a:pt x="0" y="2804"/>
                    <a:pt x="378" y="3434"/>
                    <a:pt x="914" y="3844"/>
                  </a:cubicBezTo>
                  <a:cubicBezTo>
                    <a:pt x="788" y="3529"/>
                    <a:pt x="725" y="3151"/>
                    <a:pt x="725" y="2804"/>
                  </a:cubicBezTo>
                  <a:cubicBezTo>
                    <a:pt x="725" y="1544"/>
                    <a:pt x="1576" y="473"/>
                    <a:pt x="2773" y="126"/>
                  </a:cubicBezTo>
                  <a:cubicBezTo>
                    <a:pt x="2584" y="63"/>
                    <a:pt x="2332" y="0"/>
                    <a:pt x="21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47">
              <a:extLst>
                <a:ext uri="{FF2B5EF4-FFF2-40B4-BE49-F238E27FC236}">
                  <a16:creationId xmlns:a16="http://schemas.microsoft.com/office/drawing/2014/main" id="{679C9195-5838-42CB-2981-240AD31C7411}"/>
                </a:ext>
              </a:extLst>
            </p:cNvPr>
            <p:cNvSpPr/>
            <p:nvPr/>
          </p:nvSpPr>
          <p:spPr>
            <a:xfrm>
              <a:off x="-25799950" y="3368250"/>
              <a:ext cx="104775" cy="104000"/>
            </a:xfrm>
            <a:custGeom>
              <a:avLst/>
              <a:gdLst/>
              <a:ahLst/>
              <a:cxnLst/>
              <a:rect l="l" t="t" r="r" b="b"/>
              <a:pathLst>
                <a:path w="4191" h="4160" extrusionOk="0">
                  <a:moveTo>
                    <a:pt x="2080" y="694"/>
                  </a:moveTo>
                  <a:cubicBezTo>
                    <a:pt x="2836" y="694"/>
                    <a:pt x="3466" y="1324"/>
                    <a:pt x="3466" y="2080"/>
                  </a:cubicBezTo>
                  <a:cubicBezTo>
                    <a:pt x="3466" y="2364"/>
                    <a:pt x="3403" y="2584"/>
                    <a:pt x="3246" y="2836"/>
                  </a:cubicBezTo>
                  <a:lnTo>
                    <a:pt x="1292" y="915"/>
                  </a:lnTo>
                  <a:cubicBezTo>
                    <a:pt x="1576" y="788"/>
                    <a:pt x="1828" y="694"/>
                    <a:pt x="2080" y="694"/>
                  </a:cubicBezTo>
                  <a:close/>
                  <a:moveTo>
                    <a:pt x="2111" y="1"/>
                  </a:moveTo>
                  <a:cubicBezTo>
                    <a:pt x="946" y="1"/>
                    <a:pt x="1" y="946"/>
                    <a:pt x="1" y="2080"/>
                  </a:cubicBezTo>
                  <a:cubicBezTo>
                    <a:pt x="1" y="3214"/>
                    <a:pt x="946" y="4160"/>
                    <a:pt x="2111" y="4160"/>
                  </a:cubicBezTo>
                  <a:cubicBezTo>
                    <a:pt x="3246" y="4160"/>
                    <a:pt x="4191" y="3214"/>
                    <a:pt x="4191" y="2080"/>
                  </a:cubicBezTo>
                  <a:cubicBezTo>
                    <a:pt x="4191" y="946"/>
                    <a:pt x="3246" y="1"/>
                    <a:pt x="211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47">
              <a:extLst>
                <a:ext uri="{FF2B5EF4-FFF2-40B4-BE49-F238E27FC236}">
                  <a16:creationId xmlns:a16="http://schemas.microsoft.com/office/drawing/2014/main" id="{AAEA2BDB-736D-4D41-2A27-B00E2E08968B}"/>
                </a:ext>
              </a:extLst>
            </p:cNvPr>
            <p:cNvSpPr/>
            <p:nvPr/>
          </p:nvSpPr>
          <p:spPr>
            <a:xfrm>
              <a:off x="-25712525" y="3317075"/>
              <a:ext cx="34675" cy="86650"/>
            </a:xfrm>
            <a:custGeom>
              <a:avLst/>
              <a:gdLst/>
              <a:ahLst/>
              <a:cxnLst/>
              <a:rect l="l" t="t" r="r" b="b"/>
              <a:pathLst>
                <a:path w="1387" h="3466" extrusionOk="0">
                  <a:moveTo>
                    <a:pt x="1" y="0"/>
                  </a:moveTo>
                  <a:lnTo>
                    <a:pt x="1" y="1764"/>
                  </a:lnTo>
                  <a:cubicBezTo>
                    <a:pt x="631" y="2111"/>
                    <a:pt x="1072" y="2709"/>
                    <a:pt x="1261" y="3466"/>
                  </a:cubicBezTo>
                  <a:lnTo>
                    <a:pt x="1387" y="3466"/>
                  </a:lnTo>
                  <a:lnTo>
                    <a:pt x="138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5745768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87">
          <a:extLst>
            <a:ext uri="{FF2B5EF4-FFF2-40B4-BE49-F238E27FC236}">
              <a16:creationId xmlns:a16="http://schemas.microsoft.com/office/drawing/2014/main" id="{56D054BE-1078-97C8-6DEA-80C32822CBC1}"/>
            </a:ext>
          </a:extLst>
        </p:cNvPr>
        <p:cNvGrpSpPr/>
        <p:nvPr/>
      </p:nvGrpSpPr>
      <p:grpSpPr>
        <a:xfrm>
          <a:off x="0" y="0"/>
          <a:ext cx="0" cy="0"/>
          <a:chOff x="0" y="0"/>
          <a:chExt cx="0" cy="0"/>
        </a:xfrm>
      </p:grpSpPr>
      <p:sp>
        <p:nvSpPr>
          <p:cNvPr id="388" name="Google Shape;388;p46">
            <a:extLst>
              <a:ext uri="{FF2B5EF4-FFF2-40B4-BE49-F238E27FC236}">
                <a16:creationId xmlns:a16="http://schemas.microsoft.com/office/drawing/2014/main" id="{BD1493E9-ADBD-B31F-2BFF-CDD57FBB2CAA}"/>
              </a:ext>
            </a:extLst>
          </p:cNvPr>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fa-IR" dirty="0">
                <a:cs typeface="B Titr" panose="00000700000000000000" pitchFamily="2" charset="-78"/>
              </a:rPr>
              <a:t>نمونه گیری برای انجام پژوهش</a:t>
            </a:r>
            <a:endParaRPr dirty="0">
              <a:cs typeface="B Titr" panose="00000700000000000000" pitchFamily="2" charset="-78"/>
            </a:endParaRPr>
          </a:p>
        </p:txBody>
      </p:sp>
      <p:sp>
        <p:nvSpPr>
          <p:cNvPr id="389" name="Google Shape;389;p46">
            <a:extLst>
              <a:ext uri="{FF2B5EF4-FFF2-40B4-BE49-F238E27FC236}">
                <a16:creationId xmlns:a16="http://schemas.microsoft.com/office/drawing/2014/main" id="{049B8B5F-A5D0-09EB-E2AF-73A104E35911}"/>
              </a:ext>
            </a:extLst>
          </p:cNvPr>
          <p:cNvSpPr txBox="1">
            <a:spLocks noGrp="1"/>
          </p:cNvSpPr>
          <p:nvPr>
            <p:ph type="subTitle" idx="1"/>
          </p:nvPr>
        </p:nvSpPr>
        <p:spPr>
          <a:xfrm>
            <a:off x="720000" y="1781139"/>
            <a:ext cx="3851700" cy="1203900"/>
          </a:xfrm>
          <a:prstGeom prst="rect">
            <a:avLst/>
          </a:prstGeom>
        </p:spPr>
        <p:txBody>
          <a:bodyPr spcFirstLastPara="1" wrap="square" lIns="91425" tIns="91425" rIns="91425" bIns="91425" anchor="t" anchorCtr="0">
            <a:noAutofit/>
          </a:bodyPr>
          <a:lstStyle/>
          <a:p>
            <a:pPr marL="0" lvl="0" indent="0"/>
            <a:r>
              <a:rPr lang="fa-IR" dirty="0">
                <a:latin typeface="Yekan Bakh" panose="00000500000000000000" pitchFamily="2" charset="-78"/>
                <a:ea typeface="Calibri" panose="020F0502020204030204" pitchFamily="34" charset="0"/>
                <a:cs typeface="Yekan Bakh" panose="00000500000000000000" pitchFamily="2" charset="-78"/>
              </a:rPr>
              <a:t>به‌صورت خوشه‌ای و بر اساس تقسیم‌بندی جغرافیایی چهار بخش شهرستان (مرکزی، کندوان، کاغذکنان و ترکمنچای)</a:t>
            </a:r>
            <a:endParaRPr dirty="0">
              <a:latin typeface="Yekan Bakh" panose="00000500000000000000" pitchFamily="2" charset="-78"/>
              <a:cs typeface="Yekan Bakh" panose="00000500000000000000" pitchFamily="2" charset="-78"/>
            </a:endParaRPr>
          </a:p>
        </p:txBody>
      </p:sp>
      <p:sp>
        <p:nvSpPr>
          <p:cNvPr id="390" name="Google Shape;390;p46">
            <a:extLst>
              <a:ext uri="{FF2B5EF4-FFF2-40B4-BE49-F238E27FC236}">
                <a16:creationId xmlns:a16="http://schemas.microsoft.com/office/drawing/2014/main" id="{2AE3E865-BDB2-F5AA-44ED-C9657CE441F3}"/>
              </a:ext>
            </a:extLst>
          </p:cNvPr>
          <p:cNvSpPr txBox="1">
            <a:spLocks noGrp="1"/>
          </p:cNvSpPr>
          <p:nvPr>
            <p:ph type="subTitle" idx="2"/>
          </p:nvPr>
        </p:nvSpPr>
        <p:spPr>
          <a:xfrm>
            <a:off x="4571802" y="1778800"/>
            <a:ext cx="3851700" cy="1203900"/>
          </a:xfrm>
          <a:prstGeom prst="rect">
            <a:avLst/>
          </a:prstGeom>
        </p:spPr>
        <p:txBody>
          <a:bodyPr spcFirstLastPara="1" wrap="square" lIns="91425" tIns="91425" rIns="91425" bIns="91425" anchor="t" anchorCtr="0">
            <a:noAutofit/>
          </a:bodyPr>
          <a:lstStyle/>
          <a:p>
            <a:pPr marL="0" lvl="0" indent="0"/>
            <a:r>
              <a:rPr lang="fa-IR" dirty="0">
                <a:latin typeface="Yekan Bakh" panose="00000500000000000000" pitchFamily="2" charset="-78"/>
                <a:ea typeface="Calibri" panose="020F0502020204030204" pitchFamily="34" charset="0"/>
                <a:cs typeface="Yekan Bakh" panose="00000500000000000000" pitchFamily="2" charset="-78"/>
              </a:rPr>
              <a:t>از میان افراد واجد شرایط و مراجعه‌کننده به خانه‌های بهداشت روستایی</a:t>
            </a:r>
            <a:endParaRPr dirty="0">
              <a:latin typeface="Yekan Bakh" panose="00000500000000000000" pitchFamily="2" charset="-78"/>
              <a:cs typeface="Yekan Bakh" panose="00000500000000000000" pitchFamily="2" charset="-78"/>
            </a:endParaRPr>
          </a:p>
        </p:txBody>
      </p:sp>
      <p:sp>
        <p:nvSpPr>
          <p:cNvPr id="391" name="Google Shape;391;p46">
            <a:extLst>
              <a:ext uri="{FF2B5EF4-FFF2-40B4-BE49-F238E27FC236}">
                <a16:creationId xmlns:a16="http://schemas.microsoft.com/office/drawing/2014/main" id="{72CE4999-FFAD-CB60-519E-DBCD75741DF7}"/>
              </a:ext>
            </a:extLst>
          </p:cNvPr>
          <p:cNvSpPr txBox="1">
            <a:spLocks noGrp="1"/>
          </p:cNvSpPr>
          <p:nvPr>
            <p:ph type="subTitle" idx="3"/>
          </p:nvPr>
        </p:nvSpPr>
        <p:spPr>
          <a:xfrm>
            <a:off x="720000" y="3179961"/>
            <a:ext cx="7704000" cy="665100"/>
          </a:xfrm>
          <a:prstGeom prst="rect">
            <a:avLst/>
          </a:prstGeom>
        </p:spPr>
        <p:txBody>
          <a:bodyPr spcFirstLastPara="1" wrap="square" lIns="91425" tIns="91425" rIns="91425" bIns="91425" anchor="t" anchorCtr="0">
            <a:noAutofit/>
          </a:bodyPr>
          <a:lstStyle/>
          <a:p>
            <a:pPr marL="0" lvl="0" indent="0"/>
            <a:r>
              <a:rPr lang="fa-IR" sz="2000" b="1" dirty="0">
                <a:latin typeface="Vazir" panose="020B0603030804020204" pitchFamily="34" charset="-78"/>
                <a:ea typeface="Calibri" panose="020F0502020204030204" pitchFamily="34" charset="0"/>
                <a:cs typeface="Vazir" panose="020B0603030804020204" pitchFamily="34" charset="-78"/>
              </a:rPr>
              <a:t>نمونه‌گیری در هر خوشه به‌صورت در دسترس از افراد مراجع به مراکز بهداشتی انجام گرفت</a:t>
            </a:r>
            <a:r>
              <a:rPr lang="ar-SA" sz="2000" b="1" dirty="0">
                <a:latin typeface="Vazir" panose="020B0603030804020204" pitchFamily="34" charset="-78"/>
                <a:ea typeface="Calibri" panose="020F0502020204030204" pitchFamily="34" charset="0"/>
                <a:cs typeface="Vazir" panose="020B0603030804020204" pitchFamily="34" charset="-78"/>
              </a:rPr>
              <a:t>.</a:t>
            </a:r>
            <a:endParaRPr sz="2000" b="1" dirty="0">
              <a:latin typeface="Vazir" panose="020B0603030804020204" pitchFamily="34" charset="-78"/>
              <a:cs typeface="Vazir" panose="020B0603030804020204" pitchFamily="34" charset="-78"/>
            </a:endParaRPr>
          </a:p>
        </p:txBody>
      </p:sp>
      <p:sp>
        <p:nvSpPr>
          <p:cNvPr id="392" name="Google Shape;392;p46">
            <a:extLst>
              <a:ext uri="{FF2B5EF4-FFF2-40B4-BE49-F238E27FC236}">
                <a16:creationId xmlns:a16="http://schemas.microsoft.com/office/drawing/2014/main" id="{1F138C9F-EA3B-F735-B44D-3E770B88822D}"/>
              </a:ext>
            </a:extLst>
          </p:cNvPr>
          <p:cNvSpPr txBox="1">
            <a:spLocks noGrp="1"/>
          </p:cNvSpPr>
          <p:nvPr>
            <p:ph type="subTitle" idx="4"/>
          </p:nvPr>
        </p:nvSpPr>
        <p:spPr>
          <a:xfrm>
            <a:off x="720000" y="1467825"/>
            <a:ext cx="3851700" cy="4275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fa-IR" dirty="0">
                <a:latin typeface="Vazir" panose="020B0603030804020204" pitchFamily="34" charset="-78"/>
                <a:cs typeface="Vazir" panose="020B0603030804020204" pitchFamily="34" charset="-78"/>
              </a:rPr>
              <a:t>انتخاب نمونه</a:t>
            </a:r>
            <a:endParaRPr dirty="0">
              <a:latin typeface="Vazir" panose="020B0603030804020204" pitchFamily="34" charset="-78"/>
              <a:cs typeface="Vazir" panose="020B0603030804020204" pitchFamily="34" charset="-78"/>
            </a:endParaRPr>
          </a:p>
        </p:txBody>
      </p:sp>
      <p:sp>
        <p:nvSpPr>
          <p:cNvPr id="393" name="Google Shape;393;p46">
            <a:extLst>
              <a:ext uri="{FF2B5EF4-FFF2-40B4-BE49-F238E27FC236}">
                <a16:creationId xmlns:a16="http://schemas.microsoft.com/office/drawing/2014/main" id="{5D78C523-925D-DBEF-9575-ED886964E1C5}"/>
              </a:ext>
            </a:extLst>
          </p:cNvPr>
          <p:cNvSpPr txBox="1">
            <a:spLocks noGrp="1"/>
          </p:cNvSpPr>
          <p:nvPr>
            <p:ph type="subTitle" idx="5"/>
          </p:nvPr>
        </p:nvSpPr>
        <p:spPr>
          <a:xfrm>
            <a:off x="4571800" y="1467825"/>
            <a:ext cx="3851700" cy="4275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fa-IR" dirty="0">
                <a:latin typeface="Vazir" panose="020B0603030804020204" pitchFamily="34" charset="-78"/>
                <a:cs typeface="Vazir" panose="020B0603030804020204" pitchFamily="34" charset="-78"/>
              </a:rPr>
              <a:t>نمونه گیری</a:t>
            </a:r>
            <a:endParaRPr dirty="0">
              <a:latin typeface="Vazir" panose="020B0603030804020204" pitchFamily="34" charset="-78"/>
              <a:cs typeface="Vazir" panose="020B0603030804020204" pitchFamily="34" charset="-78"/>
            </a:endParaRPr>
          </a:p>
        </p:txBody>
      </p:sp>
    </p:spTree>
    <p:extLst>
      <p:ext uri="{BB962C8B-B14F-4D97-AF65-F5344CB8AC3E}">
        <p14:creationId xmlns:p14="http://schemas.microsoft.com/office/powerpoint/2010/main" val="30340815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13">
          <a:extLst>
            <a:ext uri="{FF2B5EF4-FFF2-40B4-BE49-F238E27FC236}">
              <a16:creationId xmlns:a16="http://schemas.microsoft.com/office/drawing/2014/main" id="{7C857324-F163-C18F-0F0F-00CF27DA1D72}"/>
            </a:ext>
          </a:extLst>
        </p:cNvPr>
        <p:cNvGrpSpPr/>
        <p:nvPr/>
      </p:nvGrpSpPr>
      <p:grpSpPr>
        <a:xfrm>
          <a:off x="0" y="0"/>
          <a:ext cx="0" cy="0"/>
          <a:chOff x="0" y="0"/>
          <a:chExt cx="0" cy="0"/>
        </a:xfrm>
      </p:grpSpPr>
      <p:sp>
        <p:nvSpPr>
          <p:cNvPr id="514" name="Google Shape;514;p53">
            <a:extLst>
              <a:ext uri="{FF2B5EF4-FFF2-40B4-BE49-F238E27FC236}">
                <a16:creationId xmlns:a16="http://schemas.microsoft.com/office/drawing/2014/main" id="{A80417D4-A8EB-9F4F-075D-7A8D1B410A51}"/>
              </a:ext>
            </a:extLst>
          </p:cNvPr>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fa-IR" dirty="0">
                <a:cs typeface="B Titr" panose="00000700000000000000" pitchFamily="2" charset="-78"/>
              </a:rPr>
              <a:t>محیط پژوهش</a:t>
            </a:r>
          </a:p>
        </p:txBody>
      </p:sp>
      <p:sp>
        <p:nvSpPr>
          <p:cNvPr id="515" name="Google Shape;515;p53">
            <a:extLst>
              <a:ext uri="{FF2B5EF4-FFF2-40B4-BE49-F238E27FC236}">
                <a16:creationId xmlns:a16="http://schemas.microsoft.com/office/drawing/2014/main" id="{A107E9B0-D69F-9833-31D8-62869025827C}"/>
              </a:ext>
            </a:extLst>
          </p:cNvPr>
          <p:cNvSpPr txBox="1">
            <a:spLocks noGrp="1"/>
          </p:cNvSpPr>
          <p:nvPr>
            <p:ph type="subTitle" idx="1"/>
          </p:nvPr>
        </p:nvSpPr>
        <p:spPr>
          <a:xfrm>
            <a:off x="-220337" y="3687875"/>
            <a:ext cx="8644337" cy="928200"/>
          </a:xfrm>
          <a:prstGeom prst="rect">
            <a:avLst/>
          </a:prstGeom>
        </p:spPr>
        <p:txBody>
          <a:bodyPr spcFirstLastPara="1" wrap="square" lIns="91425" tIns="91425" rIns="91425" bIns="91425" anchor="t" anchorCtr="0">
            <a:noAutofit/>
          </a:bodyPr>
          <a:lstStyle/>
          <a:p>
            <a:pPr lvl="0" algn="r" rtl="1"/>
            <a:r>
              <a:rPr lang="ar-SA" dirty="0">
                <a:latin typeface="IRANSans" panose="020B0506030804020204" pitchFamily="34" charset="-78"/>
                <a:cs typeface="IRANSans" panose="020B0506030804020204" pitchFamily="34" charset="-78"/>
              </a:rPr>
              <a:t>حجم نمونه با توجه به شیوع </a:t>
            </a:r>
            <a:r>
              <a:rPr lang="fa-IR" dirty="0">
                <a:latin typeface="IRANSans" panose="020B0506030804020204" pitchFamily="34" charset="-78"/>
                <a:cs typeface="IRANSans" panose="020B0506030804020204" pitchFamily="34" charset="-78"/>
              </a:rPr>
              <a:t>۴۸.۹%</a:t>
            </a:r>
            <a:r>
              <a:rPr lang="ar-SA" dirty="0">
                <a:latin typeface="IRANSans" panose="020B0506030804020204" pitchFamily="34" charset="-78"/>
                <a:cs typeface="IRANSans" panose="020B0506030804020204" pitchFamily="34" charset="-78"/>
              </a:rPr>
              <a:t> اختلالات خواب در کل جامعه اماری ایران</a:t>
            </a:r>
            <a:r>
              <a:rPr lang="fa-IR" dirty="0">
                <a:latin typeface="IRANSans" panose="020B0506030804020204" pitchFamily="34" charset="-78"/>
                <a:cs typeface="IRANSans" panose="020B0506030804020204" pitchFamily="34" charset="-78"/>
              </a:rPr>
              <a:t> تقریبا</a:t>
            </a:r>
            <a:r>
              <a:rPr lang="ar-SA" dirty="0">
                <a:latin typeface="IRANSans" panose="020B0506030804020204" pitchFamily="34" charset="-78"/>
                <a:cs typeface="IRANSans" panose="020B0506030804020204" pitchFamily="34" charset="-78"/>
              </a:rPr>
              <a:t> </a:t>
            </a:r>
            <a:r>
              <a:rPr lang="fa-IR" dirty="0">
                <a:latin typeface="IRANSans" panose="020B0506030804020204" pitchFamily="34" charset="-78"/>
                <a:cs typeface="IRANSans" panose="020B0506030804020204" pitchFamily="34" charset="-78"/>
              </a:rPr>
              <a:t>برابر 389 نفر خواهد بود</a:t>
            </a:r>
            <a:endParaRPr lang="en-US" dirty="0">
              <a:latin typeface="IRANSans" panose="020B0506030804020204" pitchFamily="34" charset="-78"/>
              <a:cs typeface="IRANSans" panose="020B0506030804020204" pitchFamily="34" charset="-78"/>
            </a:endParaRPr>
          </a:p>
        </p:txBody>
      </p:sp>
      <p:sp>
        <p:nvSpPr>
          <p:cNvPr id="516" name="Google Shape;516;p53">
            <a:extLst>
              <a:ext uri="{FF2B5EF4-FFF2-40B4-BE49-F238E27FC236}">
                <a16:creationId xmlns:a16="http://schemas.microsoft.com/office/drawing/2014/main" id="{33322133-9803-1CBB-8E1F-E174C731369E}"/>
              </a:ext>
            </a:extLst>
          </p:cNvPr>
          <p:cNvSpPr txBox="1">
            <a:spLocks noGrp="1"/>
          </p:cNvSpPr>
          <p:nvPr>
            <p:ph type="subTitle" idx="2"/>
          </p:nvPr>
        </p:nvSpPr>
        <p:spPr>
          <a:xfrm>
            <a:off x="0" y="1888700"/>
            <a:ext cx="8424000" cy="928200"/>
          </a:xfrm>
          <a:prstGeom prst="rect">
            <a:avLst/>
          </a:prstGeom>
        </p:spPr>
        <p:txBody>
          <a:bodyPr spcFirstLastPara="1" wrap="square" lIns="91425" tIns="91425" rIns="91425" bIns="91425" anchor="t" anchorCtr="0">
            <a:noAutofit/>
          </a:bodyPr>
          <a:lstStyle/>
          <a:p>
            <a:pPr lvl="0" algn="r" rtl="1"/>
            <a:r>
              <a:rPr lang="ar-SA" dirty="0">
                <a:latin typeface="IRANSans" panose="020B0506030804020204" pitchFamily="34" charset="-78"/>
                <a:ea typeface="Calibri" panose="020F0502020204030204" pitchFamily="34" charset="0"/>
                <a:cs typeface="IRANSans" panose="020B0506030804020204" pitchFamily="34" charset="-78"/>
              </a:rPr>
              <a:t>شامل روستاهای اطراف رشته‌کوه بزقوش در شهرستان میانه</a:t>
            </a:r>
            <a:endParaRPr lang="en-US" dirty="0">
              <a:latin typeface="IRANSans" panose="020B0506030804020204" pitchFamily="34" charset="-78"/>
              <a:ea typeface="Calibri" panose="020F0502020204030204" pitchFamily="34" charset="0"/>
              <a:cs typeface="IRANSans" panose="020B0506030804020204" pitchFamily="34" charset="-78"/>
            </a:endParaRPr>
          </a:p>
          <a:p>
            <a:pPr lvl="0" algn="r" rtl="1"/>
            <a:r>
              <a:rPr lang="fa-IR" dirty="0">
                <a:latin typeface="IRANSans" panose="020B0506030804020204" pitchFamily="34" charset="-78"/>
                <a:cs typeface="IRANSans" panose="020B0506030804020204" pitchFamily="34" charset="-78"/>
              </a:rPr>
              <a:t>انتخاب هر بخش شهرستان میانه (</a:t>
            </a:r>
            <a:r>
              <a:rPr lang="ar-SA" dirty="0">
                <a:latin typeface="IRANSans" panose="020B0506030804020204" pitchFamily="34" charset="-78"/>
                <a:ea typeface="Calibri" panose="020F0502020204030204" pitchFamily="34" charset="0"/>
                <a:cs typeface="IRANSans" panose="020B0506030804020204" pitchFamily="34" charset="-78"/>
              </a:rPr>
              <a:t>مرکزی، کندوان، کاغذکنان و ترکمنچای </a:t>
            </a:r>
            <a:r>
              <a:rPr lang="fa-IR" dirty="0">
                <a:latin typeface="IRANSans" panose="020B0506030804020204" pitchFamily="34" charset="-78"/>
                <a:cs typeface="IRANSans" panose="020B0506030804020204" pitchFamily="34" charset="-78"/>
              </a:rPr>
              <a:t>) به عنوان </a:t>
            </a:r>
            <a:r>
              <a:rPr lang="ar-SA" dirty="0">
                <a:latin typeface="IRANSans" panose="020B0506030804020204" pitchFamily="34" charset="-78"/>
                <a:ea typeface="Calibri" panose="020F0502020204030204" pitchFamily="34" charset="0"/>
                <a:cs typeface="IRANSans" panose="020B0506030804020204" pitchFamily="34" charset="-78"/>
              </a:rPr>
              <a:t>خوشه‌های نمونه‌گیری </a:t>
            </a:r>
            <a:endParaRPr dirty="0">
              <a:latin typeface="IRANSans" panose="020B0506030804020204" pitchFamily="34" charset="-78"/>
              <a:cs typeface="IRANSans" panose="020B0506030804020204" pitchFamily="34" charset="-78"/>
            </a:endParaRPr>
          </a:p>
          <a:p>
            <a:pPr lvl="0" algn="r" rtl="1"/>
            <a:r>
              <a:rPr lang="fa-IR" dirty="0">
                <a:latin typeface="IRANSans" panose="020B0506030804020204" pitchFamily="34" charset="-78"/>
                <a:cs typeface="IRANSans" panose="020B0506030804020204" pitchFamily="34" charset="-78"/>
              </a:rPr>
              <a:t>تقسیم بندی روستای های این بخش ها </a:t>
            </a:r>
            <a:r>
              <a:rPr lang="ar-SA" dirty="0">
                <a:latin typeface="IRANSans" panose="020B0506030804020204" pitchFamily="34" charset="-78"/>
                <a:ea typeface="Calibri" panose="020F0502020204030204" pitchFamily="34" charset="0"/>
                <a:cs typeface="IRANSans" panose="020B0506030804020204" pitchFamily="34" charset="-78"/>
              </a:rPr>
              <a:t>در دو طبقه ارتفاعی بالاتر و پایین‌تر از </a:t>
            </a:r>
            <a:r>
              <a:rPr lang="fa-IR" dirty="0">
                <a:latin typeface="IRANSans" panose="020B0506030804020204" pitchFamily="34" charset="-78"/>
                <a:ea typeface="Calibri" panose="020F0502020204030204" pitchFamily="34" charset="0"/>
                <a:cs typeface="IRANSans" panose="020B0506030804020204" pitchFamily="34" charset="-78"/>
              </a:rPr>
              <a:t>۲۰۰۰</a:t>
            </a:r>
            <a:r>
              <a:rPr lang="ar-SA" dirty="0">
                <a:latin typeface="IRANSans" panose="020B0506030804020204" pitchFamily="34" charset="-78"/>
                <a:ea typeface="Calibri" panose="020F0502020204030204" pitchFamily="34" charset="0"/>
                <a:cs typeface="IRANSans" panose="020B0506030804020204" pitchFamily="34" charset="-78"/>
              </a:rPr>
              <a:t> متر از سطح دریا</a:t>
            </a:r>
            <a:endParaRPr lang="fa-IR" dirty="0">
              <a:latin typeface="IRANSans" panose="020B0506030804020204" pitchFamily="34" charset="-78"/>
              <a:ea typeface="Calibri" panose="020F0502020204030204" pitchFamily="34" charset="0"/>
              <a:cs typeface="IRANSans" panose="020B0506030804020204" pitchFamily="34" charset="-78"/>
            </a:endParaRPr>
          </a:p>
          <a:p>
            <a:pPr lvl="0" algn="r" rtl="1"/>
            <a:r>
              <a:rPr lang="ar-SA" dirty="0">
                <a:latin typeface="IRANSans" panose="020B0506030804020204" pitchFamily="34" charset="-78"/>
                <a:ea typeface="Calibri" panose="020F0502020204030204" pitchFamily="34" charset="0"/>
                <a:cs typeface="IRANSans" panose="020B0506030804020204" pitchFamily="34" charset="-78"/>
              </a:rPr>
              <a:t>گردآوری داده‌ها در خانه‌های بهداشت روستایی </a:t>
            </a:r>
            <a:endParaRPr dirty="0">
              <a:latin typeface="IRANSans" panose="020B0506030804020204" pitchFamily="34" charset="-78"/>
              <a:cs typeface="IRANSans" panose="020B0506030804020204" pitchFamily="34" charset="-78"/>
            </a:endParaRPr>
          </a:p>
        </p:txBody>
      </p:sp>
      <p:sp>
        <p:nvSpPr>
          <p:cNvPr id="517" name="Google Shape;517;p53">
            <a:extLst>
              <a:ext uri="{FF2B5EF4-FFF2-40B4-BE49-F238E27FC236}">
                <a16:creationId xmlns:a16="http://schemas.microsoft.com/office/drawing/2014/main" id="{9F9076F2-D599-5ECA-6B44-8C324B9EA6F6}"/>
              </a:ext>
            </a:extLst>
          </p:cNvPr>
          <p:cNvSpPr txBox="1">
            <a:spLocks noGrp="1"/>
          </p:cNvSpPr>
          <p:nvPr>
            <p:ph type="subTitle" idx="3"/>
          </p:nvPr>
        </p:nvSpPr>
        <p:spPr>
          <a:xfrm>
            <a:off x="720000" y="1387700"/>
            <a:ext cx="7704000" cy="5010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fa-IR" dirty="0">
                <a:latin typeface="Vazir" panose="020B0603030804020204" pitchFamily="34" charset="-78"/>
                <a:cs typeface="Vazir" panose="020B0603030804020204" pitchFamily="34" charset="-78"/>
              </a:rPr>
              <a:t>محیط پژوهش</a:t>
            </a:r>
            <a:endParaRPr dirty="0">
              <a:latin typeface="Vazir" panose="020B0603030804020204" pitchFamily="34" charset="-78"/>
              <a:cs typeface="Vazir" panose="020B0603030804020204" pitchFamily="34" charset="-78"/>
            </a:endParaRPr>
          </a:p>
        </p:txBody>
      </p:sp>
      <p:sp>
        <p:nvSpPr>
          <p:cNvPr id="518" name="Google Shape;518;p53">
            <a:extLst>
              <a:ext uri="{FF2B5EF4-FFF2-40B4-BE49-F238E27FC236}">
                <a16:creationId xmlns:a16="http://schemas.microsoft.com/office/drawing/2014/main" id="{BF7115BE-AA08-4FDA-481A-CB3DE282370B}"/>
              </a:ext>
            </a:extLst>
          </p:cNvPr>
          <p:cNvSpPr txBox="1">
            <a:spLocks noGrp="1"/>
          </p:cNvSpPr>
          <p:nvPr>
            <p:ph type="subTitle" idx="4"/>
          </p:nvPr>
        </p:nvSpPr>
        <p:spPr>
          <a:xfrm>
            <a:off x="720000" y="3249582"/>
            <a:ext cx="7704000" cy="501000"/>
          </a:xfrm>
          <a:prstGeom prst="rect">
            <a:avLst/>
          </a:prstGeom>
        </p:spPr>
        <p:txBody>
          <a:bodyPr spcFirstLastPara="1" wrap="square" lIns="91425" tIns="91425" rIns="91425" bIns="91425" anchor="b" anchorCtr="0">
            <a:noAutofit/>
          </a:bodyPr>
          <a:lstStyle/>
          <a:p>
            <a:pPr marL="0" indent="0" algn="r"/>
            <a:r>
              <a:rPr lang="ar-SA" dirty="0">
                <a:latin typeface="Vazir" panose="020B0603030804020204" pitchFamily="34" charset="-78"/>
                <a:cs typeface="Vazir" panose="020B0603030804020204" pitchFamily="34" charset="-78"/>
              </a:rPr>
              <a:t>روش نمونه گیری و تعداد نمونه</a:t>
            </a:r>
            <a:endParaRPr lang="fa-IR" dirty="0">
              <a:latin typeface="Vazir" panose="020B0603030804020204" pitchFamily="34" charset="-78"/>
              <a:cs typeface="Vazir" panose="020B0603030804020204" pitchFamily="34" charset="-78"/>
            </a:endParaRPr>
          </a:p>
        </p:txBody>
      </p:sp>
    </p:spTree>
    <p:extLst>
      <p:ext uri="{BB962C8B-B14F-4D97-AF65-F5344CB8AC3E}">
        <p14:creationId xmlns:p14="http://schemas.microsoft.com/office/powerpoint/2010/main" val="12041841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13">
          <a:extLst>
            <a:ext uri="{FF2B5EF4-FFF2-40B4-BE49-F238E27FC236}">
              <a16:creationId xmlns:a16="http://schemas.microsoft.com/office/drawing/2014/main" id="{169448CA-769B-0FC2-22FF-125271286D62}"/>
            </a:ext>
          </a:extLst>
        </p:cNvPr>
        <p:cNvGrpSpPr/>
        <p:nvPr/>
      </p:nvGrpSpPr>
      <p:grpSpPr>
        <a:xfrm>
          <a:off x="0" y="0"/>
          <a:ext cx="0" cy="0"/>
          <a:chOff x="0" y="0"/>
          <a:chExt cx="0" cy="0"/>
        </a:xfrm>
      </p:grpSpPr>
      <p:sp>
        <p:nvSpPr>
          <p:cNvPr id="514" name="Google Shape;514;p53">
            <a:extLst>
              <a:ext uri="{FF2B5EF4-FFF2-40B4-BE49-F238E27FC236}">
                <a16:creationId xmlns:a16="http://schemas.microsoft.com/office/drawing/2014/main" id="{BADD5937-53A1-FC04-F92A-3BD39E7D882E}"/>
              </a:ext>
            </a:extLst>
          </p:cNvPr>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fa-IR" dirty="0">
                <a:cs typeface="B Titr" panose="00000700000000000000" pitchFamily="2" charset="-78"/>
              </a:rPr>
              <a:t>معیار های ورود و خروج</a:t>
            </a:r>
          </a:p>
        </p:txBody>
      </p:sp>
      <p:sp>
        <p:nvSpPr>
          <p:cNvPr id="516" name="Google Shape;516;p53">
            <a:extLst>
              <a:ext uri="{FF2B5EF4-FFF2-40B4-BE49-F238E27FC236}">
                <a16:creationId xmlns:a16="http://schemas.microsoft.com/office/drawing/2014/main" id="{B61F7F85-21D2-6FAC-D432-5367A265B682}"/>
              </a:ext>
            </a:extLst>
          </p:cNvPr>
          <p:cNvSpPr txBox="1">
            <a:spLocks noGrp="1"/>
          </p:cNvSpPr>
          <p:nvPr>
            <p:ph type="subTitle" idx="2"/>
          </p:nvPr>
        </p:nvSpPr>
        <p:spPr>
          <a:xfrm>
            <a:off x="0" y="1888700"/>
            <a:ext cx="8424000" cy="928200"/>
          </a:xfrm>
          <a:prstGeom prst="rect">
            <a:avLst/>
          </a:prstGeom>
        </p:spPr>
        <p:txBody>
          <a:bodyPr spcFirstLastPara="1" wrap="square" lIns="91425" tIns="91425" rIns="91425" bIns="91425" anchor="t" anchorCtr="0">
            <a:noAutofit/>
          </a:bodyPr>
          <a:lstStyle/>
          <a:p>
            <a:pPr marL="0" indent="360045" algn="just" rtl="1">
              <a:lnSpc>
                <a:spcPct val="150000"/>
              </a:lnSpc>
              <a:buNone/>
            </a:pPr>
            <a:r>
              <a:rPr lang="fa-IR" dirty="0">
                <a:latin typeface="Yekan Bakh" panose="00000500000000000000" pitchFamily="2" charset="-78"/>
                <a:cs typeface="Yekan Bakh" panose="00000500000000000000" pitchFamily="2" charset="-78"/>
              </a:rPr>
              <a:t>• حداقل ۱۸ سال و حداکثر ۶۵ سال سن دارند.</a:t>
            </a:r>
            <a:endParaRPr lang="en-US" dirty="0">
              <a:latin typeface="Yekan Bakh" panose="00000500000000000000" pitchFamily="2" charset="-78"/>
              <a:cs typeface="Yekan Bakh" panose="00000500000000000000" pitchFamily="2" charset="-78"/>
            </a:endParaRPr>
          </a:p>
          <a:p>
            <a:pPr marL="0" indent="360045" algn="just" rtl="1">
              <a:lnSpc>
                <a:spcPct val="150000"/>
              </a:lnSpc>
              <a:buNone/>
            </a:pPr>
            <a:r>
              <a:rPr lang="fa-IR" dirty="0">
                <a:latin typeface="Yekan Bakh" panose="00000500000000000000" pitchFamily="2" charset="-78"/>
                <a:cs typeface="Yekan Bakh" panose="00000500000000000000" pitchFamily="2" charset="-78"/>
              </a:rPr>
              <a:t>• دست‌کم یک سال در روستاهای واقع در بخش‌های مختلف شهرستان میانه سکونت داشته‌اند.</a:t>
            </a:r>
            <a:endParaRPr lang="en-US" dirty="0">
              <a:latin typeface="Yekan Bakh" panose="00000500000000000000" pitchFamily="2" charset="-78"/>
              <a:cs typeface="Yekan Bakh" panose="00000500000000000000" pitchFamily="2" charset="-78"/>
            </a:endParaRPr>
          </a:p>
          <a:p>
            <a:pPr marL="0" indent="360045" algn="just" rtl="1">
              <a:lnSpc>
                <a:spcPct val="150000"/>
              </a:lnSpc>
              <a:buNone/>
            </a:pPr>
            <a:r>
              <a:rPr lang="fa-IR" dirty="0">
                <a:latin typeface="Yekan Bakh" panose="00000500000000000000" pitchFamily="2" charset="-78"/>
                <a:cs typeface="Yekan Bakh" panose="00000500000000000000" pitchFamily="2" charset="-78"/>
              </a:rPr>
              <a:t>• حداقل سواد خواندن و نوشتن (سیکل) دارند تا بتوانند پرسشنامه‌ها را تکمیل نمایند.</a:t>
            </a:r>
            <a:endParaRPr lang="en-US" dirty="0">
              <a:latin typeface="Yekan Bakh" panose="00000500000000000000" pitchFamily="2" charset="-78"/>
              <a:cs typeface="Yekan Bakh" panose="00000500000000000000" pitchFamily="2" charset="-78"/>
            </a:endParaRPr>
          </a:p>
          <a:p>
            <a:pPr marL="0" indent="360045" algn="just" rtl="1">
              <a:lnSpc>
                <a:spcPct val="150000"/>
              </a:lnSpc>
              <a:buNone/>
            </a:pPr>
            <a:r>
              <a:rPr lang="fa-IR" dirty="0">
                <a:latin typeface="Yekan Bakh" panose="00000500000000000000" pitchFamily="2" charset="-78"/>
                <a:cs typeface="Yekan Bakh" panose="00000500000000000000" pitchFamily="2" charset="-78"/>
              </a:rPr>
              <a:t>• تمایل به همکاری در پژوهش داشته و رضایت‌نامه کتبی آگاهانه را امضا کنند.</a:t>
            </a:r>
            <a:endParaRPr lang="en-US" dirty="0">
              <a:latin typeface="Yekan Bakh" panose="00000500000000000000" pitchFamily="2" charset="-78"/>
              <a:cs typeface="Yekan Bakh" panose="00000500000000000000" pitchFamily="2" charset="-78"/>
            </a:endParaRPr>
          </a:p>
        </p:txBody>
      </p:sp>
      <p:sp>
        <p:nvSpPr>
          <p:cNvPr id="517" name="Google Shape;517;p53">
            <a:extLst>
              <a:ext uri="{FF2B5EF4-FFF2-40B4-BE49-F238E27FC236}">
                <a16:creationId xmlns:a16="http://schemas.microsoft.com/office/drawing/2014/main" id="{A7AEB492-D565-CC3A-1382-1E75EE037547}"/>
              </a:ext>
            </a:extLst>
          </p:cNvPr>
          <p:cNvSpPr txBox="1">
            <a:spLocks noGrp="1"/>
          </p:cNvSpPr>
          <p:nvPr>
            <p:ph type="subTitle" idx="3"/>
          </p:nvPr>
        </p:nvSpPr>
        <p:spPr>
          <a:xfrm>
            <a:off x="720000" y="1387700"/>
            <a:ext cx="7704000" cy="5010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fa-IR" dirty="0">
                <a:latin typeface="Vazir" panose="020B0603030804020204" pitchFamily="34" charset="-78"/>
                <a:cs typeface="Vazir" panose="020B0603030804020204" pitchFamily="34" charset="-78"/>
              </a:rPr>
              <a:t>معیار های ورود</a:t>
            </a:r>
            <a:endParaRPr dirty="0">
              <a:latin typeface="Vazir" panose="020B0603030804020204" pitchFamily="34" charset="-78"/>
              <a:cs typeface="Vazir" panose="020B0603030804020204" pitchFamily="34" charset="-78"/>
            </a:endParaRPr>
          </a:p>
        </p:txBody>
      </p:sp>
    </p:spTree>
    <p:extLst>
      <p:ext uri="{BB962C8B-B14F-4D97-AF65-F5344CB8AC3E}">
        <p14:creationId xmlns:p14="http://schemas.microsoft.com/office/powerpoint/2010/main" val="18318004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13">
          <a:extLst>
            <a:ext uri="{FF2B5EF4-FFF2-40B4-BE49-F238E27FC236}">
              <a16:creationId xmlns:a16="http://schemas.microsoft.com/office/drawing/2014/main" id="{DDC43B80-6392-14C7-2099-813D5F7045ED}"/>
            </a:ext>
          </a:extLst>
        </p:cNvPr>
        <p:cNvGrpSpPr/>
        <p:nvPr/>
      </p:nvGrpSpPr>
      <p:grpSpPr>
        <a:xfrm>
          <a:off x="0" y="0"/>
          <a:ext cx="0" cy="0"/>
          <a:chOff x="0" y="0"/>
          <a:chExt cx="0" cy="0"/>
        </a:xfrm>
      </p:grpSpPr>
      <p:sp>
        <p:nvSpPr>
          <p:cNvPr id="514" name="Google Shape;514;p53">
            <a:extLst>
              <a:ext uri="{FF2B5EF4-FFF2-40B4-BE49-F238E27FC236}">
                <a16:creationId xmlns:a16="http://schemas.microsoft.com/office/drawing/2014/main" id="{BE5A4FB0-8FD7-EC52-D198-9FDCF648DD17}"/>
              </a:ext>
            </a:extLst>
          </p:cNvPr>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fa-IR" dirty="0">
                <a:cs typeface="B Titr" panose="00000700000000000000" pitchFamily="2" charset="-78"/>
              </a:rPr>
              <a:t>معیار های ورود و خروج</a:t>
            </a:r>
          </a:p>
        </p:txBody>
      </p:sp>
      <p:sp>
        <p:nvSpPr>
          <p:cNvPr id="516" name="Google Shape;516;p53">
            <a:extLst>
              <a:ext uri="{FF2B5EF4-FFF2-40B4-BE49-F238E27FC236}">
                <a16:creationId xmlns:a16="http://schemas.microsoft.com/office/drawing/2014/main" id="{2737FD1B-F25E-3D9C-0A71-97BA7FEF021B}"/>
              </a:ext>
            </a:extLst>
          </p:cNvPr>
          <p:cNvSpPr txBox="1">
            <a:spLocks noGrp="1"/>
          </p:cNvSpPr>
          <p:nvPr>
            <p:ph type="subTitle" idx="2"/>
          </p:nvPr>
        </p:nvSpPr>
        <p:spPr>
          <a:xfrm>
            <a:off x="0" y="1888700"/>
            <a:ext cx="8424000" cy="928200"/>
          </a:xfrm>
          <a:prstGeom prst="rect">
            <a:avLst/>
          </a:prstGeom>
        </p:spPr>
        <p:txBody>
          <a:bodyPr spcFirstLastPara="1" wrap="square" lIns="91425" tIns="91425" rIns="91425" bIns="91425" anchor="t" anchorCtr="0">
            <a:noAutofit/>
          </a:bodyPr>
          <a:lstStyle/>
          <a:p>
            <a:pPr marL="514350" lvl="0" indent="-514350" algn="just" rtl="1">
              <a:lnSpc>
                <a:spcPct val="150000"/>
              </a:lnSpc>
              <a:buSzPct val="150000"/>
              <a:buFont typeface="Arial" panose="020B0604020202020204" pitchFamily="34" charset="0"/>
              <a:buChar char="•"/>
              <a:tabLst>
                <a:tab pos="457200" algn="l"/>
              </a:tabLst>
            </a:pPr>
            <a:r>
              <a:rPr lang="fa-IR" dirty="0">
                <a:latin typeface="Yekan Bakh" panose="00000500000000000000" pitchFamily="2" charset="-78"/>
                <a:cs typeface="Yekan Bakh" panose="00000500000000000000" pitchFamily="2" charset="-78"/>
              </a:rPr>
              <a:t>ابتلا به اختلالات روان‌پزشکی تحت درمان مانند اسکیزوفرنی ، اختلال دوقطبی یا افسردگی</a:t>
            </a:r>
            <a:endParaRPr lang="en-US" dirty="0">
              <a:latin typeface="Yekan Bakh" panose="00000500000000000000" pitchFamily="2" charset="-78"/>
              <a:cs typeface="Yekan Bakh" panose="00000500000000000000" pitchFamily="2" charset="-78"/>
            </a:endParaRPr>
          </a:p>
          <a:p>
            <a:pPr marL="514350" lvl="0" indent="-514350" algn="just" rtl="1">
              <a:lnSpc>
                <a:spcPct val="150000"/>
              </a:lnSpc>
              <a:buSzPct val="150000"/>
              <a:buFont typeface="Arial" panose="020B0604020202020204" pitchFamily="34" charset="0"/>
              <a:buChar char="•"/>
              <a:tabLst>
                <a:tab pos="457200" algn="l"/>
              </a:tabLst>
            </a:pPr>
            <a:r>
              <a:rPr lang="fa-IR" dirty="0">
                <a:latin typeface="Yekan Bakh" panose="00000500000000000000" pitchFamily="2" charset="-78"/>
                <a:cs typeface="Yekan Bakh" panose="00000500000000000000" pitchFamily="2" charset="-78"/>
              </a:rPr>
              <a:t>داشتن اختلالات تشخیص‌داده‌شده خواب مانند آپنه خواب، نارکولپسی یا پاراسومنیاهای شدید</a:t>
            </a:r>
            <a:endParaRPr lang="en-US" dirty="0">
              <a:latin typeface="Yekan Bakh" panose="00000500000000000000" pitchFamily="2" charset="-78"/>
              <a:cs typeface="Yekan Bakh" panose="00000500000000000000" pitchFamily="2" charset="-78"/>
            </a:endParaRPr>
          </a:p>
          <a:p>
            <a:pPr marL="514350" lvl="0" indent="-514350" algn="just" rtl="1">
              <a:lnSpc>
                <a:spcPct val="150000"/>
              </a:lnSpc>
              <a:buSzPct val="150000"/>
              <a:buFont typeface="Arial" panose="020B0604020202020204" pitchFamily="34" charset="0"/>
              <a:buChar char="•"/>
              <a:tabLst>
                <a:tab pos="457200" algn="l"/>
              </a:tabLst>
            </a:pPr>
            <a:r>
              <a:rPr lang="fa-IR" dirty="0">
                <a:latin typeface="Yekan Bakh" panose="00000500000000000000" pitchFamily="2" charset="-78"/>
                <a:cs typeface="Yekan Bakh" panose="00000500000000000000" pitchFamily="2" charset="-78"/>
              </a:rPr>
              <a:t>مصرف داروهای مؤثر بر خواب (آرام‌بخش‌ها، خواب‌آورها، ضدافسردگی‌ها یا ضداضطراب‌های مؤثر بر خواب)</a:t>
            </a:r>
            <a:endParaRPr lang="en-US" dirty="0">
              <a:latin typeface="Yekan Bakh" panose="00000500000000000000" pitchFamily="2" charset="-78"/>
              <a:cs typeface="Yekan Bakh" panose="00000500000000000000" pitchFamily="2" charset="-78"/>
            </a:endParaRPr>
          </a:p>
          <a:p>
            <a:pPr marL="514350" lvl="0" indent="-514350" algn="just" rtl="1">
              <a:lnSpc>
                <a:spcPct val="150000"/>
              </a:lnSpc>
              <a:buSzPct val="150000"/>
              <a:buFont typeface="Arial" panose="020B0604020202020204" pitchFamily="34" charset="0"/>
              <a:buChar char="•"/>
              <a:tabLst>
                <a:tab pos="457200" algn="l"/>
              </a:tabLst>
            </a:pPr>
            <a:r>
              <a:rPr lang="fa-IR" dirty="0">
                <a:latin typeface="Yekan Bakh" panose="00000500000000000000" pitchFamily="2" charset="-78"/>
                <a:cs typeface="Yekan Bakh" panose="00000500000000000000" pitchFamily="2" charset="-78"/>
              </a:rPr>
              <a:t>ابتلا به بیماری‌های حاد در زمان جمع‌آوری داده‌ها.</a:t>
            </a:r>
            <a:endParaRPr lang="en-US" dirty="0">
              <a:latin typeface="Yekan Bakh" panose="00000500000000000000" pitchFamily="2" charset="-78"/>
              <a:cs typeface="Yekan Bakh" panose="00000500000000000000" pitchFamily="2" charset="-78"/>
            </a:endParaRPr>
          </a:p>
          <a:p>
            <a:pPr marL="514350" lvl="0" indent="-514350" algn="just" rtl="1">
              <a:lnSpc>
                <a:spcPct val="150000"/>
              </a:lnSpc>
              <a:buSzPct val="150000"/>
              <a:buFont typeface="Arial" panose="020B0604020202020204" pitchFamily="34" charset="0"/>
              <a:buChar char="•"/>
              <a:tabLst>
                <a:tab pos="457200" algn="l"/>
              </a:tabLst>
            </a:pPr>
            <a:r>
              <a:rPr lang="fa-IR" dirty="0">
                <a:latin typeface="Yekan Bakh" panose="00000500000000000000" pitchFamily="2" charset="-78"/>
                <a:cs typeface="Yekan Bakh" panose="00000500000000000000" pitchFamily="2" charset="-78"/>
              </a:rPr>
              <a:t>مصرف الکل، مواد مخدر یا اعتیاد فعال.</a:t>
            </a:r>
            <a:endParaRPr lang="en-US" dirty="0">
              <a:latin typeface="Yekan Bakh" panose="00000500000000000000" pitchFamily="2" charset="-78"/>
              <a:cs typeface="Yekan Bakh" panose="00000500000000000000" pitchFamily="2" charset="-78"/>
            </a:endParaRPr>
          </a:p>
          <a:p>
            <a:pPr marL="514350" lvl="0" indent="-514350" algn="just" rtl="1">
              <a:lnSpc>
                <a:spcPct val="150000"/>
              </a:lnSpc>
              <a:buSzPct val="150000"/>
              <a:buFont typeface="Arial" panose="020B0604020202020204" pitchFamily="34" charset="0"/>
              <a:buChar char="•"/>
              <a:tabLst>
                <a:tab pos="457200" algn="l"/>
              </a:tabLst>
            </a:pPr>
            <a:r>
              <a:rPr lang="fa-IR" dirty="0">
                <a:latin typeface="Yekan Bakh" panose="00000500000000000000" pitchFamily="2" charset="-78"/>
                <a:cs typeface="Yekan Bakh" panose="00000500000000000000" pitchFamily="2" charset="-78"/>
              </a:rPr>
              <a:t>بارداری در زنان شرکت‌کننده.</a:t>
            </a:r>
            <a:endParaRPr lang="en-US" dirty="0">
              <a:latin typeface="Yekan Bakh" panose="00000500000000000000" pitchFamily="2" charset="-78"/>
              <a:cs typeface="Yekan Bakh" panose="00000500000000000000" pitchFamily="2" charset="-78"/>
            </a:endParaRPr>
          </a:p>
          <a:p>
            <a:pPr marL="514350" lvl="0" indent="-514350" algn="just" rtl="1">
              <a:lnSpc>
                <a:spcPct val="150000"/>
              </a:lnSpc>
              <a:buSzPct val="150000"/>
              <a:buFont typeface="Arial" panose="020B0604020202020204" pitchFamily="34" charset="0"/>
              <a:buChar char="•"/>
              <a:tabLst>
                <a:tab pos="457200" algn="l"/>
              </a:tabLst>
            </a:pPr>
            <a:r>
              <a:rPr lang="fa-IR" dirty="0">
                <a:latin typeface="Yekan Bakh" panose="00000500000000000000" pitchFamily="2" charset="-78"/>
                <a:cs typeface="Yekan Bakh" panose="00000500000000000000" pitchFamily="2" charset="-78"/>
              </a:rPr>
              <a:t>ناتوانی در تکمیل پرسشنامه‌ها به دلیل مشکلات شناختی، زبانی یا سواد ناکافی.</a:t>
            </a:r>
            <a:endParaRPr lang="en-US" dirty="0">
              <a:latin typeface="Yekan Bakh" panose="00000500000000000000" pitchFamily="2" charset="-78"/>
              <a:cs typeface="Yekan Bakh" panose="00000500000000000000" pitchFamily="2" charset="-78"/>
            </a:endParaRPr>
          </a:p>
          <a:p>
            <a:pPr marL="514350" lvl="0" indent="-514350" algn="just" rtl="1">
              <a:lnSpc>
                <a:spcPct val="150000"/>
              </a:lnSpc>
              <a:buSzPct val="150000"/>
              <a:buFont typeface="Arial" panose="020B0604020202020204" pitchFamily="34" charset="0"/>
              <a:buChar char="•"/>
              <a:tabLst>
                <a:tab pos="457200" algn="l"/>
              </a:tabLst>
            </a:pPr>
            <a:r>
              <a:rPr lang="fa-IR" dirty="0">
                <a:latin typeface="Yekan Bakh" panose="00000500000000000000" pitchFamily="2" charset="-78"/>
                <a:cs typeface="Yekan Bakh" panose="00000500000000000000" pitchFamily="2" charset="-78"/>
              </a:rPr>
              <a:t>انجام جراحی‌های بزرگ طی سه ماه اخیر به دلیل اثرگذاری بر کیفیت خواب.</a:t>
            </a:r>
            <a:endParaRPr lang="en-US" dirty="0">
              <a:latin typeface="Yekan Bakh" panose="00000500000000000000" pitchFamily="2" charset="-78"/>
              <a:cs typeface="Yekan Bakh" panose="00000500000000000000" pitchFamily="2" charset="-78"/>
            </a:endParaRPr>
          </a:p>
        </p:txBody>
      </p:sp>
      <p:sp>
        <p:nvSpPr>
          <p:cNvPr id="517" name="Google Shape;517;p53">
            <a:extLst>
              <a:ext uri="{FF2B5EF4-FFF2-40B4-BE49-F238E27FC236}">
                <a16:creationId xmlns:a16="http://schemas.microsoft.com/office/drawing/2014/main" id="{C3BB19A7-ECEF-4ED9-F910-B0FB3A2A8D95}"/>
              </a:ext>
            </a:extLst>
          </p:cNvPr>
          <p:cNvSpPr txBox="1">
            <a:spLocks noGrp="1"/>
          </p:cNvSpPr>
          <p:nvPr>
            <p:ph type="subTitle" idx="3"/>
          </p:nvPr>
        </p:nvSpPr>
        <p:spPr>
          <a:xfrm>
            <a:off x="720000" y="1387700"/>
            <a:ext cx="7704000" cy="5010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fa-IR" dirty="0">
                <a:latin typeface="Vazir" panose="020B0603030804020204" pitchFamily="34" charset="-78"/>
                <a:cs typeface="Vazir" panose="020B0603030804020204" pitchFamily="34" charset="-78"/>
              </a:rPr>
              <a:t>معیار های خروج</a:t>
            </a:r>
            <a:endParaRPr dirty="0">
              <a:latin typeface="Vazir" panose="020B0603030804020204" pitchFamily="34" charset="-78"/>
              <a:cs typeface="Vazir" panose="020B0603030804020204" pitchFamily="34" charset="-78"/>
            </a:endParaRPr>
          </a:p>
        </p:txBody>
      </p:sp>
    </p:spTree>
    <p:extLst>
      <p:ext uri="{BB962C8B-B14F-4D97-AF65-F5344CB8AC3E}">
        <p14:creationId xmlns:p14="http://schemas.microsoft.com/office/powerpoint/2010/main" val="18583613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98">
          <a:extLst>
            <a:ext uri="{FF2B5EF4-FFF2-40B4-BE49-F238E27FC236}">
              <a16:creationId xmlns:a16="http://schemas.microsoft.com/office/drawing/2014/main" id="{E4E51EB7-0222-5634-553A-A7E37B764CE4}"/>
            </a:ext>
          </a:extLst>
        </p:cNvPr>
        <p:cNvGrpSpPr/>
        <p:nvPr/>
      </p:nvGrpSpPr>
      <p:grpSpPr>
        <a:xfrm>
          <a:off x="0" y="0"/>
          <a:ext cx="0" cy="0"/>
          <a:chOff x="0" y="0"/>
          <a:chExt cx="0" cy="0"/>
        </a:xfrm>
      </p:grpSpPr>
      <p:sp>
        <p:nvSpPr>
          <p:cNvPr id="400" name="Google Shape;400;p47">
            <a:extLst>
              <a:ext uri="{FF2B5EF4-FFF2-40B4-BE49-F238E27FC236}">
                <a16:creationId xmlns:a16="http://schemas.microsoft.com/office/drawing/2014/main" id="{E9E2703F-42B2-AF43-F977-DCEB9668609C}"/>
              </a:ext>
            </a:extLst>
          </p:cNvPr>
          <p:cNvSpPr txBox="1">
            <a:spLocks noGrp="1"/>
          </p:cNvSpPr>
          <p:nvPr>
            <p:ph type="subTitle" idx="1"/>
          </p:nvPr>
        </p:nvSpPr>
        <p:spPr>
          <a:xfrm>
            <a:off x="3058992" y="1210348"/>
            <a:ext cx="3619800" cy="779977"/>
          </a:xfrm>
          <a:prstGeom prst="rect">
            <a:avLst/>
          </a:prstGeom>
        </p:spPr>
        <p:txBody>
          <a:bodyPr spcFirstLastPara="1" wrap="square" lIns="91425" tIns="91425" rIns="91425" bIns="91425" anchor="t" anchorCtr="0">
            <a:noAutofit/>
          </a:bodyPr>
          <a:lstStyle/>
          <a:p>
            <a:pPr marL="0" lvl="0" indent="0" algn="r" rtl="1">
              <a:lnSpc>
                <a:spcPct val="120000"/>
              </a:lnSpc>
              <a:buClrTx/>
              <a:buSzTx/>
              <a:defRPr/>
            </a:pPr>
            <a:r>
              <a:rPr lang="ar-SA" sz="1800" kern="1200" dirty="0">
                <a:solidFill>
                  <a:prstClr val="black"/>
                </a:solidFill>
                <a:latin typeface="Yekan Bakh" panose="00000500000000000000" pitchFamily="2" charset="-78"/>
                <a:ea typeface="Calibri" panose="020F0502020204030204" pitchFamily="34" charset="0"/>
                <a:cs typeface="B Koodak" panose="00000700000000000000" pitchFamily="2" charset="-78"/>
              </a:rPr>
              <a:t>دکتر فاطمه کاشانی نسب</a:t>
            </a:r>
            <a:endParaRPr lang="en-US" sz="1800" kern="1200" dirty="0">
              <a:solidFill>
                <a:prstClr val="black"/>
              </a:solidFill>
              <a:latin typeface="Yekan Bakh" panose="00000500000000000000" pitchFamily="2" charset="-78"/>
              <a:ea typeface="Calibri" panose="020F0502020204030204" pitchFamily="34" charset="0"/>
              <a:cs typeface="B Koodak" panose="00000700000000000000" pitchFamily="2" charset="-78"/>
            </a:endParaRPr>
          </a:p>
          <a:p>
            <a:pPr marL="0" lvl="0" indent="0" algn="r" rtl="1">
              <a:lnSpc>
                <a:spcPct val="120000"/>
              </a:lnSpc>
              <a:buClrTx/>
              <a:buSzTx/>
              <a:defRPr/>
            </a:pPr>
            <a:r>
              <a:rPr lang="ar-SA" sz="1800" kern="1200" dirty="0">
                <a:solidFill>
                  <a:prstClr val="black"/>
                </a:solidFill>
                <a:latin typeface="Yekan Bakh" panose="00000500000000000000" pitchFamily="2" charset="-78"/>
                <a:ea typeface="Calibri" panose="020F0502020204030204" pitchFamily="34" charset="0"/>
                <a:cs typeface="B Koodak" panose="00000700000000000000" pitchFamily="2" charset="-78"/>
              </a:rPr>
              <a:t>دکتر </a:t>
            </a:r>
            <a:r>
              <a:rPr lang="fa-IR" sz="1800" kern="1200" dirty="0">
                <a:solidFill>
                  <a:prstClr val="black"/>
                </a:solidFill>
                <a:latin typeface="Yekan Bakh" panose="00000500000000000000" pitchFamily="2" charset="-78"/>
                <a:ea typeface="Calibri" panose="020F0502020204030204" pitchFamily="34" charset="0"/>
                <a:cs typeface="B Koodak" panose="00000700000000000000" pitchFamily="2" charset="-78"/>
              </a:rPr>
              <a:t>میرفرهاد</a:t>
            </a:r>
            <a:r>
              <a:rPr lang="ar-SA" sz="1800" kern="1200" dirty="0">
                <a:solidFill>
                  <a:prstClr val="black"/>
                </a:solidFill>
                <a:latin typeface="Yekan Bakh" panose="00000500000000000000" pitchFamily="2" charset="-78"/>
                <a:ea typeface="Calibri" panose="020F0502020204030204" pitchFamily="34" charset="0"/>
                <a:cs typeface="B Koodak" panose="00000700000000000000" pitchFamily="2" charset="-78"/>
              </a:rPr>
              <a:t> قلعه بندی</a:t>
            </a:r>
            <a:endParaRPr lang="en-US" sz="1800" kern="1200" dirty="0">
              <a:solidFill>
                <a:prstClr val="black"/>
              </a:solidFill>
              <a:latin typeface="Yekan Bakh" panose="00000500000000000000" pitchFamily="2" charset="-78"/>
              <a:ea typeface="Calibri" panose="020F0502020204030204" pitchFamily="34" charset="0"/>
              <a:cs typeface="B Koodak" panose="00000700000000000000" pitchFamily="2" charset="-78"/>
            </a:endParaRPr>
          </a:p>
        </p:txBody>
      </p:sp>
      <p:sp>
        <p:nvSpPr>
          <p:cNvPr id="403" name="Google Shape;403;p47">
            <a:extLst>
              <a:ext uri="{FF2B5EF4-FFF2-40B4-BE49-F238E27FC236}">
                <a16:creationId xmlns:a16="http://schemas.microsoft.com/office/drawing/2014/main" id="{DBA280EA-AB35-9D7E-2436-4DC864381F15}"/>
              </a:ext>
            </a:extLst>
          </p:cNvPr>
          <p:cNvSpPr txBox="1">
            <a:spLocks noGrp="1"/>
          </p:cNvSpPr>
          <p:nvPr>
            <p:ph type="subTitle" idx="4"/>
          </p:nvPr>
        </p:nvSpPr>
        <p:spPr>
          <a:xfrm>
            <a:off x="3058992" y="772157"/>
            <a:ext cx="3619800" cy="5235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fa-IR" sz="1500" b="0" dirty="0">
                <a:latin typeface="Yekan Bakh" panose="00000500000000000000" pitchFamily="2" charset="-78"/>
                <a:cs typeface="Yekan Bakh" panose="00000500000000000000" pitchFamily="2" charset="-78"/>
              </a:rPr>
              <a:t>اساتید راهنما :</a:t>
            </a:r>
            <a:endParaRPr sz="1500" b="0" dirty="0">
              <a:latin typeface="Yekan Bakh" panose="00000500000000000000" pitchFamily="2" charset="-78"/>
              <a:cs typeface="Yekan Bakh" panose="00000500000000000000" pitchFamily="2" charset="-78"/>
            </a:endParaRPr>
          </a:p>
        </p:txBody>
      </p:sp>
      <p:grpSp>
        <p:nvGrpSpPr>
          <p:cNvPr id="2" name="Google Shape;5897;p76">
            <a:extLst>
              <a:ext uri="{FF2B5EF4-FFF2-40B4-BE49-F238E27FC236}">
                <a16:creationId xmlns:a16="http://schemas.microsoft.com/office/drawing/2014/main" id="{63257A6A-72FE-66F4-3287-28BE6D642484}"/>
              </a:ext>
            </a:extLst>
          </p:cNvPr>
          <p:cNvGrpSpPr/>
          <p:nvPr/>
        </p:nvGrpSpPr>
        <p:grpSpPr>
          <a:xfrm>
            <a:off x="6872298" y="860271"/>
            <a:ext cx="350079" cy="350077"/>
            <a:chOff x="3497300" y="3227275"/>
            <a:chExt cx="296175" cy="296173"/>
          </a:xfrm>
        </p:grpSpPr>
        <p:sp>
          <p:nvSpPr>
            <p:cNvPr id="3" name="Google Shape;5898;p76">
              <a:extLst>
                <a:ext uri="{FF2B5EF4-FFF2-40B4-BE49-F238E27FC236}">
                  <a16:creationId xmlns:a16="http://schemas.microsoft.com/office/drawing/2014/main" id="{3BE154E8-F2EA-34F8-0C3F-F4F735527BC9}"/>
                </a:ext>
              </a:extLst>
            </p:cNvPr>
            <p:cNvSpPr/>
            <p:nvPr/>
          </p:nvSpPr>
          <p:spPr>
            <a:xfrm>
              <a:off x="3609925" y="3339900"/>
              <a:ext cx="69350" cy="68550"/>
            </a:xfrm>
            <a:custGeom>
              <a:avLst/>
              <a:gdLst/>
              <a:ahLst/>
              <a:cxnLst/>
              <a:rect l="l" t="t" r="r" b="b"/>
              <a:pathLst>
                <a:path w="2774" h="2742" extrusionOk="0">
                  <a:moveTo>
                    <a:pt x="1387" y="1"/>
                  </a:moveTo>
                  <a:cubicBezTo>
                    <a:pt x="631" y="1"/>
                    <a:pt x="1" y="631"/>
                    <a:pt x="1" y="1355"/>
                  </a:cubicBezTo>
                  <a:cubicBezTo>
                    <a:pt x="1" y="2112"/>
                    <a:pt x="631" y="2742"/>
                    <a:pt x="1387" y="2742"/>
                  </a:cubicBezTo>
                  <a:cubicBezTo>
                    <a:pt x="2143" y="2742"/>
                    <a:pt x="2773" y="2112"/>
                    <a:pt x="2773" y="1355"/>
                  </a:cubicBezTo>
                  <a:cubicBezTo>
                    <a:pt x="2773" y="631"/>
                    <a:pt x="2143" y="1"/>
                    <a:pt x="138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5899;p76">
              <a:extLst>
                <a:ext uri="{FF2B5EF4-FFF2-40B4-BE49-F238E27FC236}">
                  <a16:creationId xmlns:a16="http://schemas.microsoft.com/office/drawing/2014/main" id="{E78EB1DE-38D7-8465-A0C0-5D9F972BCE0D}"/>
                </a:ext>
              </a:extLst>
            </p:cNvPr>
            <p:cNvSpPr/>
            <p:nvPr/>
          </p:nvSpPr>
          <p:spPr>
            <a:xfrm>
              <a:off x="3531175" y="3227275"/>
              <a:ext cx="86650" cy="86675"/>
            </a:xfrm>
            <a:custGeom>
              <a:avLst/>
              <a:gdLst/>
              <a:ahLst/>
              <a:cxnLst/>
              <a:rect l="l" t="t" r="r" b="b"/>
              <a:pathLst>
                <a:path w="3466" h="3467" extrusionOk="0">
                  <a:moveTo>
                    <a:pt x="1733" y="1"/>
                  </a:moveTo>
                  <a:cubicBezTo>
                    <a:pt x="788" y="1"/>
                    <a:pt x="0" y="788"/>
                    <a:pt x="0" y="1733"/>
                  </a:cubicBezTo>
                  <a:cubicBezTo>
                    <a:pt x="0" y="2678"/>
                    <a:pt x="788" y="3466"/>
                    <a:pt x="1733" y="3466"/>
                  </a:cubicBezTo>
                  <a:cubicBezTo>
                    <a:pt x="2741" y="3466"/>
                    <a:pt x="3466" y="2678"/>
                    <a:pt x="3466" y="1733"/>
                  </a:cubicBezTo>
                  <a:cubicBezTo>
                    <a:pt x="3466" y="788"/>
                    <a:pt x="2678" y="1"/>
                    <a:pt x="173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5900;p76">
              <a:extLst>
                <a:ext uri="{FF2B5EF4-FFF2-40B4-BE49-F238E27FC236}">
                  <a16:creationId xmlns:a16="http://schemas.microsoft.com/office/drawing/2014/main" id="{BA06FCCB-1B07-E085-280A-828ED925C7CE}"/>
                </a:ext>
              </a:extLst>
            </p:cNvPr>
            <p:cNvSpPr/>
            <p:nvPr/>
          </p:nvSpPr>
          <p:spPr>
            <a:xfrm>
              <a:off x="3670575" y="3227275"/>
              <a:ext cx="86675" cy="86675"/>
            </a:xfrm>
            <a:custGeom>
              <a:avLst/>
              <a:gdLst/>
              <a:ahLst/>
              <a:cxnLst/>
              <a:rect l="l" t="t" r="r" b="b"/>
              <a:pathLst>
                <a:path w="3467" h="3467" extrusionOk="0">
                  <a:moveTo>
                    <a:pt x="1733" y="1"/>
                  </a:moveTo>
                  <a:cubicBezTo>
                    <a:pt x="788" y="1"/>
                    <a:pt x="1" y="788"/>
                    <a:pt x="1" y="1733"/>
                  </a:cubicBezTo>
                  <a:cubicBezTo>
                    <a:pt x="1" y="2678"/>
                    <a:pt x="788" y="3466"/>
                    <a:pt x="1733" y="3466"/>
                  </a:cubicBezTo>
                  <a:cubicBezTo>
                    <a:pt x="2679" y="3466"/>
                    <a:pt x="3466" y="2678"/>
                    <a:pt x="3466" y="1733"/>
                  </a:cubicBezTo>
                  <a:cubicBezTo>
                    <a:pt x="3466" y="788"/>
                    <a:pt x="2679" y="1"/>
                    <a:pt x="173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5901;p76">
              <a:extLst>
                <a:ext uri="{FF2B5EF4-FFF2-40B4-BE49-F238E27FC236}">
                  <a16:creationId xmlns:a16="http://schemas.microsoft.com/office/drawing/2014/main" id="{A3BE983F-8144-2CC1-F243-114286B92C7A}"/>
                </a:ext>
              </a:extLst>
            </p:cNvPr>
            <p:cNvSpPr/>
            <p:nvPr/>
          </p:nvSpPr>
          <p:spPr>
            <a:xfrm>
              <a:off x="3622525" y="3421825"/>
              <a:ext cx="41775" cy="25225"/>
            </a:xfrm>
            <a:custGeom>
              <a:avLst/>
              <a:gdLst/>
              <a:ahLst/>
              <a:cxnLst/>
              <a:rect l="l" t="t" r="r" b="b"/>
              <a:pathLst>
                <a:path w="1671" h="1009" extrusionOk="0">
                  <a:moveTo>
                    <a:pt x="1" y="0"/>
                  </a:moveTo>
                  <a:lnTo>
                    <a:pt x="851" y="1008"/>
                  </a:lnTo>
                  <a:lnTo>
                    <a:pt x="1671" y="0"/>
                  </a:lnTo>
                  <a:lnTo>
                    <a:pt x="1671" y="0"/>
                  </a:lnTo>
                  <a:cubicBezTo>
                    <a:pt x="1450" y="126"/>
                    <a:pt x="1167" y="158"/>
                    <a:pt x="851" y="158"/>
                  </a:cubicBezTo>
                  <a:cubicBezTo>
                    <a:pt x="568" y="158"/>
                    <a:pt x="284" y="95"/>
                    <a:pt x="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5902;p76">
              <a:extLst>
                <a:ext uri="{FF2B5EF4-FFF2-40B4-BE49-F238E27FC236}">
                  <a16:creationId xmlns:a16="http://schemas.microsoft.com/office/drawing/2014/main" id="{DE4BBEEB-7884-EED3-9327-CF47E01D0A07}"/>
                </a:ext>
              </a:extLst>
            </p:cNvPr>
            <p:cNvSpPr/>
            <p:nvPr/>
          </p:nvSpPr>
          <p:spPr>
            <a:xfrm>
              <a:off x="3566600" y="3416300"/>
              <a:ext cx="70125" cy="106350"/>
            </a:xfrm>
            <a:custGeom>
              <a:avLst/>
              <a:gdLst/>
              <a:ahLst/>
              <a:cxnLst/>
              <a:rect l="l" t="t" r="r" b="b"/>
              <a:pathLst>
                <a:path w="2805" h="4254" extrusionOk="0">
                  <a:moveTo>
                    <a:pt x="1261" y="1"/>
                  </a:moveTo>
                  <a:cubicBezTo>
                    <a:pt x="474" y="599"/>
                    <a:pt x="1" y="1513"/>
                    <a:pt x="1" y="2490"/>
                  </a:cubicBezTo>
                  <a:lnTo>
                    <a:pt x="1" y="3907"/>
                  </a:lnTo>
                  <a:cubicBezTo>
                    <a:pt x="1" y="4096"/>
                    <a:pt x="158" y="4254"/>
                    <a:pt x="379" y="4254"/>
                  </a:cubicBezTo>
                  <a:lnTo>
                    <a:pt x="2805" y="4254"/>
                  </a:lnTo>
                  <a:lnTo>
                    <a:pt x="2805" y="1891"/>
                  </a:lnTo>
                  <a:lnTo>
                    <a:pt x="126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5903;p76">
              <a:extLst>
                <a:ext uri="{FF2B5EF4-FFF2-40B4-BE49-F238E27FC236}">
                  <a16:creationId xmlns:a16="http://schemas.microsoft.com/office/drawing/2014/main" id="{6D98FF80-C431-BA9A-0B26-8BD73489E492}"/>
                </a:ext>
              </a:extLst>
            </p:cNvPr>
            <p:cNvSpPr/>
            <p:nvPr/>
          </p:nvSpPr>
          <p:spPr>
            <a:xfrm>
              <a:off x="3653250" y="3417098"/>
              <a:ext cx="70125" cy="106350"/>
            </a:xfrm>
            <a:custGeom>
              <a:avLst/>
              <a:gdLst/>
              <a:ahLst/>
              <a:cxnLst/>
              <a:rect l="l" t="t" r="r" b="b"/>
              <a:pathLst>
                <a:path w="2805" h="4254" extrusionOk="0">
                  <a:moveTo>
                    <a:pt x="1544" y="0"/>
                  </a:moveTo>
                  <a:lnTo>
                    <a:pt x="1" y="1890"/>
                  </a:lnTo>
                  <a:lnTo>
                    <a:pt x="1" y="4253"/>
                  </a:lnTo>
                  <a:lnTo>
                    <a:pt x="2458" y="4253"/>
                  </a:lnTo>
                  <a:cubicBezTo>
                    <a:pt x="2647" y="4253"/>
                    <a:pt x="2804" y="4096"/>
                    <a:pt x="2804" y="3907"/>
                  </a:cubicBezTo>
                  <a:lnTo>
                    <a:pt x="2804" y="2489"/>
                  </a:lnTo>
                  <a:cubicBezTo>
                    <a:pt x="2773" y="1481"/>
                    <a:pt x="2300" y="567"/>
                    <a:pt x="154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 name="Google Shape;5904;p76">
              <a:extLst>
                <a:ext uri="{FF2B5EF4-FFF2-40B4-BE49-F238E27FC236}">
                  <a16:creationId xmlns:a16="http://schemas.microsoft.com/office/drawing/2014/main" id="{603BFF9A-32DA-CDB3-3492-264CC163915D}"/>
                </a:ext>
              </a:extLst>
            </p:cNvPr>
            <p:cNvSpPr/>
            <p:nvPr/>
          </p:nvSpPr>
          <p:spPr>
            <a:xfrm>
              <a:off x="3655625" y="3310775"/>
              <a:ext cx="137850" cy="108700"/>
            </a:xfrm>
            <a:custGeom>
              <a:avLst/>
              <a:gdLst/>
              <a:ahLst/>
              <a:cxnLst/>
              <a:rect l="l" t="t" r="r" b="b"/>
              <a:pathLst>
                <a:path w="5514" h="4348" extrusionOk="0">
                  <a:moveTo>
                    <a:pt x="3686" y="1512"/>
                  </a:moveTo>
                  <a:cubicBezTo>
                    <a:pt x="3907" y="1512"/>
                    <a:pt x="4064" y="1670"/>
                    <a:pt x="4064" y="1859"/>
                  </a:cubicBezTo>
                  <a:cubicBezTo>
                    <a:pt x="4064" y="2048"/>
                    <a:pt x="3907" y="2205"/>
                    <a:pt x="3686" y="2205"/>
                  </a:cubicBezTo>
                  <a:lnTo>
                    <a:pt x="2993" y="2205"/>
                  </a:lnTo>
                  <a:cubicBezTo>
                    <a:pt x="2804" y="2205"/>
                    <a:pt x="2646" y="2048"/>
                    <a:pt x="2646" y="1859"/>
                  </a:cubicBezTo>
                  <a:cubicBezTo>
                    <a:pt x="2646" y="1670"/>
                    <a:pt x="2804" y="1512"/>
                    <a:pt x="2993" y="1512"/>
                  </a:cubicBezTo>
                  <a:close/>
                  <a:moveTo>
                    <a:pt x="4127" y="0"/>
                  </a:moveTo>
                  <a:cubicBezTo>
                    <a:pt x="3686" y="536"/>
                    <a:pt x="3056" y="851"/>
                    <a:pt x="2331" y="851"/>
                  </a:cubicBezTo>
                  <a:cubicBezTo>
                    <a:pt x="1607" y="851"/>
                    <a:pt x="977" y="504"/>
                    <a:pt x="536" y="63"/>
                  </a:cubicBezTo>
                  <a:cubicBezTo>
                    <a:pt x="347" y="221"/>
                    <a:pt x="158" y="378"/>
                    <a:pt x="0" y="567"/>
                  </a:cubicBezTo>
                  <a:cubicBezTo>
                    <a:pt x="945" y="756"/>
                    <a:pt x="1638" y="1575"/>
                    <a:pt x="1638" y="2615"/>
                  </a:cubicBezTo>
                  <a:cubicBezTo>
                    <a:pt x="1638" y="2930"/>
                    <a:pt x="1575" y="3214"/>
                    <a:pt x="1449" y="3466"/>
                  </a:cubicBezTo>
                  <a:cubicBezTo>
                    <a:pt x="1859" y="3718"/>
                    <a:pt x="2205" y="4001"/>
                    <a:pt x="2520" y="4348"/>
                  </a:cubicBezTo>
                  <a:lnTo>
                    <a:pt x="5167" y="4348"/>
                  </a:lnTo>
                  <a:cubicBezTo>
                    <a:pt x="5356" y="4348"/>
                    <a:pt x="5513" y="4190"/>
                    <a:pt x="5513" y="4001"/>
                  </a:cubicBezTo>
                  <a:lnTo>
                    <a:pt x="5513" y="2615"/>
                  </a:lnTo>
                  <a:cubicBezTo>
                    <a:pt x="5482" y="1512"/>
                    <a:pt x="4915" y="567"/>
                    <a:pt x="41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5905;p76">
              <a:extLst>
                <a:ext uri="{FF2B5EF4-FFF2-40B4-BE49-F238E27FC236}">
                  <a16:creationId xmlns:a16="http://schemas.microsoft.com/office/drawing/2014/main" id="{86E8CF86-F387-A7B7-57D8-26BB10925D1B}"/>
                </a:ext>
              </a:extLst>
            </p:cNvPr>
            <p:cNvSpPr/>
            <p:nvPr/>
          </p:nvSpPr>
          <p:spPr>
            <a:xfrm>
              <a:off x="3497300" y="3309975"/>
              <a:ext cx="136275" cy="108725"/>
            </a:xfrm>
            <a:custGeom>
              <a:avLst/>
              <a:gdLst/>
              <a:ahLst/>
              <a:cxnLst/>
              <a:rect l="l" t="t" r="r" b="b"/>
              <a:pathLst>
                <a:path w="5451" h="4349" extrusionOk="0">
                  <a:moveTo>
                    <a:pt x="2426" y="1544"/>
                  </a:moveTo>
                  <a:cubicBezTo>
                    <a:pt x="2615" y="1544"/>
                    <a:pt x="2773" y="1702"/>
                    <a:pt x="2773" y="1891"/>
                  </a:cubicBezTo>
                  <a:cubicBezTo>
                    <a:pt x="2773" y="2080"/>
                    <a:pt x="2615" y="2237"/>
                    <a:pt x="2426" y="2237"/>
                  </a:cubicBezTo>
                  <a:lnTo>
                    <a:pt x="1733" y="2237"/>
                  </a:lnTo>
                  <a:cubicBezTo>
                    <a:pt x="1513" y="2237"/>
                    <a:pt x="1355" y="2080"/>
                    <a:pt x="1355" y="1891"/>
                  </a:cubicBezTo>
                  <a:cubicBezTo>
                    <a:pt x="1355" y="1702"/>
                    <a:pt x="1513" y="1544"/>
                    <a:pt x="1733" y="1544"/>
                  </a:cubicBezTo>
                  <a:close/>
                  <a:moveTo>
                    <a:pt x="1324" y="1"/>
                  </a:moveTo>
                  <a:cubicBezTo>
                    <a:pt x="536" y="568"/>
                    <a:pt x="1" y="1513"/>
                    <a:pt x="1" y="2552"/>
                  </a:cubicBezTo>
                  <a:lnTo>
                    <a:pt x="1" y="3939"/>
                  </a:lnTo>
                  <a:cubicBezTo>
                    <a:pt x="1" y="4191"/>
                    <a:pt x="95" y="4348"/>
                    <a:pt x="316" y="4348"/>
                  </a:cubicBezTo>
                  <a:lnTo>
                    <a:pt x="2930" y="4348"/>
                  </a:lnTo>
                  <a:cubicBezTo>
                    <a:pt x="3214" y="3970"/>
                    <a:pt x="3561" y="3655"/>
                    <a:pt x="4002" y="3466"/>
                  </a:cubicBezTo>
                  <a:cubicBezTo>
                    <a:pt x="3876" y="3183"/>
                    <a:pt x="3813" y="2930"/>
                    <a:pt x="3813" y="2615"/>
                  </a:cubicBezTo>
                  <a:cubicBezTo>
                    <a:pt x="3813" y="1607"/>
                    <a:pt x="4506" y="757"/>
                    <a:pt x="5451" y="568"/>
                  </a:cubicBezTo>
                  <a:cubicBezTo>
                    <a:pt x="5293" y="347"/>
                    <a:pt x="5104" y="190"/>
                    <a:pt x="4915" y="32"/>
                  </a:cubicBezTo>
                  <a:cubicBezTo>
                    <a:pt x="4474" y="505"/>
                    <a:pt x="3844" y="820"/>
                    <a:pt x="3151" y="820"/>
                  </a:cubicBezTo>
                  <a:cubicBezTo>
                    <a:pt x="2426" y="820"/>
                    <a:pt x="1796" y="505"/>
                    <a:pt x="132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 name="Google Shape;403;p47">
            <a:extLst>
              <a:ext uri="{FF2B5EF4-FFF2-40B4-BE49-F238E27FC236}">
                <a16:creationId xmlns:a16="http://schemas.microsoft.com/office/drawing/2014/main" id="{FACD192B-E4C1-350F-F7CB-3B67C0B8DE14}"/>
              </a:ext>
            </a:extLst>
          </p:cNvPr>
          <p:cNvSpPr txBox="1">
            <a:spLocks/>
          </p:cNvSpPr>
          <p:nvPr/>
        </p:nvSpPr>
        <p:spPr>
          <a:xfrm>
            <a:off x="3058992" y="2201047"/>
            <a:ext cx="3619800" cy="5235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L="457200" marR="0" lvl="0" indent="-317500" algn="l" rtl="0">
              <a:lnSpc>
                <a:spcPct val="115000"/>
              </a:lnSpc>
              <a:spcBef>
                <a:spcPts val="0"/>
              </a:spcBef>
              <a:spcAft>
                <a:spcPts val="0"/>
              </a:spcAft>
              <a:buClr>
                <a:schemeClr val="dk1"/>
              </a:buClr>
              <a:buSzPts val="2600"/>
              <a:buFont typeface="DM Sans"/>
              <a:buNone/>
              <a:defRPr sz="2000" b="1" i="0" u="none" strike="noStrike" cap="none">
                <a:solidFill>
                  <a:schemeClr val="dk1"/>
                </a:solidFill>
                <a:latin typeface="Poppins"/>
                <a:ea typeface="Poppins"/>
                <a:cs typeface="Poppins"/>
                <a:sym typeface="Poppins"/>
              </a:defRPr>
            </a:lvl1pPr>
            <a:lvl2pPr marL="914400" marR="0" lvl="1" indent="-317500" algn="ctr" rtl="0">
              <a:lnSpc>
                <a:spcPct val="115000"/>
              </a:lnSpc>
              <a:spcBef>
                <a:spcPts val="0"/>
              </a:spcBef>
              <a:spcAft>
                <a:spcPts val="0"/>
              </a:spcAft>
              <a:buClr>
                <a:schemeClr val="dk1"/>
              </a:buClr>
              <a:buSzPts val="2600"/>
              <a:buFont typeface="DM Sans"/>
              <a:buNone/>
              <a:defRPr sz="2600" b="1" i="0" u="none" strike="noStrike" cap="none">
                <a:solidFill>
                  <a:schemeClr val="dk1"/>
                </a:solidFill>
                <a:latin typeface="DM Sans"/>
                <a:ea typeface="DM Sans"/>
                <a:cs typeface="DM Sans"/>
                <a:sym typeface="DM Sans"/>
              </a:defRPr>
            </a:lvl2pPr>
            <a:lvl3pPr marL="1371600" marR="0" lvl="2" indent="-317500" algn="ctr" rtl="0">
              <a:lnSpc>
                <a:spcPct val="115000"/>
              </a:lnSpc>
              <a:spcBef>
                <a:spcPts val="0"/>
              </a:spcBef>
              <a:spcAft>
                <a:spcPts val="0"/>
              </a:spcAft>
              <a:buClr>
                <a:schemeClr val="dk1"/>
              </a:buClr>
              <a:buSzPts val="2600"/>
              <a:buFont typeface="DM Sans"/>
              <a:buNone/>
              <a:defRPr sz="2600" b="1" i="0" u="none" strike="noStrike" cap="none">
                <a:solidFill>
                  <a:schemeClr val="dk1"/>
                </a:solidFill>
                <a:latin typeface="DM Sans"/>
                <a:ea typeface="DM Sans"/>
                <a:cs typeface="DM Sans"/>
                <a:sym typeface="DM Sans"/>
              </a:defRPr>
            </a:lvl3pPr>
            <a:lvl4pPr marL="1828800" marR="0" lvl="3" indent="-317500" algn="ctr" rtl="0">
              <a:lnSpc>
                <a:spcPct val="115000"/>
              </a:lnSpc>
              <a:spcBef>
                <a:spcPts val="0"/>
              </a:spcBef>
              <a:spcAft>
                <a:spcPts val="0"/>
              </a:spcAft>
              <a:buClr>
                <a:schemeClr val="dk1"/>
              </a:buClr>
              <a:buSzPts val="2600"/>
              <a:buFont typeface="DM Sans"/>
              <a:buNone/>
              <a:defRPr sz="2600" b="1" i="0" u="none" strike="noStrike" cap="none">
                <a:solidFill>
                  <a:schemeClr val="dk1"/>
                </a:solidFill>
                <a:latin typeface="DM Sans"/>
                <a:ea typeface="DM Sans"/>
                <a:cs typeface="DM Sans"/>
                <a:sym typeface="DM Sans"/>
              </a:defRPr>
            </a:lvl4pPr>
            <a:lvl5pPr marL="2286000" marR="0" lvl="4" indent="-317500" algn="ctr" rtl="0">
              <a:lnSpc>
                <a:spcPct val="115000"/>
              </a:lnSpc>
              <a:spcBef>
                <a:spcPts val="0"/>
              </a:spcBef>
              <a:spcAft>
                <a:spcPts val="0"/>
              </a:spcAft>
              <a:buClr>
                <a:schemeClr val="dk1"/>
              </a:buClr>
              <a:buSzPts val="2600"/>
              <a:buFont typeface="DM Sans"/>
              <a:buNone/>
              <a:defRPr sz="2600" b="1" i="0" u="none" strike="noStrike" cap="none">
                <a:solidFill>
                  <a:schemeClr val="dk1"/>
                </a:solidFill>
                <a:latin typeface="DM Sans"/>
                <a:ea typeface="DM Sans"/>
                <a:cs typeface="DM Sans"/>
                <a:sym typeface="DM Sans"/>
              </a:defRPr>
            </a:lvl5pPr>
            <a:lvl6pPr marL="2743200" marR="0" lvl="5" indent="-317500" algn="ctr" rtl="0">
              <a:lnSpc>
                <a:spcPct val="115000"/>
              </a:lnSpc>
              <a:spcBef>
                <a:spcPts val="0"/>
              </a:spcBef>
              <a:spcAft>
                <a:spcPts val="0"/>
              </a:spcAft>
              <a:buClr>
                <a:schemeClr val="dk1"/>
              </a:buClr>
              <a:buSzPts val="2600"/>
              <a:buFont typeface="DM Sans"/>
              <a:buNone/>
              <a:defRPr sz="2600" b="1" i="0" u="none" strike="noStrike" cap="none">
                <a:solidFill>
                  <a:schemeClr val="dk1"/>
                </a:solidFill>
                <a:latin typeface="DM Sans"/>
                <a:ea typeface="DM Sans"/>
                <a:cs typeface="DM Sans"/>
                <a:sym typeface="DM Sans"/>
              </a:defRPr>
            </a:lvl6pPr>
            <a:lvl7pPr marL="3200400" marR="0" lvl="6" indent="-317500" algn="ctr" rtl="0">
              <a:lnSpc>
                <a:spcPct val="115000"/>
              </a:lnSpc>
              <a:spcBef>
                <a:spcPts val="0"/>
              </a:spcBef>
              <a:spcAft>
                <a:spcPts val="0"/>
              </a:spcAft>
              <a:buClr>
                <a:schemeClr val="dk1"/>
              </a:buClr>
              <a:buSzPts val="2600"/>
              <a:buFont typeface="DM Sans"/>
              <a:buNone/>
              <a:defRPr sz="2600" b="1" i="0" u="none" strike="noStrike" cap="none">
                <a:solidFill>
                  <a:schemeClr val="dk1"/>
                </a:solidFill>
                <a:latin typeface="DM Sans"/>
                <a:ea typeface="DM Sans"/>
                <a:cs typeface="DM Sans"/>
                <a:sym typeface="DM Sans"/>
              </a:defRPr>
            </a:lvl7pPr>
            <a:lvl8pPr marL="3657600" marR="0" lvl="7" indent="-317500" algn="ctr" rtl="0">
              <a:lnSpc>
                <a:spcPct val="115000"/>
              </a:lnSpc>
              <a:spcBef>
                <a:spcPts val="0"/>
              </a:spcBef>
              <a:spcAft>
                <a:spcPts val="0"/>
              </a:spcAft>
              <a:buClr>
                <a:schemeClr val="dk1"/>
              </a:buClr>
              <a:buSzPts val="2600"/>
              <a:buFont typeface="DM Sans"/>
              <a:buNone/>
              <a:defRPr sz="2600" b="1" i="0" u="none" strike="noStrike" cap="none">
                <a:solidFill>
                  <a:schemeClr val="dk1"/>
                </a:solidFill>
                <a:latin typeface="DM Sans"/>
                <a:ea typeface="DM Sans"/>
                <a:cs typeface="DM Sans"/>
                <a:sym typeface="DM Sans"/>
              </a:defRPr>
            </a:lvl8pPr>
            <a:lvl9pPr marL="4114800" marR="0" lvl="8" indent="-317500" algn="ctr" rtl="0">
              <a:lnSpc>
                <a:spcPct val="115000"/>
              </a:lnSpc>
              <a:spcBef>
                <a:spcPts val="0"/>
              </a:spcBef>
              <a:spcAft>
                <a:spcPts val="0"/>
              </a:spcAft>
              <a:buClr>
                <a:schemeClr val="dk1"/>
              </a:buClr>
              <a:buSzPts val="2600"/>
              <a:buFont typeface="DM Sans"/>
              <a:buNone/>
              <a:defRPr sz="2600" b="1" i="0" u="none" strike="noStrike" cap="none">
                <a:solidFill>
                  <a:schemeClr val="dk1"/>
                </a:solidFill>
                <a:latin typeface="DM Sans"/>
                <a:ea typeface="DM Sans"/>
                <a:cs typeface="DM Sans"/>
                <a:sym typeface="DM Sans"/>
              </a:defRPr>
            </a:lvl9pPr>
          </a:lstStyle>
          <a:p>
            <a:pPr marL="0" indent="0" algn="r"/>
            <a:r>
              <a:rPr lang="fa-IR" sz="1500" b="0" dirty="0">
                <a:latin typeface="Yekan Bakh" panose="00000500000000000000" pitchFamily="2" charset="-78"/>
                <a:cs typeface="Yekan Bakh" panose="00000500000000000000" pitchFamily="2" charset="-78"/>
              </a:rPr>
              <a:t>استاد مشاور :</a:t>
            </a:r>
          </a:p>
        </p:txBody>
      </p:sp>
      <p:sp>
        <p:nvSpPr>
          <p:cNvPr id="23" name="Google Shape;400;p47">
            <a:extLst>
              <a:ext uri="{FF2B5EF4-FFF2-40B4-BE49-F238E27FC236}">
                <a16:creationId xmlns:a16="http://schemas.microsoft.com/office/drawing/2014/main" id="{593565AB-CFB6-655E-510B-B71AFC9FF55B}"/>
              </a:ext>
            </a:extLst>
          </p:cNvPr>
          <p:cNvSpPr txBox="1">
            <a:spLocks/>
          </p:cNvSpPr>
          <p:nvPr/>
        </p:nvSpPr>
        <p:spPr>
          <a:xfrm>
            <a:off x="3058992" y="2633329"/>
            <a:ext cx="3619800" cy="50747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1pPr>
            <a:lvl2pPr marL="914400" marR="0" lvl="1" indent="-317500" algn="ctr"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2pPr>
            <a:lvl3pPr marL="1371600" marR="0" lvl="2" indent="-317500" algn="ctr"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3pPr>
            <a:lvl4pPr marL="1828800" marR="0" lvl="3" indent="-317500" algn="ctr"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4pPr>
            <a:lvl5pPr marL="2286000" marR="0" lvl="4" indent="-317500" algn="ctr"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5pPr>
            <a:lvl6pPr marL="2743200" marR="0" lvl="5" indent="-317500" algn="ctr"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6pPr>
            <a:lvl7pPr marL="3200400" marR="0" lvl="6" indent="-317500" algn="ctr"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7pPr>
            <a:lvl8pPr marL="3657600" marR="0" lvl="7" indent="-317500" algn="ctr"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8pPr>
            <a:lvl9pPr marL="4114800" marR="0" lvl="8" indent="-317500" algn="ctr"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9pPr>
          </a:lstStyle>
          <a:p>
            <a:pPr marL="0" indent="0" algn="r" rtl="1">
              <a:lnSpc>
                <a:spcPct val="120000"/>
              </a:lnSpc>
              <a:buClrTx/>
              <a:buSzTx/>
              <a:defRPr/>
            </a:pPr>
            <a:r>
              <a:rPr lang="fa-IR" sz="1800" kern="1200" dirty="0">
                <a:solidFill>
                  <a:prstClr val="black"/>
                </a:solidFill>
                <a:latin typeface="Yekan Bakh" panose="00000500000000000000" pitchFamily="2" charset="-78"/>
                <a:ea typeface="Calibri" panose="020F0502020204030204" pitchFamily="34" charset="0"/>
                <a:cs typeface="B Koodak" panose="00000700000000000000" pitchFamily="2" charset="-78"/>
              </a:rPr>
              <a:t>دکتر محبوبه خوزان</a:t>
            </a:r>
            <a:endParaRPr lang="en-US" sz="1800" kern="1200" dirty="0">
              <a:solidFill>
                <a:prstClr val="black"/>
              </a:solidFill>
              <a:latin typeface="Yekan Bakh" panose="00000500000000000000" pitchFamily="2" charset="-78"/>
              <a:ea typeface="Calibri" panose="020F0502020204030204" pitchFamily="34" charset="0"/>
              <a:cs typeface="B Koodak" panose="00000700000000000000" pitchFamily="2" charset="-78"/>
            </a:endParaRPr>
          </a:p>
        </p:txBody>
      </p:sp>
      <p:grpSp>
        <p:nvGrpSpPr>
          <p:cNvPr id="24" name="Google Shape;6057;p77">
            <a:extLst>
              <a:ext uri="{FF2B5EF4-FFF2-40B4-BE49-F238E27FC236}">
                <a16:creationId xmlns:a16="http://schemas.microsoft.com/office/drawing/2014/main" id="{DB9B926B-86BD-14C4-E7DF-1A0ECA67C176}"/>
              </a:ext>
            </a:extLst>
          </p:cNvPr>
          <p:cNvGrpSpPr/>
          <p:nvPr/>
        </p:nvGrpSpPr>
        <p:grpSpPr>
          <a:xfrm>
            <a:off x="6863453" y="2285974"/>
            <a:ext cx="354586" cy="353645"/>
            <a:chOff x="-30345325" y="3184750"/>
            <a:chExt cx="292225" cy="291450"/>
          </a:xfrm>
        </p:grpSpPr>
        <p:sp>
          <p:nvSpPr>
            <p:cNvPr id="25" name="Google Shape;6058;p77">
              <a:extLst>
                <a:ext uri="{FF2B5EF4-FFF2-40B4-BE49-F238E27FC236}">
                  <a16:creationId xmlns:a16="http://schemas.microsoft.com/office/drawing/2014/main" id="{1DCB7CD4-2F97-90FB-7316-007DCB8BA1CA}"/>
                </a:ext>
              </a:extLst>
            </p:cNvPr>
            <p:cNvSpPr/>
            <p:nvPr/>
          </p:nvSpPr>
          <p:spPr>
            <a:xfrm>
              <a:off x="-30328000" y="3184750"/>
              <a:ext cx="258375" cy="120950"/>
            </a:xfrm>
            <a:custGeom>
              <a:avLst/>
              <a:gdLst/>
              <a:ahLst/>
              <a:cxnLst/>
              <a:rect l="l" t="t" r="r" b="b"/>
              <a:pathLst>
                <a:path w="10335" h="4838" extrusionOk="0">
                  <a:moveTo>
                    <a:pt x="1040" y="0"/>
                  </a:moveTo>
                  <a:cubicBezTo>
                    <a:pt x="473" y="0"/>
                    <a:pt x="1" y="473"/>
                    <a:pt x="1" y="1071"/>
                  </a:cubicBezTo>
                  <a:lnTo>
                    <a:pt x="1" y="2458"/>
                  </a:lnTo>
                  <a:cubicBezTo>
                    <a:pt x="1" y="2993"/>
                    <a:pt x="473" y="3466"/>
                    <a:pt x="1040" y="3466"/>
                  </a:cubicBezTo>
                  <a:lnTo>
                    <a:pt x="2048" y="3466"/>
                  </a:lnTo>
                  <a:lnTo>
                    <a:pt x="2048" y="4505"/>
                  </a:lnTo>
                  <a:cubicBezTo>
                    <a:pt x="2048" y="4663"/>
                    <a:pt x="2143" y="4757"/>
                    <a:pt x="2269" y="4820"/>
                  </a:cubicBezTo>
                  <a:cubicBezTo>
                    <a:pt x="2300" y="4831"/>
                    <a:pt x="2339" y="4838"/>
                    <a:pt x="2380" y="4838"/>
                  </a:cubicBezTo>
                  <a:cubicBezTo>
                    <a:pt x="2461" y="4838"/>
                    <a:pt x="2552" y="4810"/>
                    <a:pt x="2615" y="4726"/>
                  </a:cubicBezTo>
                  <a:lnTo>
                    <a:pt x="3876" y="3466"/>
                  </a:lnTo>
                  <a:lnTo>
                    <a:pt x="6365" y="3466"/>
                  </a:lnTo>
                  <a:lnTo>
                    <a:pt x="7625" y="4726"/>
                  </a:lnTo>
                  <a:cubicBezTo>
                    <a:pt x="7688" y="4810"/>
                    <a:pt x="7765" y="4838"/>
                    <a:pt x="7846" y="4838"/>
                  </a:cubicBezTo>
                  <a:cubicBezTo>
                    <a:pt x="7887" y="4838"/>
                    <a:pt x="7929" y="4831"/>
                    <a:pt x="7971" y="4820"/>
                  </a:cubicBezTo>
                  <a:cubicBezTo>
                    <a:pt x="8097" y="4789"/>
                    <a:pt x="8160" y="4631"/>
                    <a:pt x="8160" y="4505"/>
                  </a:cubicBezTo>
                  <a:lnTo>
                    <a:pt x="8160" y="3466"/>
                  </a:lnTo>
                  <a:lnTo>
                    <a:pt x="9231" y="3466"/>
                  </a:lnTo>
                  <a:cubicBezTo>
                    <a:pt x="9862" y="3466"/>
                    <a:pt x="10334" y="2993"/>
                    <a:pt x="10334" y="2458"/>
                  </a:cubicBezTo>
                  <a:lnTo>
                    <a:pt x="10334" y="1071"/>
                  </a:lnTo>
                  <a:cubicBezTo>
                    <a:pt x="10334" y="536"/>
                    <a:pt x="9862" y="0"/>
                    <a:pt x="929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6059;p77">
              <a:extLst>
                <a:ext uri="{FF2B5EF4-FFF2-40B4-BE49-F238E27FC236}">
                  <a16:creationId xmlns:a16="http://schemas.microsoft.com/office/drawing/2014/main" id="{E6D96F31-43DB-D77F-91F0-885F6387C55A}"/>
                </a:ext>
              </a:extLst>
            </p:cNvPr>
            <p:cNvSpPr/>
            <p:nvPr/>
          </p:nvSpPr>
          <p:spPr>
            <a:xfrm>
              <a:off x="-30310675" y="3322575"/>
              <a:ext cx="68550" cy="69350"/>
            </a:xfrm>
            <a:custGeom>
              <a:avLst/>
              <a:gdLst/>
              <a:ahLst/>
              <a:cxnLst/>
              <a:rect l="l" t="t" r="r" b="b"/>
              <a:pathLst>
                <a:path w="2742" h="2774" extrusionOk="0">
                  <a:moveTo>
                    <a:pt x="1387" y="1"/>
                  </a:moveTo>
                  <a:cubicBezTo>
                    <a:pt x="599" y="1"/>
                    <a:pt x="1" y="631"/>
                    <a:pt x="1" y="1387"/>
                  </a:cubicBezTo>
                  <a:cubicBezTo>
                    <a:pt x="1" y="2143"/>
                    <a:pt x="599" y="2773"/>
                    <a:pt x="1387" y="2773"/>
                  </a:cubicBezTo>
                  <a:cubicBezTo>
                    <a:pt x="2143" y="2773"/>
                    <a:pt x="2742" y="2143"/>
                    <a:pt x="2742" y="1387"/>
                  </a:cubicBezTo>
                  <a:cubicBezTo>
                    <a:pt x="2742" y="631"/>
                    <a:pt x="2143" y="1"/>
                    <a:pt x="138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6060;p77">
              <a:extLst>
                <a:ext uri="{FF2B5EF4-FFF2-40B4-BE49-F238E27FC236}">
                  <a16:creationId xmlns:a16="http://schemas.microsoft.com/office/drawing/2014/main" id="{33A7936D-67BA-A096-483D-00A442CF6C6C}"/>
                </a:ext>
              </a:extLst>
            </p:cNvPr>
            <p:cNvSpPr/>
            <p:nvPr/>
          </p:nvSpPr>
          <p:spPr>
            <a:xfrm>
              <a:off x="-30345325" y="3408425"/>
              <a:ext cx="137075" cy="67775"/>
            </a:xfrm>
            <a:custGeom>
              <a:avLst/>
              <a:gdLst/>
              <a:ahLst/>
              <a:cxnLst/>
              <a:rect l="l" t="t" r="r" b="b"/>
              <a:pathLst>
                <a:path w="5483" h="2711" extrusionOk="0">
                  <a:moveTo>
                    <a:pt x="2741" y="1"/>
                  </a:moveTo>
                  <a:cubicBezTo>
                    <a:pt x="1387" y="1"/>
                    <a:pt x="221" y="1040"/>
                    <a:pt x="32" y="2332"/>
                  </a:cubicBezTo>
                  <a:cubicBezTo>
                    <a:pt x="0" y="2521"/>
                    <a:pt x="158" y="2710"/>
                    <a:pt x="378" y="2710"/>
                  </a:cubicBezTo>
                  <a:lnTo>
                    <a:pt x="5104" y="2710"/>
                  </a:lnTo>
                  <a:cubicBezTo>
                    <a:pt x="5325" y="2710"/>
                    <a:pt x="5482" y="2521"/>
                    <a:pt x="5482" y="2332"/>
                  </a:cubicBezTo>
                  <a:cubicBezTo>
                    <a:pt x="5262" y="977"/>
                    <a:pt x="4128" y="1"/>
                    <a:pt x="274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6061;p77">
              <a:extLst>
                <a:ext uri="{FF2B5EF4-FFF2-40B4-BE49-F238E27FC236}">
                  <a16:creationId xmlns:a16="http://schemas.microsoft.com/office/drawing/2014/main" id="{D97D66F4-B319-5F10-79A8-93E3F7F17DF1}"/>
                </a:ext>
              </a:extLst>
            </p:cNvPr>
            <p:cNvSpPr/>
            <p:nvPr/>
          </p:nvSpPr>
          <p:spPr>
            <a:xfrm>
              <a:off x="-30156300" y="3322575"/>
              <a:ext cx="68550" cy="69350"/>
            </a:xfrm>
            <a:custGeom>
              <a:avLst/>
              <a:gdLst/>
              <a:ahLst/>
              <a:cxnLst/>
              <a:rect l="l" t="t" r="r" b="b"/>
              <a:pathLst>
                <a:path w="2742" h="2774" extrusionOk="0">
                  <a:moveTo>
                    <a:pt x="1387" y="1"/>
                  </a:moveTo>
                  <a:cubicBezTo>
                    <a:pt x="631" y="1"/>
                    <a:pt x="1" y="631"/>
                    <a:pt x="1" y="1387"/>
                  </a:cubicBezTo>
                  <a:cubicBezTo>
                    <a:pt x="1" y="2143"/>
                    <a:pt x="631" y="2773"/>
                    <a:pt x="1387" y="2773"/>
                  </a:cubicBezTo>
                  <a:cubicBezTo>
                    <a:pt x="2111" y="2773"/>
                    <a:pt x="2742" y="2143"/>
                    <a:pt x="2742" y="1387"/>
                  </a:cubicBezTo>
                  <a:cubicBezTo>
                    <a:pt x="2742" y="631"/>
                    <a:pt x="2111" y="1"/>
                    <a:pt x="138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6062;p77">
              <a:extLst>
                <a:ext uri="{FF2B5EF4-FFF2-40B4-BE49-F238E27FC236}">
                  <a16:creationId xmlns:a16="http://schemas.microsoft.com/office/drawing/2014/main" id="{714D0FBF-E6A9-515E-BD3B-D734950F4C2D}"/>
                </a:ext>
              </a:extLst>
            </p:cNvPr>
            <p:cNvSpPr/>
            <p:nvPr/>
          </p:nvSpPr>
          <p:spPr>
            <a:xfrm>
              <a:off x="-30190950" y="3408425"/>
              <a:ext cx="137850" cy="67775"/>
            </a:xfrm>
            <a:custGeom>
              <a:avLst/>
              <a:gdLst/>
              <a:ahLst/>
              <a:cxnLst/>
              <a:rect l="l" t="t" r="r" b="b"/>
              <a:pathLst>
                <a:path w="5514" h="2711" extrusionOk="0">
                  <a:moveTo>
                    <a:pt x="2773" y="1"/>
                  </a:moveTo>
                  <a:cubicBezTo>
                    <a:pt x="1387" y="1"/>
                    <a:pt x="252" y="1040"/>
                    <a:pt x="32" y="2332"/>
                  </a:cubicBezTo>
                  <a:cubicBezTo>
                    <a:pt x="0" y="2521"/>
                    <a:pt x="158" y="2710"/>
                    <a:pt x="410" y="2710"/>
                  </a:cubicBezTo>
                  <a:lnTo>
                    <a:pt x="5167" y="2710"/>
                  </a:lnTo>
                  <a:cubicBezTo>
                    <a:pt x="5356" y="2710"/>
                    <a:pt x="5514" y="2521"/>
                    <a:pt x="5514" y="2332"/>
                  </a:cubicBezTo>
                  <a:cubicBezTo>
                    <a:pt x="5293" y="977"/>
                    <a:pt x="4128" y="1"/>
                    <a:pt x="277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1" name="Picture 2">
            <a:extLst>
              <a:ext uri="{FF2B5EF4-FFF2-40B4-BE49-F238E27FC236}">
                <a16:creationId xmlns:a16="http://schemas.microsoft.com/office/drawing/2014/main" id="{32D564D7-DC94-FECF-2A02-263FA0E651D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214" y="-273431"/>
            <a:ext cx="2599721" cy="2599721"/>
          </a:xfrm>
          <a:prstGeom prst="rect">
            <a:avLst/>
          </a:prstGeom>
          <a:noFill/>
          <a:extLst>
            <a:ext uri="{909E8E84-426E-40DD-AFC4-6F175D3DCCD1}">
              <a14:hiddenFill xmlns:a14="http://schemas.microsoft.com/office/drawing/2010/main">
                <a:solidFill>
                  <a:srgbClr val="FFFFFF"/>
                </a:solidFill>
              </a14:hiddenFill>
            </a:ext>
          </a:extLst>
        </p:spPr>
      </p:pic>
      <p:grpSp>
        <p:nvGrpSpPr>
          <p:cNvPr id="31" name="Google Shape;5581;p76">
            <a:extLst>
              <a:ext uri="{FF2B5EF4-FFF2-40B4-BE49-F238E27FC236}">
                <a16:creationId xmlns:a16="http://schemas.microsoft.com/office/drawing/2014/main" id="{01C4116C-F6E2-B585-DC63-F930B9FB6AD3}"/>
              </a:ext>
            </a:extLst>
          </p:cNvPr>
          <p:cNvGrpSpPr/>
          <p:nvPr/>
        </p:nvGrpSpPr>
        <p:grpSpPr>
          <a:xfrm>
            <a:off x="6898507" y="3626606"/>
            <a:ext cx="299480" cy="272654"/>
            <a:chOff x="-60988623" y="3740800"/>
            <a:chExt cx="316648" cy="310350"/>
          </a:xfrm>
        </p:grpSpPr>
        <p:sp>
          <p:nvSpPr>
            <p:cNvPr id="32" name="Google Shape;5582;p76">
              <a:extLst>
                <a:ext uri="{FF2B5EF4-FFF2-40B4-BE49-F238E27FC236}">
                  <a16:creationId xmlns:a16="http://schemas.microsoft.com/office/drawing/2014/main" id="{B0F52013-6EF7-90F6-27A4-FB6B8A9CE056}"/>
                </a:ext>
              </a:extLst>
            </p:cNvPr>
            <p:cNvSpPr/>
            <p:nvPr/>
          </p:nvSpPr>
          <p:spPr>
            <a:xfrm>
              <a:off x="-60988623" y="3740800"/>
              <a:ext cx="311125" cy="310350"/>
            </a:xfrm>
            <a:custGeom>
              <a:avLst/>
              <a:gdLst/>
              <a:ahLst/>
              <a:cxnLst/>
              <a:rect l="l" t="t" r="r" b="b"/>
              <a:pathLst>
                <a:path w="12445" h="12414" extrusionOk="0">
                  <a:moveTo>
                    <a:pt x="7026" y="1670"/>
                  </a:moveTo>
                  <a:cubicBezTo>
                    <a:pt x="7278" y="1670"/>
                    <a:pt x="7467" y="1859"/>
                    <a:pt x="7467" y="2111"/>
                  </a:cubicBezTo>
                  <a:cubicBezTo>
                    <a:pt x="7467" y="2332"/>
                    <a:pt x="7278" y="2490"/>
                    <a:pt x="7026" y="2490"/>
                  </a:cubicBezTo>
                  <a:lnTo>
                    <a:pt x="2080" y="2490"/>
                  </a:lnTo>
                  <a:cubicBezTo>
                    <a:pt x="1828" y="2490"/>
                    <a:pt x="1639" y="2300"/>
                    <a:pt x="1639" y="2111"/>
                  </a:cubicBezTo>
                  <a:cubicBezTo>
                    <a:pt x="1639" y="1828"/>
                    <a:pt x="1828" y="1670"/>
                    <a:pt x="2080" y="1670"/>
                  </a:cubicBezTo>
                  <a:close/>
                  <a:moveTo>
                    <a:pt x="7026" y="4159"/>
                  </a:moveTo>
                  <a:cubicBezTo>
                    <a:pt x="7278" y="4159"/>
                    <a:pt x="7467" y="4348"/>
                    <a:pt x="7467" y="4537"/>
                  </a:cubicBezTo>
                  <a:cubicBezTo>
                    <a:pt x="7467" y="4789"/>
                    <a:pt x="7278" y="4978"/>
                    <a:pt x="7026" y="4978"/>
                  </a:cubicBezTo>
                  <a:lnTo>
                    <a:pt x="2080" y="4978"/>
                  </a:lnTo>
                  <a:cubicBezTo>
                    <a:pt x="1828" y="4978"/>
                    <a:pt x="1639" y="4789"/>
                    <a:pt x="1639" y="4537"/>
                  </a:cubicBezTo>
                  <a:cubicBezTo>
                    <a:pt x="1639" y="4317"/>
                    <a:pt x="1828" y="4159"/>
                    <a:pt x="2080" y="4159"/>
                  </a:cubicBezTo>
                  <a:close/>
                  <a:moveTo>
                    <a:pt x="7026" y="6648"/>
                  </a:moveTo>
                  <a:cubicBezTo>
                    <a:pt x="7278" y="6648"/>
                    <a:pt x="7467" y="6837"/>
                    <a:pt x="7467" y="7058"/>
                  </a:cubicBezTo>
                  <a:cubicBezTo>
                    <a:pt x="7467" y="7310"/>
                    <a:pt x="7278" y="7467"/>
                    <a:pt x="7026" y="7467"/>
                  </a:cubicBezTo>
                  <a:lnTo>
                    <a:pt x="2080" y="7467"/>
                  </a:lnTo>
                  <a:cubicBezTo>
                    <a:pt x="1828" y="7467"/>
                    <a:pt x="1639" y="7278"/>
                    <a:pt x="1639" y="7058"/>
                  </a:cubicBezTo>
                  <a:cubicBezTo>
                    <a:pt x="1639" y="6806"/>
                    <a:pt x="1828" y="6648"/>
                    <a:pt x="2080" y="6648"/>
                  </a:cubicBezTo>
                  <a:close/>
                  <a:moveTo>
                    <a:pt x="7026" y="9106"/>
                  </a:moveTo>
                  <a:cubicBezTo>
                    <a:pt x="7278" y="9106"/>
                    <a:pt x="7467" y="9295"/>
                    <a:pt x="7467" y="9515"/>
                  </a:cubicBezTo>
                  <a:cubicBezTo>
                    <a:pt x="7467" y="9736"/>
                    <a:pt x="7278" y="9893"/>
                    <a:pt x="7026" y="9893"/>
                  </a:cubicBezTo>
                  <a:lnTo>
                    <a:pt x="2080" y="9893"/>
                  </a:lnTo>
                  <a:cubicBezTo>
                    <a:pt x="1828" y="9893"/>
                    <a:pt x="1639" y="9704"/>
                    <a:pt x="1639" y="9515"/>
                  </a:cubicBezTo>
                  <a:cubicBezTo>
                    <a:pt x="1639" y="9263"/>
                    <a:pt x="1828" y="9106"/>
                    <a:pt x="2080" y="9106"/>
                  </a:cubicBezTo>
                  <a:close/>
                  <a:moveTo>
                    <a:pt x="11500" y="10775"/>
                  </a:moveTo>
                  <a:cubicBezTo>
                    <a:pt x="11342" y="11248"/>
                    <a:pt x="10870" y="11594"/>
                    <a:pt x="10303" y="11594"/>
                  </a:cubicBezTo>
                  <a:cubicBezTo>
                    <a:pt x="9767" y="11594"/>
                    <a:pt x="9326" y="11248"/>
                    <a:pt x="9137" y="10775"/>
                  </a:cubicBezTo>
                  <a:close/>
                  <a:moveTo>
                    <a:pt x="1261" y="1"/>
                  </a:moveTo>
                  <a:cubicBezTo>
                    <a:pt x="568" y="1"/>
                    <a:pt x="32" y="568"/>
                    <a:pt x="32" y="1229"/>
                  </a:cubicBezTo>
                  <a:lnTo>
                    <a:pt x="32" y="10334"/>
                  </a:lnTo>
                  <a:cubicBezTo>
                    <a:pt x="0" y="11468"/>
                    <a:pt x="946" y="12414"/>
                    <a:pt x="2080" y="12414"/>
                  </a:cubicBezTo>
                  <a:lnTo>
                    <a:pt x="10334" y="12414"/>
                  </a:lnTo>
                  <a:cubicBezTo>
                    <a:pt x="11500" y="12414"/>
                    <a:pt x="12445" y="11468"/>
                    <a:pt x="12445" y="10334"/>
                  </a:cubicBezTo>
                  <a:cubicBezTo>
                    <a:pt x="12445" y="10082"/>
                    <a:pt x="12224" y="9893"/>
                    <a:pt x="12004" y="9893"/>
                  </a:cubicBezTo>
                  <a:lnTo>
                    <a:pt x="9074" y="9893"/>
                  </a:lnTo>
                  <a:lnTo>
                    <a:pt x="9074" y="1229"/>
                  </a:lnTo>
                  <a:cubicBezTo>
                    <a:pt x="9074" y="568"/>
                    <a:pt x="8538" y="1"/>
                    <a:pt x="787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 name="Google Shape;5583;p76">
              <a:extLst>
                <a:ext uri="{FF2B5EF4-FFF2-40B4-BE49-F238E27FC236}">
                  <a16:creationId xmlns:a16="http://schemas.microsoft.com/office/drawing/2014/main" id="{F8BC5763-A4FB-7072-4E29-192F18E900F9}"/>
                </a:ext>
              </a:extLst>
            </p:cNvPr>
            <p:cNvSpPr/>
            <p:nvPr/>
          </p:nvSpPr>
          <p:spPr>
            <a:xfrm>
              <a:off x="-60742100" y="3920375"/>
              <a:ext cx="68550" cy="55175"/>
            </a:xfrm>
            <a:custGeom>
              <a:avLst/>
              <a:gdLst/>
              <a:ahLst/>
              <a:cxnLst/>
              <a:rect l="l" t="t" r="r" b="b"/>
              <a:pathLst>
                <a:path w="2742" h="2207" extrusionOk="0">
                  <a:moveTo>
                    <a:pt x="0" y="1"/>
                  </a:moveTo>
                  <a:lnTo>
                    <a:pt x="0" y="32"/>
                  </a:lnTo>
                  <a:lnTo>
                    <a:pt x="1009" y="1986"/>
                  </a:lnTo>
                  <a:cubicBezTo>
                    <a:pt x="1103" y="2080"/>
                    <a:pt x="1261" y="2206"/>
                    <a:pt x="1418" y="2206"/>
                  </a:cubicBezTo>
                  <a:cubicBezTo>
                    <a:pt x="1576" y="2206"/>
                    <a:pt x="1733" y="2143"/>
                    <a:pt x="1796" y="1986"/>
                  </a:cubicBezTo>
                  <a:lnTo>
                    <a:pt x="2741" y="32"/>
                  </a:lnTo>
                  <a:lnTo>
                    <a:pt x="274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5584;p76">
              <a:extLst>
                <a:ext uri="{FF2B5EF4-FFF2-40B4-BE49-F238E27FC236}">
                  <a16:creationId xmlns:a16="http://schemas.microsoft.com/office/drawing/2014/main" id="{16297985-346C-23DF-C35A-A3FCDC1862B0}"/>
                </a:ext>
              </a:extLst>
            </p:cNvPr>
            <p:cNvSpPr/>
            <p:nvPr/>
          </p:nvSpPr>
          <p:spPr>
            <a:xfrm>
              <a:off x="-60740525" y="3741600"/>
              <a:ext cx="68550" cy="158325"/>
            </a:xfrm>
            <a:custGeom>
              <a:avLst/>
              <a:gdLst/>
              <a:ahLst/>
              <a:cxnLst/>
              <a:rect l="l" t="t" r="r" b="b"/>
              <a:pathLst>
                <a:path w="2742" h="6333" extrusionOk="0">
                  <a:moveTo>
                    <a:pt x="1796" y="819"/>
                  </a:moveTo>
                  <a:cubicBezTo>
                    <a:pt x="1891" y="819"/>
                    <a:pt x="1922" y="882"/>
                    <a:pt x="1922" y="945"/>
                  </a:cubicBezTo>
                  <a:lnTo>
                    <a:pt x="1922" y="1638"/>
                  </a:lnTo>
                  <a:lnTo>
                    <a:pt x="820" y="1638"/>
                  </a:lnTo>
                  <a:lnTo>
                    <a:pt x="820" y="945"/>
                  </a:lnTo>
                  <a:cubicBezTo>
                    <a:pt x="820" y="851"/>
                    <a:pt x="883" y="819"/>
                    <a:pt x="977" y="819"/>
                  </a:cubicBezTo>
                  <a:close/>
                  <a:moveTo>
                    <a:pt x="977" y="0"/>
                  </a:moveTo>
                  <a:cubicBezTo>
                    <a:pt x="410" y="0"/>
                    <a:pt x="1" y="410"/>
                    <a:pt x="1" y="945"/>
                  </a:cubicBezTo>
                  <a:lnTo>
                    <a:pt x="1" y="6333"/>
                  </a:lnTo>
                  <a:lnTo>
                    <a:pt x="2741" y="6333"/>
                  </a:lnTo>
                  <a:lnTo>
                    <a:pt x="2741" y="945"/>
                  </a:lnTo>
                  <a:cubicBezTo>
                    <a:pt x="2741" y="410"/>
                    <a:pt x="2300" y="0"/>
                    <a:pt x="17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 name="Google Shape;403;p47">
            <a:extLst>
              <a:ext uri="{FF2B5EF4-FFF2-40B4-BE49-F238E27FC236}">
                <a16:creationId xmlns:a16="http://schemas.microsoft.com/office/drawing/2014/main" id="{CADA9067-BC97-F263-DED2-E858F9288047}"/>
              </a:ext>
            </a:extLst>
          </p:cNvPr>
          <p:cNvSpPr txBox="1">
            <a:spLocks/>
          </p:cNvSpPr>
          <p:nvPr/>
        </p:nvSpPr>
        <p:spPr>
          <a:xfrm>
            <a:off x="3058992" y="3501183"/>
            <a:ext cx="3619800" cy="5235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L="457200" marR="0" lvl="0" indent="-317500" algn="l" rtl="0">
              <a:lnSpc>
                <a:spcPct val="115000"/>
              </a:lnSpc>
              <a:spcBef>
                <a:spcPts val="0"/>
              </a:spcBef>
              <a:spcAft>
                <a:spcPts val="0"/>
              </a:spcAft>
              <a:buClr>
                <a:schemeClr val="dk1"/>
              </a:buClr>
              <a:buSzPts val="2600"/>
              <a:buFont typeface="DM Sans"/>
              <a:buNone/>
              <a:defRPr sz="2000" b="1" i="0" u="none" strike="noStrike" cap="none">
                <a:solidFill>
                  <a:schemeClr val="dk1"/>
                </a:solidFill>
                <a:latin typeface="Poppins"/>
                <a:ea typeface="Poppins"/>
                <a:cs typeface="Poppins"/>
                <a:sym typeface="Poppins"/>
              </a:defRPr>
            </a:lvl1pPr>
            <a:lvl2pPr marL="914400" marR="0" lvl="1" indent="-317500" algn="ctr" rtl="0">
              <a:lnSpc>
                <a:spcPct val="115000"/>
              </a:lnSpc>
              <a:spcBef>
                <a:spcPts val="0"/>
              </a:spcBef>
              <a:spcAft>
                <a:spcPts val="0"/>
              </a:spcAft>
              <a:buClr>
                <a:schemeClr val="dk1"/>
              </a:buClr>
              <a:buSzPts val="2600"/>
              <a:buFont typeface="DM Sans"/>
              <a:buNone/>
              <a:defRPr sz="2600" b="1" i="0" u="none" strike="noStrike" cap="none">
                <a:solidFill>
                  <a:schemeClr val="dk1"/>
                </a:solidFill>
                <a:latin typeface="DM Sans"/>
                <a:ea typeface="DM Sans"/>
                <a:cs typeface="DM Sans"/>
                <a:sym typeface="DM Sans"/>
              </a:defRPr>
            </a:lvl2pPr>
            <a:lvl3pPr marL="1371600" marR="0" lvl="2" indent="-317500" algn="ctr" rtl="0">
              <a:lnSpc>
                <a:spcPct val="115000"/>
              </a:lnSpc>
              <a:spcBef>
                <a:spcPts val="0"/>
              </a:spcBef>
              <a:spcAft>
                <a:spcPts val="0"/>
              </a:spcAft>
              <a:buClr>
                <a:schemeClr val="dk1"/>
              </a:buClr>
              <a:buSzPts val="2600"/>
              <a:buFont typeface="DM Sans"/>
              <a:buNone/>
              <a:defRPr sz="2600" b="1" i="0" u="none" strike="noStrike" cap="none">
                <a:solidFill>
                  <a:schemeClr val="dk1"/>
                </a:solidFill>
                <a:latin typeface="DM Sans"/>
                <a:ea typeface="DM Sans"/>
                <a:cs typeface="DM Sans"/>
                <a:sym typeface="DM Sans"/>
              </a:defRPr>
            </a:lvl3pPr>
            <a:lvl4pPr marL="1828800" marR="0" lvl="3" indent="-317500" algn="ctr" rtl="0">
              <a:lnSpc>
                <a:spcPct val="115000"/>
              </a:lnSpc>
              <a:spcBef>
                <a:spcPts val="0"/>
              </a:spcBef>
              <a:spcAft>
                <a:spcPts val="0"/>
              </a:spcAft>
              <a:buClr>
                <a:schemeClr val="dk1"/>
              </a:buClr>
              <a:buSzPts val="2600"/>
              <a:buFont typeface="DM Sans"/>
              <a:buNone/>
              <a:defRPr sz="2600" b="1" i="0" u="none" strike="noStrike" cap="none">
                <a:solidFill>
                  <a:schemeClr val="dk1"/>
                </a:solidFill>
                <a:latin typeface="DM Sans"/>
                <a:ea typeface="DM Sans"/>
                <a:cs typeface="DM Sans"/>
                <a:sym typeface="DM Sans"/>
              </a:defRPr>
            </a:lvl4pPr>
            <a:lvl5pPr marL="2286000" marR="0" lvl="4" indent="-317500" algn="ctr" rtl="0">
              <a:lnSpc>
                <a:spcPct val="115000"/>
              </a:lnSpc>
              <a:spcBef>
                <a:spcPts val="0"/>
              </a:spcBef>
              <a:spcAft>
                <a:spcPts val="0"/>
              </a:spcAft>
              <a:buClr>
                <a:schemeClr val="dk1"/>
              </a:buClr>
              <a:buSzPts val="2600"/>
              <a:buFont typeface="DM Sans"/>
              <a:buNone/>
              <a:defRPr sz="2600" b="1" i="0" u="none" strike="noStrike" cap="none">
                <a:solidFill>
                  <a:schemeClr val="dk1"/>
                </a:solidFill>
                <a:latin typeface="DM Sans"/>
                <a:ea typeface="DM Sans"/>
                <a:cs typeface="DM Sans"/>
                <a:sym typeface="DM Sans"/>
              </a:defRPr>
            </a:lvl5pPr>
            <a:lvl6pPr marL="2743200" marR="0" lvl="5" indent="-317500" algn="ctr" rtl="0">
              <a:lnSpc>
                <a:spcPct val="115000"/>
              </a:lnSpc>
              <a:spcBef>
                <a:spcPts val="0"/>
              </a:spcBef>
              <a:spcAft>
                <a:spcPts val="0"/>
              </a:spcAft>
              <a:buClr>
                <a:schemeClr val="dk1"/>
              </a:buClr>
              <a:buSzPts val="2600"/>
              <a:buFont typeface="DM Sans"/>
              <a:buNone/>
              <a:defRPr sz="2600" b="1" i="0" u="none" strike="noStrike" cap="none">
                <a:solidFill>
                  <a:schemeClr val="dk1"/>
                </a:solidFill>
                <a:latin typeface="DM Sans"/>
                <a:ea typeface="DM Sans"/>
                <a:cs typeface="DM Sans"/>
                <a:sym typeface="DM Sans"/>
              </a:defRPr>
            </a:lvl6pPr>
            <a:lvl7pPr marL="3200400" marR="0" lvl="6" indent="-317500" algn="ctr" rtl="0">
              <a:lnSpc>
                <a:spcPct val="115000"/>
              </a:lnSpc>
              <a:spcBef>
                <a:spcPts val="0"/>
              </a:spcBef>
              <a:spcAft>
                <a:spcPts val="0"/>
              </a:spcAft>
              <a:buClr>
                <a:schemeClr val="dk1"/>
              </a:buClr>
              <a:buSzPts val="2600"/>
              <a:buFont typeface="DM Sans"/>
              <a:buNone/>
              <a:defRPr sz="2600" b="1" i="0" u="none" strike="noStrike" cap="none">
                <a:solidFill>
                  <a:schemeClr val="dk1"/>
                </a:solidFill>
                <a:latin typeface="DM Sans"/>
                <a:ea typeface="DM Sans"/>
                <a:cs typeface="DM Sans"/>
                <a:sym typeface="DM Sans"/>
              </a:defRPr>
            </a:lvl7pPr>
            <a:lvl8pPr marL="3657600" marR="0" lvl="7" indent="-317500" algn="ctr" rtl="0">
              <a:lnSpc>
                <a:spcPct val="115000"/>
              </a:lnSpc>
              <a:spcBef>
                <a:spcPts val="0"/>
              </a:spcBef>
              <a:spcAft>
                <a:spcPts val="0"/>
              </a:spcAft>
              <a:buClr>
                <a:schemeClr val="dk1"/>
              </a:buClr>
              <a:buSzPts val="2600"/>
              <a:buFont typeface="DM Sans"/>
              <a:buNone/>
              <a:defRPr sz="2600" b="1" i="0" u="none" strike="noStrike" cap="none">
                <a:solidFill>
                  <a:schemeClr val="dk1"/>
                </a:solidFill>
                <a:latin typeface="DM Sans"/>
                <a:ea typeface="DM Sans"/>
                <a:cs typeface="DM Sans"/>
                <a:sym typeface="DM Sans"/>
              </a:defRPr>
            </a:lvl8pPr>
            <a:lvl9pPr marL="4114800" marR="0" lvl="8" indent="-317500" algn="ctr" rtl="0">
              <a:lnSpc>
                <a:spcPct val="115000"/>
              </a:lnSpc>
              <a:spcBef>
                <a:spcPts val="0"/>
              </a:spcBef>
              <a:spcAft>
                <a:spcPts val="0"/>
              </a:spcAft>
              <a:buClr>
                <a:schemeClr val="dk1"/>
              </a:buClr>
              <a:buSzPts val="2600"/>
              <a:buFont typeface="DM Sans"/>
              <a:buNone/>
              <a:defRPr sz="2600" b="1" i="0" u="none" strike="noStrike" cap="none">
                <a:solidFill>
                  <a:schemeClr val="dk1"/>
                </a:solidFill>
                <a:latin typeface="DM Sans"/>
                <a:ea typeface="DM Sans"/>
                <a:cs typeface="DM Sans"/>
                <a:sym typeface="DM Sans"/>
              </a:defRPr>
            </a:lvl9pPr>
          </a:lstStyle>
          <a:p>
            <a:pPr marL="0" indent="0" algn="r"/>
            <a:r>
              <a:rPr lang="fa-IR" sz="1500" b="0" dirty="0">
                <a:latin typeface="Yekan Bakh" panose="00000500000000000000" pitchFamily="2" charset="-78"/>
                <a:cs typeface="Yekan Bakh" panose="00000500000000000000" pitchFamily="2" charset="-78"/>
              </a:rPr>
              <a:t>نگارش :</a:t>
            </a:r>
          </a:p>
        </p:txBody>
      </p:sp>
      <p:sp>
        <p:nvSpPr>
          <p:cNvPr id="13" name="Google Shape;400;p47">
            <a:extLst>
              <a:ext uri="{FF2B5EF4-FFF2-40B4-BE49-F238E27FC236}">
                <a16:creationId xmlns:a16="http://schemas.microsoft.com/office/drawing/2014/main" id="{47D163EE-69FD-2177-1E10-6BC0B7F85078}"/>
              </a:ext>
            </a:extLst>
          </p:cNvPr>
          <p:cNvSpPr txBox="1">
            <a:spLocks/>
          </p:cNvSpPr>
          <p:nvPr/>
        </p:nvSpPr>
        <p:spPr>
          <a:xfrm>
            <a:off x="3053768" y="3899260"/>
            <a:ext cx="3619800" cy="50747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1pPr>
            <a:lvl2pPr marL="914400" marR="0" lvl="1" indent="-317500" algn="ctr"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2pPr>
            <a:lvl3pPr marL="1371600" marR="0" lvl="2" indent="-317500" algn="ctr"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3pPr>
            <a:lvl4pPr marL="1828800" marR="0" lvl="3" indent="-317500" algn="ctr"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4pPr>
            <a:lvl5pPr marL="2286000" marR="0" lvl="4" indent="-317500" algn="ctr"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5pPr>
            <a:lvl6pPr marL="2743200" marR="0" lvl="5" indent="-317500" algn="ctr"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6pPr>
            <a:lvl7pPr marL="3200400" marR="0" lvl="6" indent="-317500" algn="ctr"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7pPr>
            <a:lvl8pPr marL="3657600" marR="0" lvl="7" indent="-317500" algn="ctr"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8pPr>
            <a:lvl9pPr marL="4114800" marR="0" lvl="8" indent="-317500" algn="ctr"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9pPr>
          </a:lstStyle>
          <a:p>
            <a:pPr marL="0" indent="0" algn="r" rtl="1">
              <a:lnSpc>
                <a:spcPct val="120000"/>
              </a:lnSpc>
              <a:buClrTx/>
              <a:buSzTx/>
              <a:defRPr/>
            </a:pPr>
            <a:r>
              <a:rPr lang="fa-IR" sz="1800" kern="1200" dirty="0">
                <a:solidFill>
                  <a:prstClr val="black"/>
                </a:solidFill>
                <a:latin typeface="Yekan Bakh" panose="00000500000000000000" pitchFamily="2" charset="-78"/>
                <a:ea typeface="Calibri" panose="020F0502020204030204" pitchFamily="34" charset="0"/>
                <a:cs typeface="B Koodak" panose="00000700000000000000" pitchFamily="2" charset="-78"/>
              </a:rPr>
              <a:t>سالار طالبی سانیانی</a:t>
            </a:r>
            <a:endParaRPr lang="en-US" sz="1800" kern="1200" dirty="0">
              <a:solidFill>
                <a:prstClr val="black"/>
              </a:solidFill>
              <a:latin typeface="Yekan Bakh" panose="00000500000000000000" pitchFamily="2" charset="-78"/>
              <a:ea typeface="Calibri" panose="020F0502020204030204" pitchFamily="34" charset="0"/>
              <a:cs typeface="B Koodak" panose="00000700000000000000" pitchFamily="2" charset="-78"/>
            </a:endParaRPr>
          </a:p>
        </p:txBody>
      </p:sp>
    </p:spTree>
    <p:extLst>
      <p:ext uri="{BB962C8B-B14F-4D97-AF65-F5344CB8AC3E}">
        <p14:creationId xmlns:p14="http://schemas.microsoft.com/office/powerpoint/2010/main" val="42207025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66">
          <a:extLst>
            <a:ext uri="{FF2B5EF4-FFF2-40B4-BE49-F238E27FC236}">
              <a16:creationId xmlns:a16="http://schemas.microsoft.com/office/drawing/2014/main" id="{81BE76E2-95BE-2D30-2096-BB4A67C74356}"/>
            </a:ext>
          </a:extLst>
        </p:cNvPr>
        <p:cNvGrpSpPr/>
        <p:nvPr/>
      </p:nvGrpSpPr>
      <p:grpSpPr>
        <a:xfrm>
          <a:off x="0" y="0"/>
          <a:ext cx="0" cy="0"/>
          <a:chOff x="0" y="0"/>
          <a:chExt cx="0" cy="0"/>
        </a:xfrm>
      </p:grpSpPr>
      <p:sp>
        <p:nvSpPr>
          <p:cNvPr id="368" name="Google Shape;368;p45">
            <a:extLst>
              <a:ext uri="{FF2B5EF4-FFF2-40B4-BE49-F238E27FC236}">
                <a16:creationId xmlns:a16="http://schemas.microsoft.com/office/drawing/2014/main" id="{533500B1-599D-98DF-40FF-52E1AB44F4B4}"/>
              </a:ext>
            </a:extLst>
          </p:cNvPr>
          <p:cNvSpPr txBox="1"/>
          <p:nvPr/>
        </p:nvSpPr>
        <p:spPr>
          <a:xfrm>
            <a:off x="724267" y="1068035"/>
            <a:ext cx="7717500" cy="557400"/>
          </a:xfrm>
          <a:prstGeom prst="rect">
            <a:avLst/>
          </a:prstGeom>
          <a:noFill/>
          <a:ln>
            <a:noFill/>
          </a:ln>
        </p:spPr>
        <p:txBody>
          <a:bodyPr spcFirstLastPara="1" wrap="square" lIns="91425" tIns="91425" rIns="91425" bIns="91425" anchor="t" anchorCtr="0">
            <a:noAutofit/>
          </a:bodyPr>
          <a:lstStyle/>
          <a:p>
            <a:pPr lvl="0" algn="ctr">
              <a:lnSpc>
                <a:spcPct val="115000"/>
              </a:lnSpc>
            </a:pPr>
            <a:r>
              <a:rPr lang="ar-SA" sz="1200" dirty="0">
                <a:latin typeface="IRANSans" panose="020B0506030804020204" pitchFamily="34" charset="-78"/>
                <a:ea typeface="Calibri" panose="020F0502020204030204" pitchFamily="34" charset="0"/>
                <a:cs typeface="IRANSans" panose="020B0506030804020204" pitchFamily="34" charset="-78"/>
              </a:rPr>
              <a:t>بعد از کسب اجازه از معاونت مربوطه و دریافت کد اخلاق، چهار بخش شهرستان میانه شامل مرکزی، کندوان، کاغذ کنان و ترکمنچای به دو طبقه ارتفاعی بالاتر و پاییتر از </a:t>
            </a:r>
            <a:r>
              <a:rPr lang="fa-IR" sz="1200" dirty="0">
                <a:latin typeface="IRANSans" panose="020B0506030804020204" pitchFamily="34" charset="-78"/>
                <a:ea typeface="Calibri" panose="020F0502020204030204" pitchFamily="34" charset="0"/>
                <a:cs typeface="IRANSans" panose="020B0506030804020204" pitchFamily="34" charset="-78"/>
              </a:rPr>
              <a:t>۲۰۰۰</a:t>
            </a:r>
            <a:r>
              <a:rPr lang="ar-SA" sz="1200" dirty="0">
                <a:latin typeface="IRANSans" panose="020B0506030804020204" pitchFamily="34" charset="-78"/>
                <a:ea typeface="Calibri" panose="020F0502020204030204" pitchFamily="34" charset="0"/>
                <a:cs typeface="IRANSans" panose="020B0506030804020204" pitchFamily="34" charset="-78"/>
              </a:rPr>
              <a:t> تقسیم خواهند شد</a:t>
            </a:r>
            <a:r>
              <a:rPr lang="fa-IR" sz="1200" dirty="0">
                <a:latin typeface="IRANSans" panose="020B0506030804020204" pitchFamily="34" charset="-78"/>
                <a:ea typeface="Calibri" panose="020F0502020204030204" pitchFamily="34" charset="0"/>
                <a:cs typeface="IRANSans" panose="020B0506030804020204" pitchFamily="34" charset="-78"/>
              </a:rPr>
              <a:t>، </a:t>
            </a:r>
            <a:r>
              <a:rPr lang="ar-SA" sz="1200" dirty="0">
                <a:latin typeface="IRANSans" panose="020B0506030804020204" pitchFamily="34" charset="-78"/>
                <a:ea typeface="Calibri" panose="020F0502020204030204" pitchFamily="34" charset="0"/>
                <a:cs typeface="IRANSans" panose="020B0506030804020204" pitchFamily="34" charset="-78"/>
              </a:rPr>
              <a:t>همچنین اطلاعات مربوط به ارتفاع دقیق روستاها از مرکز هواشناسی شهرستان مربوط استخراج خواهد شد.</a:t>
            </a:r>
            <a:endParaRPr sz="1200" dirty="0">
              <a:latin typeface="IRANSans" panose="020B0506030804020204" pitchFamily="34" charset="-78"/>
              <a:ea typeface="Calibri" panose="020F0502020204030204" pitchFamily="34" charset="0"/>
              <a:cs typeface="IRANSans" panose="020B0506030804020204" pitchFamily="34" charset="-78"/>
              <a:sym typeface="Albert Sans"/>
            </a:endParaRPr>
          </a:p>
        </p:txBody>
      </p:sp>
      <p:sp>
        <p:nvSpPr>
          <p:cNvPr id="369" name="Google Shape;369;p45">
            <a:extLst>
              <a:ext uri="{FF2B5EF4-FFF2-40B4-BE49-F238E27FC236}">
                <a16:creationId xmlns:a16="http://schemas.microsoft.com/office/drawing/2014/main" id="{C47D9624-BC8F-47C9-CAF5-B81A660ECCD8}"/>
              </a:ext>
            </a:extLst>
          </p:cNvPr>
          <p:cNvSpPr txBox="1"/>
          <p:nvPr/>
        </p:nvSpPr>
        <p:spPr>
          <a:xfrm>
            <a:off x="717385" y="3256963"/>
            <a:ext cx="2008800" cy="409500"/>
          </a:xfrm>
          <a:prstGeom prst="rect">
            <a:avLst/>
          </a:prstGeom>
          <a:noFill/>
          <a:ln>
            <a:noFill/>
          </a:ln>
        </p:spPr>
        <p:txBody>
          <a:bodyPr spcFirstLastPara="1" wrap="square" lIns="91425" tIns="91425" rIns="91425" bIns="91425" anchor="b" anchorCtr="0">
            <a:noAutofit/>
          </a:bodyPr>
          <a:lstStyle/>
          <a:p>
            <a:pPr marL="0" lvl="0" indent="0" algn="ctr" rtl="0">
              <a:lnSpc>
                <a:spcPct val="115000"/>
              </a:lnSpc>
              <a:spcBef>
                <a:spcPts val="0"/>
              </a:spcBef>
              <a:spcAft>
                <a:spcPts val="0"/>
              </a:spcAft>
              <a:buClr>
                <a:srgbClr val="000000"/>
              </a:buClr>
              <a:buSzPts val="1100"/>
              <a:buFont typeface="Arial"/>
              <a:buNone/>
            </a:pPr>
            <a:r>
              <a:rPr lang="fa-IR" sz="2000" b="1" dirty="0">
                <a:solidFill>
                  <a:schemeClr val="dk1"/>
                </a:solidFill>
                <a:latin typeface="Yekan Bakh" panose="00000500000000000000" pitchFamily="2" charset="-78"/>
                <a:ea typeface="Poppins"/>
                <a:cs typeface="Yekan Bakh" panose="00000500000000000000" pitchFamily="2" charset="-78"/>
                <a:sym typeface="Poppins"/>
              </a:rPr>
              <a:t>خوشه</a:t>
            </a:r>
            <a:endParaRPr sz="2000" b="1" dirty="0">
              <a:solidFill>
                <a:schemeClr val="dk1"/>
              </a:solidFill>
              <a:latin typeface="Yekan Bakh" panose="00000500000000000000" pitchFamily="2" charset="-78"/>
              <a:ea typeface="Poppins"/>
              <a:cs typeface="Yekan Bakh" panose="00000500000000000000" pitchFamily="2" charset="-78"/>
              <a:sym typeface="Poppins"/>
            </a:endParaRPr>
          </a:p>
        </p:txBody>
      </p:sp>
      <p:sp>
        <p:nvSpPr>
          <p:cNvPr id="370" name="Google Shape;370;p45">
            <a:extLst>
              <a:ext uri="{FF2B5EF4-FFF2-40B4-BE49-F238E27FC236}">
                <a16:creationId xmlns:a16="http://schemas.microsoft.com/office/drawing/2014/main" id="{DBEC2CC0-C765-95EF-DD74-1C9CF030181B}"/>
              </a:ext>
            </a:extLst>
          </p:cNvPr>
          <p:cNvSpPr txBox="1"/>
          <p:nvPr/>
        </p:nvSpPr>
        <p:spPr>
          <a:xfrm>
            <a:off x="616945" y="3546949"/>
            <a:ext cx="2177667" cy="557400"/>
          </a:xfrm>
          <a:prstGeom prst="rect">
            <a:avLst/>
          </a:prstGeom>
          <a:noFill/>
          <a:ln>
            <a:noFill/>
          </a:ln>
        </p:spPr>
        <p:txBody>
          <a:bodyPr spcFirstLastPara="1" wrap="square" lIns="91425" tIns="91425" rIns="91425" bIns="91425" anchor="t" anchorCtr="0">
            <a:noAutofit/>
          </a:bodyPr>
          <a:lstStyle/>
          <a:p>
            <a:pPr lvl="0" algn="ctr">
              <a:lnSpc>
                <a:spcPct val="115000"/>
              </a:lnSpc>
            </a:pPr>
            <a:r>
              <a:rPr lang="ar-SA" sz="1200" dirty="0">
                <a:latin typeface="IRANSans" panose="020B0506030804020204" pitchFamily="34" charset="-78"/>
                <a:ea typeface="Calibri" panose="020F0502020204030204" pitchFamily="34" charset="0"/>
                <a:cs typeface="IRANSans" panose="020B0506030804020204" pitchFamily="34" charset="-78"/>
              </a:rPr>
              <a:t>روستا های هر بخش به عنوان خوشه در نظر گرفته شد</a:t>
            </a:r>
            <a:endParaRPr sz="1200" dirty="0">
              <a:solidFill>
                <a:schemeClr val="dk1"/>
              </a:solidFill>
              <a:latin typeface="IRANSans" panose="020B0506030804020204" pitchFamily="34" charset="-78"/>
              <a:ea typeface="Albert Sans"/>
              <a:cs typeface="IRANSans" panose="020B0506030804020204" pitchFamily="34" charset="-78"/>
              <a:sym typeface="Albert Sans"/>
            </a:endParaRPr>
          </a:p>
        </p:txBody>
      </p:sp>
      <p:sp>
        <p:nvSpPr>
          <p:cNvPr id="371" name="Google Shape;371;p45">
            <a:extLst>
              <a:ext uri="{FF2B5EF4-FFF2-40B4-BE49-F238E27FC236}">
                <a16:creationId xmlns:a16="http://schemas.microsoft.com/office/drawing/2014/main" id="{EAF396FE-F2DD-1515-0F67-065561022498}"/>
              </a:ext>
            </a:extLst>
          </p:cNvPr>
          <p:cNvSpPr txBox="1"/>
          <p:nvPr/>
        </p:nvSpPr>
        <p:spPr>
          <a:xfrm>
            <a:off x="3567600" y="3256963"/>
            <a:ext cx="2008800" cy="409500"/>
          </a:xfrm>
          <a:prstGeom prst="rect">
            <a:avLst/>
          </a:prstGeom>
          <a:noFill/>
          <a:ln>
            <a:noFill/>
          </a:ln>
        </p:spPr>
        <p:txBody>
          <a:bodyPr spcFirstLastPara="1" wrap="square" lIns="91425" tIns="91425" rIns="91425" bIns="91425" anchor="b" anchorCtr="0">
            <a:noAutofit/>
          </a:bodyPr>
          <a:lstStyle/>
          <a:p>
            <a:pPr marL="0" lvl="0" indent="0" algn="ctr" rtl="0">
              <a:lnSpc>
                <a:spcPct val="115000"/>
              </a:lnSpc>
              <a:spcBef>
                <a:spcPts val="0"/>
              </a:spcBef>
              <a:spcAft>
                <a:spcPts val="0"/>
              </a:spcAft>
              <a:buClr>
                <a:srgbClr val="000000"/>
              </a:buClr>
              <a:buSzPts val="1100"/>
              <a:buFont typeface="Arial"/>
              <a:buNone/>
            </a:pPr>
            <a:r>
              <a:rPr lang="fa-IR" sz="2000" b="1" dirty="0">
                <a:solidFill>
                  <a:schemeClr val="dk1"/>
                </a:solidFill>
                <a:latin typeface="Yekan Bakh" panose="00000500000000000000" pitchFamily="2" charset="-78"/>
                <a:cs typeface="Yekan Bakh" panose="00000500000000000000" pitchFamily="2" charset="-78"/>
                <a:sym typeface="Poppins"/>
              </a:rPr>
              <a:t>نمونه گیری</a:t>
            </a:r>
            <a:endParaRPr sz="2000" b="1" dirty="0">
              <a:solidFill>
                <a:schemeClr val="dk1"/>
              </a:solidFill>
              <a:latin typeface="Yekan Bakh" panose="00000500000000000000" pitchFamily="2" charset="-78"/>
              <a:cs typeface="Yekan Bakh" panose="00000500000000000000" pitchFamily="2" charset="-78"/>
              <a:sym typeface="Poppins"/>
            </a:endParaRPr>
          </a:p>
        </p:txBody>
      </p:sp>
      <p:sp>
        <p:nvSpPr>
          <p:cNvPr id="372" name="Google Shape;372;p45">
            <a:extLst>
              <a:ext uri="{FF2B5EF4-FFF2-40B4-BE49-F238E27FC236}">
                <a16:creationId xmlns:a16="http://schemas.microsoft.com/office/drawing/2014/main" id="{808927F3-CDDF-7803-9BF6-11EF7EA3D440}"/>
              </a:ext>
            </a:extLst>
          </p:cNvPr>
          <p:cNvSpPr txBox="1"/>
          <p:nvPr/>
        </p:nvSpPr>
        <p:spPr>
          <a:xfrm>
            <a:off x="2826624" y="3546949"/>
            <a:ext cx="3331805" cy="557400"/>
          </a:xfrm>
          <a:prstGeom prst="rect">
            <a:avLst/>
          </a:prstGeom>
          <a:noFill/>
          <a:ln>
            <a:noFill/>
          </a:ln>
        </p:spPr>
        <p:txBody>
          <a:bodyPr spcFirstLastPara="1" wrap="square" lIns="91425" tIns="91425" rIns="91425" bIns="91425" anchor="t" anchorCtr="0">
            <a:noAutofit/>
          </a:bodyPr>
          <a:lstStyle/>
          <a:p>
            <a:pPr lvl="0" algn="ctr">
              <a:lnSpc>
                <a:spcPct val="115000"/>
              </a:lnSpc>
            </a:pPr>
            <a:r>
              <a:rPr lang="ar-SA" sz="1200" dirty="0">
                <a:latin typeface="IRANSans" panose="020B0506030804020204" pitchFamily="34" charset="-78"/>
                <a:ea typeface="Calibri" panose="020F0502020204030204" pitchFamily="34" charset="0"/>
                <a:cs typeface="IRANSans" panose="020B0506030804020204" pitchFamily="34" charset="-78"/>
              </a:rPr>
              <a:t>گیری در روستا به صورت در دسترس و آسان خواهد بود. به صورتی که افرادی که به مرکز بهداشت روستا مراجعه میکنند</a:t>
            </a:r>
            <a:endParaRPr sz="1200" dirty="0">
              <a:latin typeface="IRANSans" panose="020B0506030804020204" pitchFamily="34" charset="-78"/>
              <a:ea typeface="Calibri" panose="020F0502020204030204" pitchFamily="34" charset="0"/>
              <a:cs typeface="IRANSans" panose="020B0506030804020204" pitchFamily="34" charset="-78"/>
              <a:sym typeface="Albert Sans"/>
            </a:endParaRPr>
          </a:p>
        </p:txBody>
      </p:sp>
      <p:sp>
        <p:nvSpPr>
          <p:cNvPr id="373" name="Google Shape;373;p45">
            <a:extLst>
              <a:ext uri="{FF2B5EF4-FFF2-40B4-BE49-F238E27FC236}">
                <a16:creationId xmlns:a16="http://schemas.microsoft.com/office/drawing/2014/main" id="{F38D26A9-51A5-C535-1DF3-383C5A11E457}"/>
              </a:ext>
            </a:extLst>
          </p:cNvPr>
          <p:cNvSpPr txBox="1"/>
          <p:nvPr/>
        </p:nvSpPr>
        <p:spPr>
          <a:xfrm>
            <a:off x="6417850" y="3256963"/>
            <a:ext cx="2008800" cy="409500"/>
          </a:xfrm>
          <a:prstGeom prst="rect">
            <a:avLst/>
          </a:prstGeom>
          <a:noFill/>
          <a:ln>
            <a:noFill/>
          </a:ln>
        </p:spPr>
        <p:txBody>
          <a:bodyPr spcFirstLastPara="1" wrap="square" lIns="91425" tIns="91425" rIns="91425" bIns="91425" anchor="b" anchorCtr="0">
            <a:noAutofit/>
          </a:bodyPr>
          <a:lstStyle/>
          <a:p>
            <a:pPr marL="0" lvl="0" indent="0" algn="ctr" rtl="0">
              <a:lnSpc>
                <a:spcPct val="115000"/>
              </a:lnSpc>
              <a:spcBef>
                <a:spcPts val="0"/>
              </a:spcBef>
              <a:spcAft>
                <a:spcPts val="0"/>
              </a:spcAft>
              <a:buClr>
                <a:srgbClr val="000000"/>
              </a:buClr>
              <a:buSzPts val="1100"/>
              <a:buFont typeface="Arial"/>
              <a:buNone/>
            </a:pPr>
            <a:r>
              <a:rPr lang="fa-IR" sz="2000" b="1" dirty="0">
                <a:solidFill>
                  <a:schemeClr val="dk1"/>
                </a:solidFill>
                <a:latin typeface="Yekan Bakh" panose="00000500000000000000" pitchFamily="2" charset="-78"/>
                <a:cs typeface="Yekan Bakh" panose="00000500000000000000" pitchFamily="2" charset="-78"/>
                <a:sym typeface="Poppins"/>
              </a:rPr>
              <a:t>اطلاعات بالینی</a:t>
            </a:r>
            <a:endParaRPr sz="2000" b="1" dirty="0">
              <a:solidFill>
                <a:schemeClr val="dk1"/>
              </a:solidFill>
              <a:latin typeface="Yekan Bakh" panose="00000500000000000000" pitchFamily="2" charset="-78"/>
              <a:cs typeface="Yekan Bakh" panose="00000500000000000000" pitchFamily="2" charset="-78"/>
              <a:sym typeface="Poppins"/>
            </a:endParaRPr>
          </a:p>
        </p:txBody>
      </p:sp>
      <p:sp>
        <p:nvSpPr>
          <p:cNvPr id="374" name="Google Shape;374;p45">
            <a:extLst>
              <a:ext uri="{FF2B5EF4-FFF2-40B4-BE49-F238E27FC236}">
                <a16:creationId xmlns:a16="http://schemas.microsoft.com/office/drawing/2014/main" id="{59ED198D-A4A5-10CA-609C-A418D13B2AE2}"/>
              </a:ext>
            </a:extLst>
          </p:cNvPr>
          <p:cNvSpPr txBox="1"/>
          <p:nvPr/>
        </p:nvSpPr>
        <p:spPr>
          <a:xfrm>
            <a:off x="5997000" y="3546949"/>
            <a:ext cx="2974553" cy="557400"/>
          </a:xfrm>
          <a:prstGeom prst="rect">
            <a:avLst/>
          </a:prstGeom>
          <a:noFill/>
          <a:ln>
            <a:noFill/>
          </a:ln>
        </p:spPr>
        <p:txBody>
          <a:bodyPr spcFirstLastPara="1" wrap="square" lIns="91425" tIns="91425" rIns="91425" bIns="91425" anchor="t" anchorCtr="0">
            <a:noAutofit/>
          </a:bodyPr>
          <a:lstStyle/>
          <a:p>
            <a:pPr lvl="0" algn="ctr">
              <a:lnSpc>
                <a:spcPct val="115000"/>
              </a:lnSpc>
            </a:pPr>
            <a:r>
              <a:rPr lang="ar-SA" sz="1200" dirty="0">
                <a:latin typeface="IRANSans" panose="020B0506030804020204" pitchFamily="34" charset="-78"/>
                <a:ea typeface="Calibri" panose="020F0502020204030204" pitchFamily="34" charset="0"/>
                <a:cs typeface="IRANSans" panose="020B0506030804020204" pitchFamily="34" charset="-78"/>
              </a:rPr>
              <a:t>اطلاعات مربوط به بیماری های همراه و ویژگی های دموگرافیک از پرونده های موجود و همچنین پرسش از خود فرد در خانه های بهداشت اخذ می شود.</a:t>
            </a:r>
            <a:endParaRPr sz="1200" dirty="0">
              <a:latin typeface="IRANSans" panose="020B0506030804020204" pitchFamily="34" charset="-78"/>
              <a:ea typeface="Calibri" panose="020F0502020204030204" pitchFamily="34" charset="0"/>
              <a:cs typeface="IRANSans" panose="020B0506030804020204" pitchFamily="34" charset="-78"/>
              <a:sym typeface="Albert Sans"/>
            </a:endParaRPr>
          </a:p>
        </p:txBody>
      </p:sp>
      <p:sp>
        <p:nvSpPr>
          <p:cNvPr id="375" name="Google Shape;375;p45">
            <a:extLst>
              <a:ext uri="{FF2B5EF4-FFF2-40B4-BE49-F238E27FC236}">
                <a16:creationId xmlns:a16="http://schemas.microsoft.com/office/drawing/2014/main" id="{37FD7CF1-4218-4B6F-0695-C3A1E364C4F2}"/>
              </a:ext>
            </a:extLst>
          </p:cNvPr>
          <p:cNvSpPr/>
          <p:nvPr/>
        </p:nvSpPr>
        <p:spPr>
          <a:xfrm>
            <a:off x="717525" y="2746388"/>
            <a:ext cx="2008800" cy="4227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sz="2000" b="1">
                <a:solidFill>
                  <a:schemeClr val="lt1"/>
                </a:solidFill>
                <a:latin typeface="Poppins"/>
                <a:ea typeface="Poppins"/>
                <a:cs typeface="Poppins"/>
                <a:sym typeface="Poppins"/>
              </a:rPr>
              <a:t>1</a:t>
            </a:r>
            <a:endParaRPr sz="2000" b="1">
              <a:solidFill>
                <a:schemeClr val="lt1"/>
              </a:solidFill>
              <a:latin typeface="Poppins"/>
              <a:ea typeface="Poppins"/>
              <a:cs typeface="Poppins"/>
              <a:sym typeface="Poppins"/>
            </a:endParaRPr>
          </a:p>
        </p:txBody>
      </p:sp>
      <p:sp>
        <p:nvSpPr>
          <p:cNvPr id="376" name="Google Shape;376;p45">
            <a:extLst>
              <a:ext uri="{FF2B5EF4-FFF2-40B4-BE49-F238E27FC236}">
                <a16:creationId xmlns:a16="http://schemas.microsoft.com/office/drawing/2014/main" id="{BFA78BFC-DCF4-98DE-BE7F-198025AE3038}"/>
              </a:ext>
            </a:extLst>
          </p:cNvPr>
          <p:cNvSpPr/>
          <p:nvPr/>
        </p:nvSpPr>
        <p:spPr>
          <a:xfrm>
            <a:off x="3567600" y="2746388"/>
            <a:ext cx="2008800" cy="4227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sz="2000" b="1">
                <a:solidFill>
                  <a:schemeClr val="lt1"/>
                </a:solidFill>
                <a:latin typeface="Poppins"/>
                <a:ea typeface="Poppins"/>
                <a:cs typeface="Poppins"/>
                <a:sym typeface="Poppins"/>
              </a:rPr>
              <a:t>2</a:t>
            </a:r>
            <a:endParaRPr sz="2000" b="1">
              <a:solidFill>
                <a:schemeClr val="lt1"/>
              </a:solidFill>
              <a:latin typeface="Poppins"/>
              <a:ea typeface="Poppins"/>
              <a:cs typeface="Poppins"/>
              <a:sym typeface="Poppins"/>
            </a:endParaRPr>
          </a:p>
        </p:txBody>
      </p:sp>
      <p:sp>
        <p:nvSpPr>
          <p:cNvPr id="377" name="Google Shape;377;p45">
            <a:extLst>
              <a:ext uri="{FF2B5EF4-FFF2-40B4-BE49-F238E27FC236}">
                <a16:creationId xmlns:a16="http://schemas.microsoft.com/office/drawing/2014/main" id="{A5904599-5F65-CA8D-81B9-462E3FFF2D6C}"/>
              </a:ext>
            </a:extLst>
          </p:cNvPr>
          <p:cNvSpPr/>
          <p:nvPr/>
        </p:nvSpPr>
        <p:spPr>
          <a:xfrm>
            <a:off x="6417675" y="2746388"/>
            <a:ext cx="2008800" cy="4227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sz="2000" b="1">
                <a:solidFill>
                  <a:schemeClr val="lt1"/>
                </a:solidFill>
                <a:latin typeface="Poppins"/>
                <a:ea typeface="Poppins"/>
                <a:cs typeface="Poppins"/>
                <a:sym typeface="Poppins"/>
              </a:rPr>
              <a:t>3</a:t>
            </a:r>
            <a:endParaRPr sz="2000" b="1">
              <a:solidFill>
                <a:schemeClr val="lt1"/>
              </a:solidFill>
              <a:latin typeface="Poppins"/>
              <a:ea typeface="Poppins"/>
              <a:cs typeface="Poppins"/>
              <a:sym typeface="Poppins"/>
            </a:endParaRPr>
          </a:p>
        </p:txBody>
      </p:sp>
      <p:sp>
        <p:nvSpPr>
          <p:cNvPr id="378" name="Google Shape;378;p45">
            <a:extLst>
              <a:ext uri="{FF2B5EF4-FFF2-40B4-BE49-F238E27FC236}">
                <a16:creationId xmlns:a16="http://schemas.microsoft.com/office/drawing/2014/main" id="{9C7DC1B6-4B77-D73D-C86B-CCE473531EC2}"/>
              </a:ext>
            </a:extLst>
          </p:cNvPr>
          <p:cNvSpPr/>
          <p:nvPr/>
        </p:nvSpPr>
        <p:spPr>
          <a:xfrm>
            <a:off x="1178805" y="4516212"/>
            <a:ext cx="6808424" cy="4227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lvl="0" algn="ctr">
              <a:lnSpc>
                <a:spcPct val="115000"/>
              </a:lnSpc>
            </a:pPr>
            <a:r>
              <a:rPr lang="ar-SA" sz="2000" dirty="0">
                <a:solidFill>
                  <a:schemeClr val="bg1"/>
                </a:solidFill>
                <a:latin typeface="IRANSans" panose="020B0506030804020204" pitchFamily="34" charset="-78"/>
                <a:ea typeface="Calibri" panose="020F0502020204030204" pitchFamily="34" charset="0"/>
                <a:cs typeface="IRANSans" panose="020B0506030804020204" pitchFamily="34" charset="-78"/>
              </a:rPr>
              <a:t>رضایت آگاهانه کتبی از همه شرکت‌کنندگان گرفته خواهد شد</a:t>
            </a:r>
            <a:endParaRPr sz="2000" b="1" dirty="0">
              <a:solidFill>
                <a:schemeClr val="bg1"/>
              </a:solidFill>
              <a:latin typeface="IRANSans" panose="020B0506030804020204" pitchFamily="34" charset="-78"/>
              <a:ea typeface="Poppins"/>
              <a:cs typeface="IRANSans" panose="020B0506030804020204" pitchFamily="34" charset="-78"/>
              <a:sym typeface="Poppins"/>
            </a:endParaRPr>
          </a:p>
        </p:txBody>
      </p:sp>
      <p:cxnSp>
        <p:nvCxnSpPr>
          <p:cNvPr id="381" name="Google Shape;381;p45">
            <a:extLst>
              <a:ext uri="{FF2B5EF4-FFF2-40B4-BE49-F238E27FC236}">
                <a16:creationId xmlns:a16="http://schemas.microsoft.com/office/drawing/2014/main" id="{CC1FE58E-7101-7B32-2A65-A1859AFE728F}"/>
              </a:ext>
            </a:extLst>
          </p:cNvPr>
          <p:cNvCxnSpPr>
            <a:stCxn id="375" idx="3"/>
            <a:endCxn id="376" idx="1"/>
          </p:cNvCxnSpPr>
          <p:nvPr/>
        </p:nvCxnSpPr>
        <p:spPr>
          <a:xfrm>
            <a:off x="2726325" y="2957738"/>
            <a:ext cx="841200" cy="600"/>
          </a:xfrm>
          <a:prstGeom prst="bentConnector3">
            <a:avLst>
              <a:gd name="adj1" fmla="val 50004"/>
            </a:avLst>
          </a:prstGeom>
          <a:noFill/>
          <a:ln w="9525" cap="flat" cmpd="sng">
            <a:solidFill>
              <a:schemeClr val="dk1"/>
            </a:solidFill>
            <a:prstDash val="solid"/>
            <a:round/>
            <a:headEnd type="none" w="med" len="med"/>
            <a:tailEnd type="oval" w="med" len="med"/>
          </a:ln>
        </p:spPr>
      </p:cxnSp>
      <p:cxnSp>
        <p:nvCxnSpPr>
          <p:cNvPr id="382" name="Google Shape;382;p45">
            <a:extLst>
              <a:ext uri="{FF2B5EF4-FFF2-40B4-BE49-F238E27FC236}">
                <a16:creationId xmlns:a16="http://schemas.microsoft.com/office/drawing/2014/main" id="{CA11CE1A-CDB3-78DB-3BC7-167F51DE5BA4}"/>
              </a:ext>
            </a:extLst>
          </p:cNvPr>
          <p:cNvCxnSpPr>
            <a:stCxn id="376" idx="3"/>
            <a:endCxn id="377" idx="1"/>
          </p:cNvCxnSpPr>
          <p:nvPr/>
        </p:nvCxnSpPr>
        <p:spPr>
          <a:xfrm>
            <a:off x="5576400" y="2957738"/>
            <a:ext cx="841200" cy="600"/>
          </a:xfrm>
          <a:prstGeom prst="bentConnector3">
            <a:avLst>
              <a:gd name="adj1" fmla="val 50004"/>
            </a:avLst>
          </a:prstGeom>
          <a:noFill/>
          <a:ln w="9525" cap="flat" cmpd="sng">
            <a:solidFill>
              <a:schemeClr val="dk1"/>
            </a:solidFill>
            <a:prstDash val="solid"/>
            <a:round/>
            <a:headEnd type="none" w="med" len="med"/>
            <a:tailEnd type="oval" w="med" len="med"/>
          </a:ln>
        </p:spPr>
      </p:cxnSp>
      <p:sp>
        <p:nvSpPr>
          <p:cNvPr id="383" name="Google Shape;383;p45">
            <a:extLst>
              <a:ext uri="{FF2B5EF4-FFF2-40B4-BE49-F238E27FC236}">
                <a16:creationId xmlns:a16="http://schemas.microsoft.com/office/drawing/2014/main" id="{F9207B7F-D434-81AB-A063-F8E45F92736F}"/>
              </a:ext>
            </a:extLst>
          </p:cNvPr>
          <p:cNvSpPr/>
          <p:nvPr/>
        </p:nvSpPr>
        <p:spPr>
          <a:xfrm>
            <a:off x="2949675" y="557460"/>
            <a:ext cx="3236100" cy="4227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fa-IR" sz="2000" b="1" dirty="0">
                <a:solidFill>
                  <a:schemeClr val="lt1"/>
                </a:solidFill>
                <a:latin typeface="Poppins"/>
                <a:ea typeface="Poppins"/>
                <a:cs typeface="B Titr" panose="00000700000000000000" pitchFamily="2" charset="-78"/>
                <a:sym typeface="Poppins"/>
              </a:rPr>
              <a:t>روش اجرا</a:t>
            </a:r>
            <a:endParaRPr sz="2000" b="1" dirty="0">
              <a:solidFill>
                <a:schemeClr val="lt1"/>
              </a:solidFill>
              <a:latin typeface="Poppins"/>
              <a:ea typeface="Poppins"/>
              <a:cs typeface="B Titr" panose="00000700000000000000" pitchFamily="2" charset="-78"/>
              <a:sym typeface="Poppins"/>
            </a:endParaRPr>
          </a:p>
        </p:txBody>
      </p:sp>
    </p:spTree>
    <p:extLst>
      <p:ext uri="{BB962C8B-B14F-4D97-AF65-F5344CB8AC3E}">
        <p14:creationId xmlns:p14="http://schemas.microsoft.com/office/powerpoint/2010/main" val="3449800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66">
          <a:extLst>
            <a:ext uri="{FF2B5EF4-FFF2-40B4-BE49-F238E27FC236}">
              <a16:creationId xmlns:a16="http://schemas.microsoft.com/office/drawing/2014/main" id="{2CF31696-54C1-A483-BB5D-E3A8E398527A}"/>
            </a:ext>
          </a:extLst>
        </p:cNvPr>
        <p:cNvGrpSpPr/>
        <p:nvPr/>
      </p:nvGrpSpPr>
      <p:grpSpPr>
        <a:xfrm>
          <a:off x="0" y="0"/>
          <a:ext cx="0" cy="0"/>
          <a:chOff x="0" y="0"/>
          <a:chExt cx="0" cy="0"/>
        </a:xfrm>
      </p:grpSpPr>
      <p:sp>
        <p:nvSpPr>
          <p:cNvPr id="267" name="Google Shape;267;p35">
            <a:extLst>
              <a:ext uri="{FF2B5EF4-FFF2-40B4-BE49-F238E27FC236}">
                <a16:creationId xmlns:a16="http://schemas.microsoft.com/office/drawing/2014/main" id="{F8EAB95E-C415-D17A-C774-E71B39D0F70B}"/>
              </a:ext>
            </a:extLst>
          </p:cNvPr>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fa-IR" dirty="0">
                <a:cs typeface="B Titr" panose="00000700000000000000" pitchFamily="2" charset="-78"/>
              </a:rPr>
              <a:t>روستاهای مورد پژوهش</a:t>
            </a:r>
            <a:endParaRPr dirty="0">
              <a:cs typeface="B Titr" panose="00000700000000000000" pitchFamily="2" charset="-78"/>
            </a:endParaRPr>
          </a:p>
        </p:txBody>
      </p:sp>
      <p:graphicFrame>
        <p:nvGraphicFramePr>
          <p:cNvPr id="2" name="Table 1">
            <a:extLst>
              <a:ext uri="{FF2B5EF4-FFF2-40B4-BE49-F238E27FC236}">
                <a16:creationId xmlns:a16="http://schemas.microsoft.com/office/drawing/2014/main" id="{2E9E8727-4410-506B-72FD-C112DE343DD6}"/>
              </a:ext>
            </a:extLst>
          </p:cNvPr>
          <p:cNvGraphicFramePr>
            <a:graphicFrameLocks noGrp="1"/>
          </p:cNvGraphicFramePr>
          <p:nvPr>
            <p:extLst>
              <p:ext uri="{D42A27DB-BD31-4B8C-83A1-F6EECF244321}">
                <p14:modId xmlns:p14="http://schemas.microsoft.com/office/powerpoint/2010/main" val="1797539422"/>
              </p:ext>
            </p:extLst>
          </p:nvPr>
        </p:nvGraphicFramePr>
        <p:xfrm>
          <a:off x="1582757" y="1198563"/>
          <a:ext cx="2854814" cy="3612134"/>
        </p:xfrm>
        <a:graphic>
          <a:graphicData uri="http://schemas.openxmlformats.org/drawingml/2006/table">
            <a:tbl>
              <a:tblPr>
                <a:tableStyleId>{61585B6D-D13D-4BDE-B240-18986B2E3F3A}</a:tableStyleId>
              </a:tblPr>
              <a:tblGrid>
                <a:gridCol w="1249945">
                  <a:extLst>
                    <a:ext uri="{9D8B030D-6E8A-4147-A177-3AD203B41FA5}">
                      <a16:colId xmlns:a16="http://schemas.microsoft.com/office/drawing/2014/main" val="1018844668"/>
                    </a:ext>
                  </a:extLst>
                </a:gridCol>
                <a:gridCol w="1604869">
                  <a:extLst>
                    <a:ext uri="{9D8B030D-6E8A-4147-A177-3AD203B41FA5}">
                      <a16:colId xmlns:a16="http://schemas.microsoft.com/office/drawing/2014/main" val="1764172666"/>
                    </a:ext>
                  </a:extLst>
                </a:gridCol>
              </a:tblGrid>
              <a:tr h="245484">
                <a:tc>
                  <a:txBody>
                    <a:bodyPr/>
                    <a:lstStyle/>
                    <a:p>
                      <a:pPr algn="ctr" rtl="1" fontAlgn="b">
                        <a:buNone/>
                      </a:pPr>
                      <a:r>
                        <a:rPr lang="fa-IR" sz="1100" u="none" strike="noStrike" dirty="0">
                          <a:effectLst/>
                          <a:latin typeface="IRANSans" panose="020B0506030804020204" pitchFamily="34" charset="-78"/>
                          <a:cs typeface="B Titr" panose="00000700000000000000" pitchFamily="2" charset="-78"/>
                        </a:rPr>
                        <a:t>ارتفاع از سطح دریا</a:t>
                      </a:r>
                      <a:endParaRPr lang="fa-IR" sz="1100" b="1" i="0" u="none" strike="noStrike" dirty="0">
                        <a:solidFill>
                          <a:srgbClr val="44546A"/>
                        </a:solidFill>
                        <a:effectLst/>
                        <a:latin typeface="IRANSans" panose="020B0506030804020204" pitchFamily="34" charset="-78"/>
                        <a:cs typeface="B Titr" panose="00000700000000000000" pitchFamily="2" charset="-78"/>
                      </a:endParaRPr>
                    </a:p>
                  </a:txBody>
                  <a:tcPr marL="3810" marR="3810" marT="3810" marB="0" anchor="b"/>
                </a:tc>
                <a:tc>
                  <a:txBody>
                    <a:bodyPr/>
                    <a:lstStyle/>
                    <a:p>
                      <a:pPr algn="ctr" rtl="1" fontAlgn="b">
                        <a:buNone/>
                      </a:pPr>
                      <a:r>
                        <a:rPr lang="fa-IR" sz="1100" u="none" strike="noStrike" dirty="0">
                          <a:effectLst/>
                          <a:latin typeface="IRANSans" panose="020B0506030804020204" pitchFamily="34" charset="-78"/>
                          <a:cs typeface="B Titr" panose="00000700000000000000" pitchFamily="2" charset="-78"/>
                        </a:rPr>
                        <a:t>جمعیت</a:t>
                      </a:r>
                      <a:endParaRPr lang="fa-IR" sz="1100" b="1" i="0" u="none" strike="noStrike" dirty="0">
                        <a:solidFill>
                          <a:srgbClr val="44546A"/>
                        </a:solidFill>
                        <a:effectLst/>
                        <a:latin typeface="IRANSans" panose="020B0506030804020204" pitchFamily="34" charset="-78"/>
                        <a:cs typeface="B Titr" panose="00000700000000000000" pitchFamily="2" charset="-78"/>
                      </a:endParaRPr>
                    </a:p>
                  </a:txBody>
                  <a:tcPr marL="3810" marR="3810" marT="3810" marB="0" anchor="b"/>
                </a:tc>
                <a:extLst>
                  <a:ext uri="{0D108BD9-81ED-4DB2-BD59-A6C34878D82A}">
                    <a16:rowId xmlns:a16="http://schemas.microsoft.com/office/drawing/2014/main" val="2546113219"/>
                  </a:ext>
                </a:extLst>
              </a:tr>
              <a:tr h="240475">
                <a:tc>
                  <a:txBody>
                    <a:bodyPr/>
                    <a:lstStyle/>
                    <a:p>
                      <a:pPr algn="ctr" fontAlgn="b">
                        <a:buNone/>
                      </a:pPr>
                      <a:r>
                        <a:rPr lang="en-US" sz="1100" u="none" strike="noStrike" dirty="0">
                          <a:effectLst/>
                          <a:latin typeface="IRANSans" panose="020B0506030804020204" pitchFamily="34" charset="-78"/>
                          <a:cs typeface="IRANSans" panose="020B0506030804020204" pitchFamily="34" charset="-78"/>
                        </a:rPr>
                        <a:t>2150</a:t>
                      </a:r>
                      <a:endParaRPr lang="en-US" sz="1100" b="0" i="0" u="none" strike="noStrike" dirty="0">
                        <a:solidFill>
                          <a:srgbClr val="000000"/>
                        </a:solidFill>
                        <a:effectLst/>
                        <a:latin typeface="IRANSans" panose="020B0506030804020204" pitchFamily="34" charset="-78"/>
                        <a:cs typeface="IRANSans" panose="020B0506030804020204" pitchFamily="34" charset="-78"/>
                      </a:endParaRPr>
                    </a:p>
                  </a:txBody>
                  <a:tcPr marL="3810" marR="3810" marT="3810" marB="0" anchor="b">
                    <a:solidFill>
                      <a:schemeClr val="tx2">
                        <a:lumMod val="20000"/>
                        <a:lumOff val="80000"/>
                      </a:schemeClr>
                    </a:solidFill>
                  </a:tcPr>
                </a:tc>
                <a:tc>
                  <a:txBody>
                    <a:bodyPr/>
                    <a:lstStyle/>
                    <a:p>
                      <a:pPr algn="ctr" rtl="1" fontAlgn="b">
                        <a:buNone/>
                      </a:pPr>
                      <a:r>
                        <a:rPr lang="fa-IR" sz="1100" u="none" strike="noStrike" dirty="0">
                          <a:effectLst/>
                          <a:latin typeface="IRANSans" panose="020B0506030804020204" pitchFamily="34" charset="-78"/>
                          <a:cs typeface="IRANSans" panose="020B0506030804020204" pitchFamily="34" charset="-78"/>
                        </a:rPr>
                        <a:t>350 نفر</a:t>
                      </a:r>
                      <a:endParaRPr lang="fa-IR" sz="1100" b="0" i="0" u="none" strike="noStrike" dirty="0">
                        <a:solidFill>
                          <a:srgbClr val="000000"/>
                        </a:solidFill>
                        <a:effectLst/>
                        <a:latin typeface="IRANSans" panose="020B0506030804020204" pitchFamily="34" charset="-78"/>
                        <a:cs typeface="IRANSans" panose="020B0506030804020204" pitchFamily="34" charset="-78"/>
                      </a:endParaRPr>
                    </a:p>
                  </a:txBody>
                  <a:tcPr marL="3810" marR="3810" marT="3810" marB="0" anchor="b"/>
                </a:tc>
                <a:extLst>
                  <a:ext uri="{0D108BD9-81ED-4DB2-BD59-A6C34878D82A}">
                    <a16:rowId xmlns:a16="http://schemas.microsoft.com/office/drawing/2014/main" val="1342501985"/>
                  </a:ext>
                </a:extLst>
              </a:tr>
              <a:tr h="240475">
                <a:tc>
                  <a:txBody>
                    <a:bodyPr/>
                    <a:lstStyle/>
                    <a:p>
                      <a:pPr algn="ctr" fontAlgn="b">
                        <a:buNone/>
                      </a:pPr>
                      <a:r>
                        <a:rPr lang="en-US" sz="1100" u="none" strike="noStrike" dirty="0">
                          <a:effectLst/>
                          <a:latin typeface="IRANSans" panose="020B0506030804020204" pitchFamily="34" charset="-78"/>
                          <a:cs typeface="IRANSans" panose="020B0506030804020204" pitchFamily="34" charset="-78"/>
                        </a:rPr>
                        <a:t>2120</a:t>
                      </a:r>
                      <a:endParaRPr lang="en-US" sz="1100" b="0" i="0" u="none" strike="noStrike" dirty="0">
                        <a:solidFill>
                          <a:srgbClr val="000000"/>
                        </a:solidFill>
                        <a:effectLst/>
                        <a:latin typeface="IRANSans" panose="020B0506030804020204" pitchFamily="34" charset="-78"/>
                        <a:cs typeface="IRANSans" panose="020B0506030804020204" pitchFamily="34" charset="-78"/>
                      </a:endParaRPr>
                    </a:p>
                  </a:txBody>
                  <a:tcPr marL="3810" marR="3810" marT="3810" marB="0" anchor="b">
                    <a:solidFill>
                      <a:schemeClr val="tx2">
                        <a:lumMod val="20000"/>
                        <a:lumOff val="80000"/>
                      </a:schemeClr>
                    </a:solidFill>
                  </a:tcPr>
                </a:tc>
                <a:tc>
                  <a:txBody>
                    <a:bodyPr/>
                    <a:lstStyle/>
                    <a:p>
                      <a:pPr algn="ctr" rtl="1" fontAlgn="b">
                        <a:buNone/>
                      </a:pPr>
                      <a:r>
                        <a:rPr lang="fa-IR" sz="1100" u="none" strike="noStrike" dirty="0">
                          <a:effectLst/>
                          <a:latin typeface="IRANSans" panose="020B0506030804020204" pitchFamily="34" charset="-78"/>
                          <a:cs typeface="IRANSans" panose="020B0506030804020204" pitchFamily="34" charset="-78"/>
                        </a:rPr>
                        <a:t>410 نفر</a:t>
                      </a:r>
                      <a:endParaRPr lang="fa-IR" sz="1100" b="0" i="0" u="none" strike="noStrike" dirty="0">
                        <a:solidFill>
                          <a:srgbClr val="000000"/>
                        </a:solidFill>
                        <a:effectLst/>
                        <a:latin typeface="IRANSans" panose="020B0506030804020204" pitchFamily="34" charset="-78"/>
                        <a:cs typeface="IRANSans" panose="020B0506030804020204" pitchFamily="34" charset="-78"/>
                      </a:endParaRPr>
                    </a:p>
                  </a:txBody>
                  <a:tcPr marL="3810" marR="3810" marT="3810" marB="0" anchor="b"/>
                </a:tc>
                <a:extLst>
                  <a:ext uri="{0D108BD9-81ED-4DB2-BD59-A6C34878D82A}">
                    <a16:rowId xmlns:a16="http://schemas.microsoft.com/office/drawing/2014/main" val="2510910772"/>
                  </a:ext>
                </a:extLst>
              </a:tr>
              <a:tr h="240475">
                <a:tc>
                  <a:txBody>
                    <a:bodyPr/>
                    <a:lstStyle/>
                    <a:p>
                      <a:pPr algn="ctr" fontAlgn="b">
                        <a:buNone/>
                      </a:pPr>
                      <a:r>
                        <a:rPr lang="en-US" sz="1100" u="none" strike="noStrike" dirty="0">
                          <a:effectLst/>
                          <a:latin typeface="IRANSans" panose="020B0506030804020204" pitchFamily="34" charset="-78"/>
                          <a:cs typeface="IRANSans" panose="020B0506030804020204" pitchFamily="34" charset="-78"/>
                        </a:rPr>
                        <a:t>2110</a:t>
                      </a:r>
                      <a:endParaRPr lang="en-US" sz="1100" b="0" i="0" u="none" strike="noStrike" dirty="0">
                        <a:solidFill>
                          <a:srgbClr val="000000"/>
                        </a:solidFill>
                        <a:effectLst/>
                        <a:latin typeface="IRANSans" panose="020B0506030804020204" pitchFamily="34" charset="-78"/>
                        <a:cs typeface="IRANSans" panose="020B0506030804020204" pitchFamily="34" charset="-78"/>
                      </a:endParaRPr>
                    </a:p>
                  </a:txBody>
                  <a:tcPr marL="3810" marR="3810" marT="3810" marB="0" anchor="b">
                    <a:solidFill>
                      <a:schemeClr val="tx2">
                        <a:lumMod val="20000"/>
                        <a:lumOff val="80000"/>
                      </a:schemeClr>
                    </a:solidFill>
                  </a:tcPr>
                </a:tc>
                <a:tc>
                  <a:txBody>
                    <a:bodyPr/>
                    <a:lstStyle/>
                    <a:p>
                      <a:pPr algn="ctr" rtl="1" fontAlgn="b">
                        <a:buNone/>
                      </a:pPr>
                      <a:r>
                        <a:rPr lang="fa-IR" sz="1100" u="none" strike="noStrike">
                          <a:effectLst/>
                          <a:latin typeface="IRANSans" panose="020B0506030804020204" pitchFamily="34" charset="-78"/>
                          <a:cs typeface="IRANSans" panose="020B0506030804020204" pitchFamily="34" charset="-78"/>
                        </a:rPr>
                        <a:t>260 نفر</a:t>
                      </a:r>
                      <a:endParaRPr lang="fa-IR" sz="1100" b="0" i="0" u="none" strike="noStrike">
                        <a:solidFill>
                          <a:srgbClr val="000000"/>
                        </a:solidFill>
                        <a:effectLst/>
                        <a:latin typeface="IRANSans" panose="020B0506030804020204" pitchFamily="34" charset="-78"/>
                        <a:cs typeface="IRANSans" panose="020B0506030804020204" pitchFamily="34" charset="-78"/>
                      </a:endParaRPr>
                    </a:p>
                  </a:txBody>
                  <a:tcPr marL="3810" marR="3810" marT="3810" marB="0" anchor="b"/>
                </a:tc>
                <a:extLst>
                  <a:ext uri="{0D108BD9-81ED-4DB2-BD59-A6C34878D82A}">
                    <a16:rowId xmlns:a16="http://schemas.microsoft.com/office/drawing/2014/main" val="2181622504"/>
                  </a:ext>
                </a:extLst>
              </a:tr>
              <a:tr h="240475">
                <a:tc>
                  <a:txBody>
                    <a:bodyPr/>
                    <a:lstStyle/>
                    <a:p>
                      <a:pPr algn="ctr" fontAlgn="b">
                        <a:buNone/>
                      </a:pPr>
                      <a:r>
                        <a:rPr lang="en-US" sz="1100" u="none" strike="noStrike" dirty="0">
                          <a:effectLst/>
                          <a:latin typeface="IRANSans" panose="020B0506030804020204" pitchFamily="34" charset="-78"/>
                          <a:cs typeface="IRANSans" panose="020B0506030804020204" pitchFamily="34" charset="-78"/>
                        </a:rPr>
                        <a:t>2100</a:t>
                      </a:r>
                      <a:endParaRPr lang="en-US" sz="1100" b="0" i="0" u="none" strike="noStrike" dirty="0">
                        <a:solidFill>
                          <a:srgbClr val="000000"/>
                        </a:solidFill>
                        <a:effectLst/>
                        <a:latin typeface="IRANSans" panose="020B0506030804020204" pitchFamily="34" charset="-78"/>
                        <a:cs typeface="IRANSans" panose="020B0506030804020204" pitchFamily="34" charset="-78"/>
                      </a:endParaRPr>
                    </a:p>
                  </a:txBody>
                  <a:tcPr marL="3810" marR="3810" marT="3810" marB="0" anchor="b">
                    <a:solidFill>
                      <a:schemeClr val="tx2">
                        <a:lumMod val="20000"/>
                        <a:lumOff val="80000"/>
                      </a:schemeClr>
                    </a:solidFill>
                  </a:tcPr>
                </a:tc>
                <a:tc>
                  <a:txBody>
                    <a:bodyPr/>
                    <a:lstStyle/>
                    <a:p>
                      <a:pPr algn="ctr" rtl="1" fontAlgn="b">
                        <a:buNone/>
                      </a:pPr>
                      <a:r>
                        <a:rPr lang="fa-IR" sz="1100" u="none" strike="noStrike">
                          <a:effectLst/>
                          <a:latin typeface="IRANSans" panose="020B0506030804020204" pitchFamily="34" charset="-78"/>
                          <a:cs typeface="IRANSans" panose="020B0506030804020204" pitchFamily="34" charset="-78"/>
                        </a:rPr>
                        <a:t>168 نفر</a:t>
                      </a:r>
                      <a:endParaRPr lang="fa-IR" sz="1100" b="0" i="0" u="none" strike="noStrike">
                        <a:solidFill>
                          <a:srgbClr val="000000"/>
                        </a:solidFill>
                        <a:effectLst/>
                        <a:latin typeface="IRANSans" panose="020B0506030804020204" pitchFamily="34" charset="-78"/>
                        <a:cs typeface="IRANSans" panose="020B0506030804020204" pitchFamily="34" charset="-78"/>
                      </a:endParaRPr>
                    </a:p>
                  </a:txBody>
                  <a:tcPr marL="3810" marR="3810" marT="3810" marB="0" anchor="b"/>
                </a:tc>
                <a:extLst>
                  <a:ext uri="{0D108BD9-81ED-4DB2-BD59-A6C34878D82A}">
                    <a16:rowId xmlns:a16="http://schemas.microsoft.com/office/drawing/2014/main" val="3576406046"/>
                  </a:ext>
                </a:extLst>
              </a:tr>
              <a:tr h="240475">
                <a:tc>
                  <a:txBody>
                    <a:bodyPr/>
                    <a:lstStyle/>
                    <a:p>
                      <a:pPr algn="ctr" fontAlgn="b">
                        <a:buNone/>
                      </a:pPr>
                      <a:r>
                        <a:rPr lang="en-US" sz="1100" u="none" strike="noStrike" dirty="0">
                          <a:effectLst/>
                          <a:latin typeface="IRANSans" panose="020B0506030804020204" pitchFamily="34" charset="-78"/>
                          <a:cs typeface="IRANSans" panose="020B0506030804020204" pitchFamily="34" charset="-78"/>
                        </a:rPr>
                        <a:t>2080</a:t>
                      </a:r>
                      <a:endParaRPr lang="en-US" sz="1100" b="0" i="0" u="none" strike="noStrike" dirty="0">
                        <a:solidFill>
                          <a:srgbClr val="000000"/>
                        </a:solidFill>
                        <a:effectLst/>
                        <a:latin typeface="IRANSans" panose="020B0506030804020204" pitchFamily="34" charset="-78"/>
                        <a:cs typeface="IRANSans" panose="020B0506030804020204" pitchFamily="34" charset="-78"/>
                      </a:endParaRPr>
                    </a:p>
                  </a:txBody>
                  <a:tcPr marL="3810" marR="3810" marT="3810" marB="0" anchor="b">
                    <a:solidFill>
                      <a:schemeClr val="tx2">
                        <a:lumMod val="20000"/>
                        <a:lumOff val="80000"/>
                      </a:schemeClr>
                    </a:solidFill>
                  </a:tcPr>
                </a:tc>
                <a:tc>
                  <a:txBody>
                    <a:bodyPr/>
                    <a:lstStyle/>
                    <a:p>
                      <a:pPr algn="ctr" rtl="1" fontAlgn="b">
                        <a:buNone/>
                      </a:pPr>
                      <a:r>
                        <a:rPr lang="fa-IR" sz="1100" u="none" strike="noStrike">
                          <a:effectLst/>
                          <a:latin typeface="IRANSans" panose="020B0506030804020204" pitchFamily="34" charset="-78"/>
                          <a:cs typeface="IRANSans" panose="020B0506030804020204" pitchFamily="34" charset="-78"/>
                        </a:rPr>
                        <a:t>978 نفر</a:t>
                      </a:r>
                      <a:endParaRPr lang="fa-IR" sz="1100" b="0" i="0" u="none" strike="noStrike">
                        <a:solidFill>
                          <a:srgbClr val="000000"/>
                        </a:solidFill>
                        <a:effectLst/>
                        <a:latin typeface="IRANSans" panose="020B0506030804020204" pitchFamily="34" charset="-78"/>
                        <a:cs typeface="IRANSans" panose="020B0506030804020204" pitchFamily="34" charset="-78"/>
                      </a:endParaRPr>
                    </a:p>
                  </a:txBody>
                  <a:tcPr marL="3810" marR="3810" marT="3810" marB="0" anchor="b"/>
                </a:tc>
                <a:extLst>
                  <a:ext uri="{0D108BD9-81ED-4DB2-BD59-A6C34878D82A}">
                    <a16:rowId xmlns:a16="http://schemas.microsoft.com/office/drawing/2014/main" val="178361698"/>
                  </a:ext>
                </a:extLst>
              </a:tr>
              <a:tr h="240475">
                <a:tc>
                  <a:txBody>
                    <a:bodyPr/>
                    <a:lstStyle/>
                    <a:p>
                      <a:pPr algn="ctr" fontAlgn="b">
                        <a:buNone/>
                      </a:pPr>
                      <a:r>
                        <a:rPr lang="en-US" sz="1100" u="none" strike="noStrike" dirty="0">
                          <a:effectLst/>
                          <a:latin typeface="IRANSans" panose="020B0506030804020204" pitchFamily="34" charset="-78"/>
                          <a:cs typeface="IRANSans" panose="020B0506030804020204" pitchFamily="34" charset="-78"/>
                        </a:rPr>
                        <a:t>2040</a:t>
                      </a:r>
                      <a:endParaRPr lang="en-US" sz="1100" b="0" i="0" u="none" strike="noStrike" dirty="0">
                        <a:solidFill>
                          <a:srgbClr val="000000"/>
                        </a:solidFill>
                        <a:effectLst/>
                        <a:latin typeface="IRANSans" panose="020B0506030804020204" pitchFamily="34" charset="-78"/>
                        <a:cs typeface="IRANSans" panose="020B0506030804020204" pitchFamily="34" charset="-78"/>
                      </a:endParaRPr>
                    </a:p>
                  </a:txBody>
                  <a:tcPr marL="3810" marR="3810" marT="3810" marB="0" anchor="b">
                    <a:solidFill>
                      <a:schemeClr val="tx2">
                        <a:lumMod val="20000"/>
                        <a:lumOff val="80000"/>
                      </a:schemeClr>
                    </a:solidFill>
                  </a:tcPr>
                </a:tc>
                <a:tc>
                  <a:txBody>
                    <a:bodyPr/>
                    <a:lstStyle/>
                    <a:p>
                      <a:pPr algn="ctr" rtl="1" fontAlgn="b">
                        <a:buNone/>
                      </a:pPr>
                      <a:r>
                        <a:rPr lang="fa-IR" sz="1100" u="none" strike="noStrike">
                          <a:effectLst/>
                          <a:latin typeface="IRANSans" panose="020B0506030804020204" pitchFamily="34" charset="-78"/>
                          <a:cs typeface="IRANSans" panose="020B0506030804020204" pitchFamily="34" charset="-78"/>
                        </a:rPr>
                        <a:t>617 نفر</a:t>
                      </a:r>
                      <a:endParaRPr lang="fa-IR" sz="1100" b="0" i="0" u="none" strike="noStrike">
                        <a:solidFill>
                          <a:srgbClr val="000000"/>
                        </a:solidFill>
                        <a:effectLst/>
                        <a:latin typeface="IRANSans" panose="020B0506030804020204" pitchFamily="34" charset="-78"/>
                        <a:cs typeface="IRANSans" panose="020B0506030804020204" pitchFamily="34" charset="-78"/>
                      </a:endParaRPr>
                    </a:p>
                  </a:txBody>
                  <a:tcPr marL="3810" marR="3810" marT="3810" marB="0" anchor="b"/>
                </a:tc>
                <a:extLst>
                  <a:ext uri="{0D108BD9-81ED-4DB2-BD59-A6C34878D82A}">
                    <a16:rowId xmlns:a16="http://schemas.microsoft.com/office/drawing/2014/main" val="1488213101"/>
                  </a:ext>
                </a:extLst>
              </a:tr>
              <a:tr h="240475">
                <a:tc>
                  <a:txBody>
                    <a:bodyPr/>
                    <a:lstStyle/>
                    <a:p>
                      <a:pPr algn="ctr" fontAlgn="b">
                        <a:buNone/>
                      </a:pPr>
                      <a:r>
                        <a:rPr lang="en-US" sz="1100" u="none" strike="noStrike" dirty="0">
                          <a:effectLst/>
                          <a:latin typeface="IRANSans" panose="020B0506030804020204" pitchFamily="34" charset="-78"/>
                          <a:cs typeface="IRANSans" panose="020B0506030804020204" pitchFamily="34" charset="-78"/>
                        </a:rPr>
                        <a:t>2040</a:t>
                      </a:r>
                      <a:endParaRPr lang="en-US" sz="1100" b="0" i="0" u="none" strike="noStrike" dirty="0">
                        <a:solidFill>
                          <a:srgbClr val="000000"/>
                        </a:solidFill>
                        <a:effectLst/>
                        <a:latin typeface="IRANSans" panose="020B0506030804020204" pitchFamily="34" charset="-78"/>
                        <a:cs typeface="IRANSans" panose="020B0506030804020204" pitchFamily="34" charset="-78"/>
                      </a:endParaRPr>
                    </a:p>
                  </a:txBody>
                  <a:tcPr marL="3810" marR="3810" marT="3810" marB="0" anchor="b">
                    <a:solidFill>
                      <a:schemeClr val="tx2">
                        <a:lumMod val="20000"/>
                        <a:lumOff val="80000"/>
                      </a:schemeClr>
                    </a:solidFill>
                  </a:tcPr>
                </a:tc>
                <a:tc>
                  <a:txBody>
                    <a:bodyPr/>
                    <a:lstStyle/>
                    <a:p>
                      <a:pPr algn="ctr" rtl="1" fontAlgn="b">
                        <a:buNone/>
                      </a:pPr>
                      <a:r>
                        <a:rPr lang="fa-IR" sz="1100" u="none" strike="noStrike">
                          <a:effectLst/>
                          <a:latin typeface="IRANSans" panose="020B0506030804020204" pitchFamily="34" charset="-78"/>
                          <a:cs typeface="IRANSans" panose="020B0506030804020204" pitchFamily="34" charset="-78"/>
                        </a:rPr>
                        <a:t>184 نفر</a:t>
                      </a:r>
                      <a:endParaRPr lang="fa-IR" sz="1100" b="0" i="0" u="none" strike="noStrike">
                        <a:solidFill>
                          <a:srgbClr val="000000"/>
                        </a:solidFill>
                        <a:effectLst/>
                        <a:latin typeface="IRANSans" panose="020B0506030804020204" pitchFamily="34" charset="-78"/>
                        <a:cs typeface="IRANSans" panose="020B0506030804020204" pitchFamily="34" charset="-78"/>
                      </a:endParaRPr>
                    </a:p>
                  </a:txBody>
                  <a:tcPr marL="3810" marR="3810" marT="3810" marB="0" anchor="b"/>
                </a:tc>
                <a:extLst>
                  <a:ext uri="{0D108BD9-81ED-4DB2-BD59-A6C34878D82A}">
                    <a16:rowId xmlns:a16="http://schemas.microsoft.com/office/drawing/2014/main" val="3651998172"/>
                  </a:ext>
                </a:extLst>
              </a:tr>
              <a:tr h="240475">
                <a:tc>
                  <a:txBody>
                    <a:bodyPr/>
                    <a:lstStyle/>
                    <a:p>
                      <a:pPr algn="ctr" fontAlgn="b">
                        <a:buNone/>
                      </a:pPr>
                      <a:r>
                        <a:rPr lang="en-US" sz="1100" u="none" strike="noStrike" dirty="0">
                          <a:effectLst/>
                          <a:latin typeface="IRANSans" panose="020B0506030804020204" pitchFamily="34" charset="-78"/>
                          <a:cs typeface="IRANSans" panose="020B0506030804020204" pitchFamily="34" charset="-78"/>
                        </a:rPr>
                        <a:t>2000</a:t>
                      </a:r>
                      <a:endParaRPr lang="en-US" sz="1100" b="0" i="0" u="none" strike="noStrike" dirty="0">
                        <a:solidFill>
                          <a:srgbClr val="000000"/>
                        </a:solidFill>
                        <a:effectLst/>
                        <a:latin typeface="IRANSans" panose="020B0506030804020204" pitchFamily="34" charset="-78"/>
                        <a:cs typeface="IRANSans" panose="020B0506030804020204" pitchFamily="34" charset="-78"/>
                      </a:endParaRPr>
                    </a:p>
                  </a:txBody>
                  <a:tcPr marL="3810" marR="3810" marT="3810" marB="0" anchor="b">
                    <a:solidFill>
                      <a:schemeClr val="tx2">
                        <a:lumMod val="20000"/>
                        <a:lumOff val="80000"/>
                      </a:schemeClr>
                    </a:solidFill>
                  </a:tcPr>
                </a:tc>
                <a:tc>
                  <a:txBody>
                    <a:bodyPr/>
                    <a:lstStyle/>
                    <a:p>
                      <a:pPr algn="ctr" rtl="1" fontAlgn="b">
                        <a:buNone/>
                      </a:pPr>
                      <a:r>
                        <a:rPr lang="fa-IR" sz="1100" u="none" strike="noStrike">
                          <a:effectLst/>
                          <a:latin typeface="IRANSans" panose="020B0506030804020204" pitchFamily="34" charset="-78"/>
                          <a:cs typeface="IRANSans" panose="020B0506030804020204" pitchFamily="34" charset="-78"/>
                        </a:rPr>
                        <a:t>245 نفر</a:t>
                      </a:r>
                      <a:endParaRPr lang="fa-IR" sz="1100" b="0" i="0" u="none" strike="noStrike">
                        <a:solidFill>
                          <a:srgbClr val="000000"/>
                        </a:solidFill>
                        <a:effectLst/>
                        <a:latin typeface="IRANSans" panose="020B0506030804020204" pitchFamily="34" charset="-78"/>
                        <a:cs typeface="IRANSans" panose="020B0506030804020204" pitchFamily="34" charset="-78"/>
                      </a:endParaRPr>
                    </a:p>
                  </a:txBody>
                  <a:tcPr marL="3810" marR="3810" marT="3810" marB="0" anchor="b"/>
                </a:tc>
                <a:extLst>
                  <a:ext uri="{0D108BD9-81ED-4DB2-BD59-A6C34878D82A}">
                    <a16:rowId xmlns:a16="http://schemas.microsoft.com/office/drawing/2014/main" val="1510506239"/>
                  </a:ext>
                </a:extLst>
              </a:tr>
              <a:tr h="240475">
                <a:tc>
                  <a:txBody>
                    <a:bodyPr/>
                    <a:lstStyle/>
                    <a:p>
                      <a:pPr algn="ctr" fontAlgn="b">
                        <a:buNone/>
                      </a:pPr>
                      <a:r>
                        <a:rPr lang="en-US" sz="1100" u="none" strike="noStrike" dirty="0">
                          <a:effectLst/>
                          <a:latin typeface="IRANSans" panose="020B0506030804020204" pitchFamily="34" charset="-78"/>
                          <a:cs typeface="IRANSans" panose="020B0506030804020204" pitchFamily="34" charset="-78"/>
                        </a:rPr>
                        <a:t>2000</a:t>
                      </a:r>
                      <a:endParaRPr lang="en-US" sz="1100" b="0" i="0" u="none" strike="noStrike" dirty="0">
                        <a:solidFill>
                          <a:srgbClr val="000000"/>
                        </a:solidFill>
                        <a:effectLst/>
                        <a:latin typeface="IRANSans" panose="020B0506030804020204" pitchFamily="34" charset="-78"/>
                        <a:cs typeface="IRANSans" panose="020B0506030804020204" pitchFamily="34" charset="-78"/>
                      </a:endParaRPr>
                    </a:p>
                  </a:txBody>
                  <a:tcPr marL="3810" marR="3810" marT="3810" marB="0" anchor="b">
                    <a:solidFill>
                      <a:schemeClr val="tx2">
                        <a:lumMod val="20000"/>
                        <a:lumOff val="80000"/>
                      </a:schemeClr>
                    </a:solidFill>
                  </a:tcPr>
                </a:tc>
                <a:tc>
                  <a:txBody>
                    <a:bodyPr/>
                    <a:lstStyle/>
                    <a:p>
                      <a:pPr algn="ctr" rtl="1" fontAlgn="b">
                        <a:buNone/>
                      </a:pPr>
                      <a:r>
                        <a:rPr lang="fa-IR" sz="1100" u="none" strike="noStrike">
                          <a:effectLst/>
                          <a:latin typeface="IRANSans" panose="020B0506030804020204" pitchFamily="34" charset="-78"/>
                          <a:cs typeface="IRANSans" panose="020B0506030804020204" pitchFamily="34" charset="-78"/>
                        </a:rPr>
                        <a:t>198 نفر</a:t>
                      </a:r>
                      <a:endParaRPr lang="fa-IR" sz="1100" b="0" i="0" u="none" strike="noStrike">
                        <a:solidFill>
                          <a:srgbClr val="000000"/>
                        </a:solidFill>
                        <a:effectLst/>
                        <a:latin typeface="IRANSans" panose="020B0506030804020204" pitchFamily="34" charset="-78"/>
                        <a:cs typeface="IRANSans" panose="020B0506030804020204" pitchFamily="34" charset="-78"/>
                      </a:endParaRPr>
                    </a:p>
                  </a:txBody>
                  <a:tcPr marL="3810" marR="3810" marT="3810" marB="0" anchor="b"/>
                </a:tc>
                <a:extLst>
                  <a:ext uri="{0D108BD9-81ED-4DB2-BD59-A6C34878D82A}">
                    <a16:rowId xmlns:a16="http://schemas.microsoft.com/office/drawing/2014/main" val="1689109701"/>
                  </a:ext>
                </a:extLst>
              </a:tr>
              <a:tr h="240475">
                <a:tc>
                  <a:txBody>
                    <a:bodyPr/>
                    <a:lstStyle/>
                    <a:p>
                      <a:pPr algn="ctr" fontAlgn="b">
                        <a:buNone/>
                      </a:pPr>
                      <a:r>
                        <a:rPr lang="en-US" sz="1100" u="none" strike="noStrike" dirty="0">
                          <a:effectLst/>
                          <a:latin typeface="IRANSans" panose="020B0506030804020204" pitchFamily="34" charset="-78"/>
                          <a:cs typeface="IRANSans" panose="020B0506030804020204" pitchFamily="34" charset="-78"/>
                        </a:rPr>
                        <a:t>1980</a:t>
                      </a:r>
                      <a:endParaRPr lang="en-US" sz="1100" b="0" i="0" u="none" strike="noStrike" dirty="0">
                        <a:solidFill>
                          <a:srgbClr val="000000"/>
                        </a:solidFill>
                        <a:effectLst/>
                        <a:latin typeface="IRANSans" panose="020B0506030804020204" pitchFamily="34" charset="-78"/>
                        <a:cs typeface="IRANSans" panose="020B0506030804020204" pitchFamily="34" charset="-78"/>
                      </a:endParaRPr>
                    </a:p>
                  </a:txBody>
                  <a:tcPr marL="3810" marR="3810" marT="3810" marB="0" anchor="b">
                    <a:solidFill>
                      <a:schemeClr val="tx2">
                        <a:lumMod val="20000"/>
                        <a:lumOff val="80000"/>
                      </a:schemeClr>
                    </a:solidFill>
                  </a:tcPr>
                </a:tc>
                <a:tc>
                  <a:txBody>
                    <a:bodyPr/>
                    <a:lstStyle/>
                    <a:p>
                      <a:pPr algn="ctr" rtl="1" fontAlgn="b">
                        <a:buNone/>
                      </a:pPr>
                      <a:r>
                        <a:rPr lang="fa-IR" sz="1100" u="none" strike="noStrike">
                          <a:effectLst/>
                          <a:latin typeface="IRANSans" panose="020B0506030804020204" pitchFamily="34" charset="-78"/>
                          <a:cs typeface="IRANSans" panose="020B0506030804020204" pitchFamily="34" charset="-78"/>
                        </a:rPr>
                        <a:t>210 نفر</a:t>
                      </a:r>
                      <a:endParaRPr lang="fa-IR" sz="1100" b="0" i="0" u="none" strike="noStrike">
                        <a:solidFill>
                          <a:srgbClr val="000000"/>
                        </a:solidFill>
                        <a:effectLst/>
                        <a:latin typeface="IRANSans" panose="020B0506030804020204" pitchFamily="34" charset="-78"/>
                        <a:cs typeface="IRANSans" panose="020B0506030804020204" pitchFamily="34" charset="-78"/>
                      </a:endParaRPr>
                    </a:p>
                  </a:txBody>
                  <a:tcPr marL="3810" marR="3810" marT="3810" marB="0" anchor="b"/>
                </a:tc>
                <a:extLst>
                  <a:ext uri="{0D108BD9-81ED-4DB2-BD59-A6C34878D82A}">
                    <a16:rowId xmlns:a16="http://schemas.microsoft.com/office/drawing/2014/main" val="697869970"/>
                  </a:ext>
                </a:extLst>
              </a:tr>
              <a:tr h="240475">
                <a:tc>
                  <a:txBody>
                    <a:bodyPr/>
                    <a:lstStyle/>
                    <a:p>
                      <a:pPr algn="ctr" fontAlgn="b">
                        <a:buNone/>
                      </a:pPr>
                      <a:r>
                        <a:rPr lang="en-US" sz="1100" u="none" strike="noStrike" dirty="0">
                          <a:effectLst/>
                          <a:latin typeface="IRANSans" panose="020B0506030804020204" pitchFamily="34" charset="-78"/>
                          <a:cs typeface="IRANSans" panose="020B0506030804020204" pitchFamily="34" charset="-78"/>
                        </a:rPr>
                        <a:t>1960</a:t>
                      </a:r>
                      <a:endParaRPr lang="en-US" sz="1100" b="0" i="0" u="none" strike="noStrike" dirty="0">
                        <a:solidFill>
                          <a:srgbClr val="000000"/>
                        </a:solidFill>
                        <a:effectLst/>
                        <a:latin typeface="IRANSans" panose="020B0506030804020204" pitchFamily="34" charset="-78"/>
                        <a:cs typeface="IRANSans" panose="020B0506030804020204" pitchFamily="34" charset="-78"/>
                      </a:endParaRPr>
                    </a:p>
                  </a:txBody>
                  <a:tcPr marL="3810" marR="3810" marT="3810" marB="0" anchor="b">
                    <a:solidFill>
                      <a:schemeClr val="tx2">
                        <a:lumMod val="20000"/>
                        <a:lumOff val="80000"/>
                      </a:schemeClr>
                    </a:solidFill>
                  </a:tcPr>
                </a:tc>
                <a:tc>
                  <a:txBody>
                    <a:bodyPr/>
                    <a:lstStyle/>
                    <a:p>
                      <a:pPr algn="ctr" rtl="1" fontAlgn="b">
                        <a:buNone/>
                      </a:pPr>
                      <a:r>
                        <a:rPr lang="fa-IR" sz="1100" u="none" strike="noStrike">
                          <a:effectLst/>
                          <a:latin typeface="IRANSans" panose="020B0506030804020204" pitchFamily="34" charset="-78"/>
                          <a:cs typeface="IRANSans" panose="020B0506030804020204" pitchFamily="34" charset="-78"/>
                        </a:rPr>
                        <a:t>1283 نفر</a:t>
                      </a:r>
                      <a:endParaRPr lang="fa-IR" sz="1100" b="0" i="0" u="none" strike="noStrike">
                        <a:solidFill>
                          <a:srgbClr val="000000"/>
                        </a:solidFill>
                        <a:effectLst/>
                        <a:latin typeface="IRANSans" panose="020B0506030804020204" pitchFamily="34" charset="-78"/>
                        <a:cs typeface="IRANSans" panose="020B0506030804020204" pitchFamily="34" charset="-78"/>
                      </a:endParaRPr>
                    </a:p>
                  </a:txBody>
                  <a:tcPr marL="3810" marR="3810" marT="3810" marB="0" anchor="b"/>
                </a:tc>
                <a:extLst>
                  <a:ext uri="{0D108BD9-81ED-4DB2-BD59-A6C34878D82A}">
                    <a16:rowId xmlns:a16="http://schemas.microsoft.com/office/drawing/2014/main" val="1407236643"/>
                  </a:ext>
                </a:extLst>
              </a:tr>
              <a:tr h="240475">
                <a:tc>
                  <a:txBody>
                    <a:bodyPr/>
                    <a:lstStyle/>
                    <a:p>
                      <a:pPr algn="ctr" fontAlgn="b">
                        <a:buNone/>
                      </a:pPr>
                      <a:r>
                        <a:rPr lang="en-US" sz="1100" u="none" strike="noStrike" dirty="0">
                          <a:effectLst/>
                          <a:latin typeface="IRANSans" panose="020B0506030804020204" pitchFamily="34" charset="-78"/>
                          <a:cs typeface="IRANSans" panose="020B0506030804020204" pitchFamily="34" charset="-78"/>
                        </a:rPr>
                        <a:t>1950</a:t>
                      </a:r>
                      <a:endParaRPr lang="en-US" sz="1100" b="0" i="0" u="none" strike="noStrike" dirty="0">
                        <a:solidFill>
                          <a:srgbClr val="000000"/>
                        </a:solidFill>
                        <a:effectLst/>
                        <a:latin typeface="IRANSans" panose="020B0506030804020204" pitchFamily="34" charset="-78"/>
                        <a:cs typeface="IRANSans" panose="020B0506030804020204" pitchFamily="34" charset="-78"/>
                      </a:endParaRPr>
                    </a:p>
                  </a:txBody>
                  <a:tcPr marL="3810" marR="3810" marT="3810" marB="0" anchor="b">
                    <a:solidFill>
                      <a:schemeClr val="tx2">
                        <a:lumMod val="20000"/>
                        <a:lumOff val="80000"/>
                      </a:schemeClr>
                    </a:solidFill>
                  </a:tcPr>
                </a:tc>
                <a:tc>
                  <a:txBody>
                    <a:bodyPr/>
                    <a:lstStyle/>
                    <a:p>
                      <a:pPr algn="ctr" rtl="1" fontAlgn="b">
                        <a:buNone/>
                      </a:pPr>
                      <a:r>
                        <a:rPr lang="fa-IR" sz="1100" u="none" strike="noStrike">
                          <a:effectLst/>
                          <a:latin typeface="IRANSans" panose="020B0506030804020204" pitchFamily="34" charset="-78"/>
                          <a:cs typeface="IRANSans" panose="020B0506030804020204" pitchFamily="34" charset="-78"/>
                        </a:rPr>
                        <a:t>1353 نفر</a:t>
                      </a:r>
                      <a:endParaRPr lang="fa-IR" sz="1100" b="0" i="0" u="none" strike="noStrike">
                        <a:solidFill>
                          <a:srgbClr val="000000"/>
                        </a:solidFill>
                        <a:effectLst/>
                        <a:latin typeface="IRANSans" panose="020B0506030804020204" pitchFamily="34" charset="-78"/>
                        <a:cs typeface="IRANSans" panose="020B0506030804020204" pitchFamily="34" charset="-78"/>
                      </a:endParaRPr>
                    </a:p>
                  </a:txBody>
                  <a:tcPr marL="3810" marR="3810" marT="3810" marB="0" anchor="b"/>
                </a:tc>
                <a:extLst>
                  <a:ext uri="{0D108BD9-81ED-4DB2-BD59-A6C34878D82A}">
                    <a16:rowId xmlns:a16="http://schemas.microsoft.com/office/drawing/2014/main" val="816719858"/>
                  </a:ext>
                </a:extLst>
              </a:tr>
              <a:tr h="240475">
                <a:tc>
                  <a:txBody>
                    <a:bodyPr/>
                    <a:lstStyle/>
                    <a:p>
                      <a:pPr algn="ctr" fontAlgn="b">
                        <a:buNone/>
                      </a:pPr>
                      <a:r>
                        <a:rPr lang="en-US" sz="1100" u="none" strike="noStrike" dirty="0">
                          <a:effectLst/>
                          <a:latin typeface="IRANSans" panose="020B0506030804020204" pitchFamily="34" charset="-78"/>
                          <a:cs typeface="IRANSans" panose="020B0506030804020204" pitchFamily="34" charset="-78"/>
                        </a:rPr>
                        <a:t>1920</a:t>
                      </a:r>
                      <a:endParaRPr lang="en-US" sz="1100" b="0" i="0" u="none" strike="noStrike" dirty="0">
                        <a:solidFill>
                          <a:srgbClr val="000000"/>
                        </a:solidFill>
                        <a:effectLst/>
                        <a:latin typeface="IRANSans" panose="020B0506030804020204" pitchFamily="34" charset="-78"/>
                        <a:cs typeface="IRANSans" panose="020B0506030804020204" pitchFamily="34" charset="-78"/>
                      </a:endParaRPr>
                    </a:p>
                  </a:txBody>
                  <a:tcPr marL="3810" marR="3810" marT="3810" marB="0" anchor="b">
                    <a:solidFill>
                      <a:schemeClr val="tx2">
                        <a:lumMod val="20000"/>
                        <a:lumOff val="80000"/>
                      </a:schemeClr>
                    </a:solidFill>
                  </a:tcPr>
                </a:tc>
                <a:tc>
                  <a:txBody>
                    <a:bodyPr/>
                    <a:lstStyle/>
                    <a:p>
                      <a:pPr algn="ctr" rtl="1" fontAlgn="b">
                        <a:buNone/>
                      </a:pPr>
                      <a:r>
                        <a:rPr lang="fa-IR" sz="1100" u="none" strike="noStrike">
                          <a:effectLst/>
                          <a:latin typeface="IRANSans" panose="020B0506030804020204" pitchFamily="34" charset="-78"/>
                          <a:cs typeface="IRANSans" panose="020B0506030804020204" pitchFamily="34" charset="-78"/>
                        </a:rPr>
                        <a:t>916 نفر</a:t>
                      </a:r>
                      <a:endParaRPr lang="fa-IR" sz="1100" b="0" i="0" u="none" strike="noStrike">
                        <a:solidFill>
                          <a:srgbClr val="000000"/>
                        </a:solidFill>
                        <a:effectLst/>
                        <a:latin typeface="IRANSans" panose="020B0506030804020204" pitchFamily="34" charset="-78"/>
                        <a:cs typeface="IRANSans" panose="020B0506030804020204" pitchFamily="34" charset="-78"/>
                      </a:endParaRPr>
                    </a:p>
                  </a:txBody>
                  <a:tcPr marL="3810" marR="3810" marT="3810" marB="0" anchor="b"/>
                </a:tc>
                <a:extLst>
                  <a:ext uri="{0D108BD9-81ED-4DB2-BD59-A6C34878D82A}">
                    <a16:rowId xmlns:a16="http://schemas.microsoft.com/office/drawing/2014/main" val="4221774573"/>
                  </a:ext>
                </a:extLst>
              </a:tr>
              <a:tr h="240475">
                <a:tc>
                  <a:txBody>
                    <a:bodyPr/>
                    <a:lstStyle/>
                    <a:p>
                      <a:pPr algn="ctr" fontAlgn="b">
                        <a:buNone/>
                      </a:pPr>
                      <a:r>
                        <a:rPr lang="en-US" sz="1100" u="none" strike="noStrike" dirty="0">
                          <a:effectLst/>
                          <a:latin typeface="IRANSans" panose="020B0506030804020204" pitchFamily="34" charset="-78"/>
                          <a:cs typeface="IRANSans" panose="020B0506030804020204" pitchFamily="34" charset="-78"/>
                        </a:rPr>
                        <a:t>1910</a:t>
                      </a:r>
                      <a:endParaRPr lang="en-US" sz="1100" b="0" i="0" u="none" strike="noStrike" dirty="0">
                        <a:solidFill>
                          <a:srgbClr val="000000"/>
                        </a:solidFill>
                        <a:effectLst/>
                        <a:latin typeface="IRANSans" panose="020B0506030804020204" pitchFamily="34" charset="-78"/>
                        <a:cs typeface="IRANSans" panose="020B0506030804020204" pitchFamily="34" charset="-78"/>
                      </a:endParaRPr>
                    </a:p>
                  </a:txBody>
                  <a:tcPr marL="3810" marR="3810" marT="3810" marB="0" anchor="b">
                    <a:solidFill>
                      <a:schemeClr val="tx2">
                        <a:lumMod val="20000"/>
                        <a:lumOff val="80000"/>
                      </a:schemeClr>
                    </a:solidFill>
                  </a:tcPr>
                </a:tc>
                <a:tc>
                  <a:txBody>
                    <a:bodyPr/>
                    <a:lstStyle/>
                    <a:p>
                      <a:pPr algn="ctr" rtl="1" fontAlgn="b">
                        <a:buNone/>
                      </a:pPr>
                      <a:r>
                        <a:rPr lang="fa-IR" sz="1100" u="none" strike="noStrike" dirty="0">
                          <a:effectLst/>
                          <a:latin typeface="IRANSans" panose="020B0506030804020204" pitchFamily="34" charset="-78"/>
                          <a:cs typeface="IRANSans" panose="020B0506030804020204" pitchFamily="34" charset="-78"/>
                        </a:rPr>
                        <a:t>334 نفر</a:t>
                      </a:r>
                      <a:endParaRPr lang="fa-IR" sz="1100" b="0" i="0" u="none" strike="noStrike" dirty="0">
                        <a:solidFill>
                          <a:srgbClr val="000000"/>
                        </a:solidFill>
                        <a:effectLst/>
                        <a:latin typeface="IRANSans" panose="020B0506030804020204" pitchFamily="34" charset="-78"/>
                        <a:cs typeface="IRANSans" panose="020B0506030804020204" pitchFamily="34" charset="-78"/>
                      </a:endParaRPr>
                    </a:p>
                  </a:txBody>
                  <a:tcPr marL="3810" marR="3810" marT="3810" marB="0" anchor="b"/>
                </a:tc>
                <a:extLst>
                  <a:ext uri="{0D108BD9-81ED-4DB2-BD59-A6C34878D82A}">
                    <a16:rowId xmlns:a16="http://schemas.microsoft.com/office/drawing/2014/main" val="1565652723"/>
                  </a:ext>
                </a:extLst>
              </a:tr>
            </a:tbl>
          </a:graphicData>
        </a:graphic>
      </p:graphicFrame>
      <p:graphicFrame>
        <p:nvGraphicFramePr>
          <p:cNvPr id="3" name="Table 2">
            <a:extLst>
              <a:ext uri="{FF2B5EF4-FFF2-40B4-BE49-F238E27FC236}">
                <a16:creationId xmlns:a16="http://schemas.microsoft.com/office/drawing/2014/main" id="{BDB15253-44D7-9BC3-D220-D6BE688C7922}"/>
              </a:ext>
            </a:extLst>
          </p:cNvPr>
          <p:cNvGraphicFramePr>
            <a:graphicFrameLocks noGrp="1"/>
          </p:cNvGraphicFramePr>
          <p:nvPr>
            <p:extLst>
              <p:ext uri="{D42A27DB-BD31-4B8C-83A1-F6EECF244321}">
                <p14:modId xmlns:p14="http://schemas.microsoft.com/office/powerpoint/2010/main" val="3744471154"/>
              </p:ext>
            </p:extLst>
          </p:nvPr>
        </p:nvGraphicFramePr>
        <p:xfrm>
          <a:off x="6104165" y="1198563"/>
          <a:ext cx="1280808" cy="3612134"/>
        </p:xfrm>
        <a:graphic>
          <a:graphicData uri="http://schemas.openxmlformats.org/drawingml/2006/table">
            <a:tbl>
              <a:tblPr>
                <a:tableStyleId>{61585B6D-D13D-4BDE-B240-18986B2E3F3A}</a:tableStyleId>
              </a:tblPr>
              <a:tblGrid>
                <a:gridCol w="1280808">
                  <a:extLst>
                    <a:ext uri="{9D8B030D-6E8A-4147-A177-3AD203B41FA5}">
                      <a16:colId xmlns:a16="http://schemas.microsoft.com/office/drawing/2014/main" val="3028522386"/>
                    </a:ext>
                  </a:extLst>
                </a:gridCol>
              </a:tblGrid>
              <a:tr h="245484">
                <a:tc>
                  <a:txBody>
                    <a:bodyPr/>
                    <a:lstStyle/>
                    <a:p>
                      <a:pPr algn="ctr" rtl="1" fontAlgn="b">
                        <a:buNone/>
                      </a:pPr>
                      <a:r>
                        <a:rPr lang="fa-IR" sz="1100" u="none" strike="noStrike" dirty="0">
                          <a:effectLst/>
                          <a:latin typeface="IRANSans" panose="020B0506030804020204" pitchFamily="34" charset="-78"/>
                          <a:cs typeface="B Titr" panose="00000700000000000000" pitchFamily="2" charset="-78"/>
                        </a:rPr>
                        <a:t>نام روستا</a:t>
                      </a:r>
                      <a:endParaRPr lang="fa-IR" sz="1100" b="1" i="0" u="none" strike="noStrike" dirty="0">
                        <a:solidFill>
                          <a:srgbClr val="44546A"/>
                        </a:solidFill>
                        <a:effectLst/>
                        <a:latin typeface="IRANSans" panose="020B0506030804020204" pitchFamily="34" charset="-78"/>
                        <a:cs typeface="B Titr" panose="00000700000000000000" pitchFamily="2" charset="-78"/>
                      </a:endParaRPr>
                    </a:p>
                  </a:txBody>
                  <a:tcPr marL="3810" marR="3810" marT="3810" marB="0" anchor="b"/>
                </a:tc>
                <a:extLst>
                  <a:ext uri="{0D108BD9-81ED-4DB2-BD59-A6C34878D82A}">
                    <a16:rowId xmlns:a16="http://schemas.microsoft.com/office/drawing/2014/main" val="3765001835"/>
                  </a:ext>
                </a:extLst>
              </a:tr>
              <a:tr h="240475">
                <a:tc>
                  <a:txBody>
                    <a:bodyPr/>
                    <a:lstStyle/>
                    <a:p>
                      <a:pPr algn="ctr" rtl="1" fontAlgn="b">
                        <a:buNone/>
                      </a:pPr>
                      <a:r>
                        <a:rPr lang="fa-IR" sz="1100" u="none" strike="noStrike" dirty="0">
                          <a:effectLst/>
                          <a:latin typeface="IRANSans" panose="020B0506030804020204" pitchFamily="34" charset="-78"/>
                          <a:cs typeface="IRANSans" panose="020B0506030804020204" pitchFamily="34" charset="-78"/>
                        </a:rPr>
                        <a:t>چرن</a:t>
                      </a:r>
                      <a:endParaRPr lang="fa-IR" sz="1100" b="0" i="0" u="none" strike="noStrike" dirty="0">
                        <a:solidFill>
                          <a:srgbClr val="000000"/>
                        </a:solidFill>
                        <a:effectLst/>
                        <a:latin typeface="IRANSans" panose="020B0506030804020204" pitchFamily="34" charset="-78"/>
                        <a:cs typeface="IRANSans" panose="020B0506030804020204" pitchFamily="34" charset="-78"/>
                      </a:endParaRPr>
                    </a:p>
                  </a:txBody>
                  <a:tcPr marL="3810" marR="3810" marT="3810" marB="0" anchor="b">
                    <a:solidFill>
                      <a:schemeClr val="tx2">
                        <a:lumMod val="20000"/>
                        <a:lumOff val="80000"/>
                      </a:schemeClr>
                    </a:solidFill>
                  </a:tcPr>
                </a:tc>
                <a:extLst>
                  <a:ext uri="{0D108BD9-81ED-4DB2-BD59-A6C34878D82A}">
                    <a16:rowId xmlns:a16="http://schemas.microsoft.com/office/drawing/2014/main" val="1322068339"/>
                  </a:ext>
                </a:extLst>
              </a:tr>
              <a:tr h="240475">
                <a:tc>
                  <a:txBody>
                    <a:bodyPr/>
                    <a:lstStyle/>
                    <a:p>
                      <a:pPr algn="ctr" rtl="1" fontAlgn="b">
                        <a:buNone/>
                      </a:pPr>
                      <a:r>
                        <a:rPr lang="fa-IR" sz="1100" u="none" strike="noStrike" dirty="0">
                          <a:effectLst/>
                          <a:latin typeface="IRANSans" panose="020B0506030804020204" pitchFamily="34" charset="-78"/>
                          <a:cs typeface="IRANSans" panose="020B0506030804020204" pitchFamily="34" charset="-78"/>
                        </a:rPr>
                        <a:t>حلمسی</a:t>
                      </a:r>
                      <a:endParaRPr lang="fa-IR" sz="1100" b="0" i="0" u="none" strike="noStrike" dirty="0">
                        <a:solidFill>
                          <a:srgbClr val="000000"/>
                        </a:solidFill>
                        <a:effectLst/>
                        <a:latin typeface="IRANSans" panose="020B0506030804020204" pitchFamily="34" charset="-78"/>
                        <a:cs typeface="IRANSans" panose="020B0506030804020204" pitchFamily="34" charset="-78"/>
                      </a:endParaRPr>
                    </a:p>
                  </a:txBody>
                  <a:tcPr marL="3810" marR="3810" marT="3810" marB="0" anchor="b">
                    <a:solidFill>
                      <a:schemeClr val="tx2">
                        <a:lumMod val="20000"/>
                        <a:lumOff val="80000"/>
                      </a:schemeClr>
                    </a:solidFill>
                  </a:tcPr>
                </a:tc>
                <a:extLst>
                  <a:ext uri="{0D108BD9-81ED-4DB2-BD59-A6C34878D82A}">
                    <a16:rowId xmlns:a16="http://schemas.microsoft.com/office/drawing/2014/main" val="1844652295"/>
                  </a:ext>
                </a:extLst>
              </a:tr>
              <a:tr h="240475">
                <a:tc>
                  <a:txBody>
                    <a:bodyPr/>
                    <a:lstStyle/>
                    <a:p>
                      <a:pPr algn="ctr" rtl="1" fontAlgn="b">
                        <a:buNone/>
                      </a:pPr>
                      <a:r>
                        <a:rPr lang="fa-IR" sz="1100" u="none" strike="noStrike" dirty="0">
                          <a:effectLst/>
                          <a:latin typeface="IRANSans" panose="020B0506030804020204" pitchFamily="34" charset="-78"/>
                          <a:cs typeface="IRANSans" panose="020B0506030804020204" pitchFamily="34" charset="-78"/>
                        </a:rPr>
                        <a:t>تندرلو</a:t>
                      </a:r>
                      <a:endParaRPr lang="fa-IR" sz="1100" b="0" i="0" u="none" strike="noStrike" dirty="0">
                        <a:solidFill>
                          <a:srgbClr val="000000"/>
                        </a:solidFill>
                        <a:effectLst/>
                        <a:latin typeface="IRANSans" panose="020B0506030804020204" pitchFamily="34" charset="-78"/>
                        <a:cs typeface="IRANSans" panose="020B0506030804020204" pitchFamily="34" charset="-78"/>
                      </a:endParaRPr>
                    </a:p>
                  </a:txBody>
                  <a:tcPr marL="3810" marR="3810" marT="3810" marB="0" anchor="b">
                    <a:solidFill>
                      <a:schemeClr val="tx2">
                        <a:lumMod val="20000"/>
                        <a:lumOff val="80000"/>
                      </a:schemeClr>
                    </a:solidFill>
                  </a:tcPr>
                </a:tc>
                <a:extLst>
                  <a:ext uri="{0D108BD9-81ED-4DB2-BD59-A6C34878D82A}">
                    <a16:rowId xmlns:a16="http://schemas.microsoft.com/office/drawing/2014/main" val="1383873501"/>
                  </a:ext>
                </a:extLst>
              </a:tr>
              <a:tr h="240475">
                <a:tc>
                  <a:txBody>
                    <a:bodyPr/>
                    <a:lstStyle/>
                    <a:p>
                      <a:pPr algn="ctr" rtl="1" fontAlgn="b">
                        <a:buNone/>
                      </a:pPr>
                      <a:r>
                        <a:rPr lang="fa-IR" sz="1100" u="none" strike="noStrike" dirty="0">
                          <a:effectLst/>
                          <a:latin typeface="IRANSans" panose="020B0506030804020204" pitchFamily="34" charset="-78"/>
                          <a:cs typeface="IRANSans" panose="020B0506030804020204" pitchFamily="34" charset="-78"/>
                        </a:rPr>
                        <a:t>هفت چشمه</a:t>
                      </a:r>
                      <a:endParaRPr lang="fa-IR" sz="1100" b="0" i="0" u="none" strike="noStrike" dirty="0">
                        <a:solidFill>
                          <a:srgbClr val="000000"/>
                        </a:solidFill>
                        <a:effectLst/>
                        <a:latin typeface="IRANSans" panose="020B0506030804020204" pitchFamily="34" charset="-78"/>
                        <a:cs typeface="IRANSans" panose="020B0506030804020204" pitchFamily="34" charset="-78"/>
                      </a:endParaRPr>
                    </a:p>
                  </a:txBody>
                  <a:tcPr marL="3810" marR="3810" marT="3810" marB="0" anchor="b">
                    <a:solidFill>
                      <a:schemeClr val="tx2">
                        <a:lumMod val="20000"/>
                        <a:lumOff val="80000"/>
                      </a:schemeClr>
                    </a:solidFill>
                  </a:tcPr>
                </a:tc>
                <a:extLst>
                  <a:ext uri="{0D108BD9-81ED-4DB2-BD59-A6C34878D82A}">
                    <a16:rowId xmlns:a16="http://schemas.microsoft.com/office/drawing/2014/main" val="3324845329"/>
                  </a:ext>
                </a:extLst>
              </a:tr>
              <a:tr h="240475">
                <a:tc>
                  <a:txBody>
                    <a:bodyPr/>
                    <a:lstStyle/>
                    <a:p>
                      <a:pPr algn="ctr" rtl="1" fontAlgn="b">
                        <a:buNone/>
                      </a:pPr>
                      <a:r>
                        <a:rPr lang="fa-IR" sz="1100" u="none" strike="noStrike" dirty="0">
                          <a:effectLst/>
                          <a:latin typeface="IRANSans" panose="020B0506030804020204" pitchFamily="34" charset="-78"/>
                          <a:cs typeface="IRANSans" panose="020B0506030804020204" pitchFamily="34" charset="-78"/>
                        </a:rPr>
                        <a:t>خانقاه</a:t>
                      </a:r>
                      <a:endParaRPr lang="fa-IR" sz="1100" b="0" i="0" u="none" strike="noStrike" dirty="0">
                        <a:solidFill>
                          <a:srgbClr val="000000"/>
                        </a:solidFill>
                        <a:effectLst/>
                        <a:latin typeface="IRANSans" panose="020B0506030804020204" pitchFamily="34" charset="-78"/>
                        <a:cs typeface="IRANSans" panose="020B0506030804020204" pitchFamily="34" charset="-78"/>
                      </a:endParaRPr>
                    </a:p>
                  </a:txBody>
                  <a:tcPr marL="3810" marR="3810" marT="3810" marB="0" anchor="b">
                    <a:solidFill>
                      <a:schemeClr val="tx2">
                        <a:lumMod val="20000"/>
                        <a:lumOff val="80000"/>
                      </a:schemeClr>
                    </a:solidFill>
                  </a:tcPr>
                </a:tc>
                <a:extLst>
                  <a:ext uri="{0D108BD9-81ED-4DB2-BD59-A6C34878D82A}">
                    <a16:rowId xmlns:a16="http://schemas.microsoft.com/office/drawing/2014/main" val="2434063489"/>
                  </a:ext>
                </a:extLst>
              </a:tr>
              <a:tr h="240475">
                <a:tc>
                  <a:txBody>
                    <a:bodyPr/>
                    <a:lstStyle/>
                    <a:p>
                      <a:pPr algn="ctr" rtl="1" fontAlgn="b">
                        <a:buNone/>
                      </a:pPr>
                      <a:r>
                        <a:rPr lang="fa-IR" sz="1100" u="none" strike="noStrike">
                          <a:effectLst/>
                          <a:latin typeface="IRANSans" panose="020B0506030804020204" pitchFamily="34" charset="-78"/>
                          <a:cs typeface="IRANSans" panose="020B0506030804020204" pitchFamily="34" charset="-78"/>
                        </a:rPr>
                        <a:t>آوین مسجدلو</a:t>
                      </a:r>
                      <a:endParaRPr lang="fa-IR" sz="1100" b="0" i="0" u="none" strike="noStrike">
                        <a:solidFill>
                          <a:srgbClr val="000000"/>
                        </a:solidFill>
                        <a:effectLst/>
                        <a:latin typeface="IRANSans" panose="020B0506030804020204" pitchFamily="34" charset="-78"/>
                        <a:cs typeface="IRANSans" panose="020B0506030804020204" pitchFamily="34" charset="-78"/>
                      </a:endParaRPr>
                    </a:p>
                  </a:txBody>
                  <a:tcPr marL="3810" marR="3810" marT="3810" marB="0" anchor="b">
                    <a:solidFill>
                      <a:schemeClr val="tx2">
                        <a:lumMod val="20000"/>
                        <a:lumOff val="80000"/>
                      </a:schemeClr>
                    </a:solidFill>
                  </a:tcPr>
                </a:tc>
                <a:extLst>
                  <a:ext uri="{0D108BD9-81ED-4DB2-BD59-A6C34878D82A}">
                    <a16:rowId xmlns:a16="http://schemas.microsoft.com/office/drawing/2014/main" val="2313599462"/>
                  </a:ext>
                </a:extLst>
              </a:tr>
              <a:tr h="240475">
                <a:tc>
                  <a:txBody>
                    <a:bodyPr/>
                    <a:lstStyle/>
                    <a:p>
                      <a:pPr algn="ctr" rtl="1" fontAlgn="b">
                        <a:buNone/>
                      </a:pPr>
                      <a:r>
                        <a:rPr lang="fa-IR" sz="1100" u="none" strike="noStrike" dirty="0">
                          <a:effectLst/>
                          <a:latin typeface="IRANSans" panose="020B0506030804020204" pitchFamily="34" charset="-78"/>
                          <a:cs typeface="IRANSans" panose="020B0506030804020204" pitchFamily="34" charset="-78"/>
                        </a:rPr>
                        <a:t>سرخه حصار</a:t>
                      </a:r>
                      <a:endParaRPr lang="fa-IR" sz="1100" b="0" i="0" u="none" strike="noStrike" dirty="0">
                        <a:solidFill>
                          <a:srgbClr val="000000"/>
                        </a:solidFill>
                        <a:effectLst/>
                        <a:latin typeface="IRANSans" panose="020B0506030804020204" pitchFamily="34" charset="-78"/>
                        <a:cs typeface="IRANSans" panose="020B0506030804020204" pitchFamily="34" charset="-78"/>
                      </a:endParaRPr>
                    </a:p>
                  </a:txBody>
                  <a:tcPr marL="3810" marR="3810" marT="3810" marB="0" anchor="b">
                    <a:solidFill>
                      <a:schemeClr val="tx2">
                        <a:lumMod val="20000"/>
                        <a:lumOff val="80000"/>
                      </a:schemeClr>
                    </a:solidFill>
                  </a:tcPr>
                </a:tc>
                <a:extLst>
                  <a:ext uri="{0D108BD9-81ED-4DB2-BD59-A6C34878D82A}">
                    <a16:rowId xmlns:a16="http://schemas.microsoft.com/office/drawing/2014/main" val="3011431658"/>
                  </a:ext>
                </a:extLst>
              </a:tr>
              <a:tr h="240475">
                <a:tc>
                  <a:txBody>
                    <a:bodyPr/>
                    <a:lstStyle/>
                    <a:p>
                      <a:pPr algn="ctr" rtl="1" fontAlgn="b">
                        <a:buNone/>
                      </a:pPr>
                      <a:r>
                        <a:rPr lang="fa-IR" sz="1100" u="none" strike="noStrike" dirty="0">
                          <a:effectLst/>
                          <a:latin typeface="IRANSans" panose="020B0506030804020204" pitchFamily="34" charset="-78"/>
                          <a:cs typeface="IRANSans" panose="020B0506030804020204" pitchFamily="34" charset="-78"/>
                        </a:rPr>
                        <a:t>قیرخ بولاق</a:t>
                      </a:r>
                      <a:endParaRPr lang="fa-IR" sz="1100" b="0" i="0" u="none" strike="noStrike" dirty="0">
                        <a:solidFill>
                          <a:srgbClr val="000000"/>
                        </a:solidFill>
                        <a:effectLst/>
                        <a:latin typeface="IRANSans" panose="020B0506030804020204" pitchFamily="34" charset="-78"/>
                        <a:cs typeface="IRANSans" panose="020B0506030804020204" pitchFamily="34" charset="-78"/>
                      </a:endParaRPr>
                    </a:p>
                  </a:txBody>
                  <a:tcPr marL="3810" marR="3810" marT="3810" marB="0" anchor="b">
                    <a:solidFill>
                      <a:schemeClr val="tx2">
                        <a:lumMod val="20000"/>
                        <a:lumOff val="80000"/>
                      </a:schemeClr>
                    </a:solidFill>
                  </a:tcPr>
                </a:tc>
                <a:extLst>
                  <a:ext uri="{0D108BD9-81ED-4DB2-BD59-A6C34878D82A}">
                    <a16:rowId xmlns:a16="http://schemas.microsoft.com/office/drawing/2014/main" val="499778655"/>
                  </a:ext>
                </a:extLst>
              </a:tr>
              <a:tr h="240475">
                <a:tc>
                  <a:txBody>
                    <a:bodyPr/>
                    <a:lstStyle/>
                    <a:p>
                      <a:pPr algn="ctr" rtl="1" fontAlgn="b">
                        <a:buNone/>
                      </a:pPr>
                      <a:r>
                        <a:rPr lang="fa-IR" sz="1100" u="none" strike="noStrike" dirty="0">
                          <a:effectLst/>
                          <a:latin typeface="IRANSans" panose="020B0506030804020204" pitchFamily="34" charset="-78"/>
                          <a:cs typeface="IRANSans" panose="020B0506030804020204" pitchFamily="34" charset="-78"/>
                        </a:rPr>
                        <a:t>حصار میدان داغی</a:t>
                      </a:r>
                      <a:endParaRPr lang="fa-IR" sz="1100" b="0" i="0" u="none" strike="noStrike" dirty="0">
                        <a:solidFill>
                          <a:srgbClr val="000000"/>
                        </a:solidFill>
                        <a:effectLst/>
                        <a:latin typeface="IRANSans" panose="020B0506030804020204" pitchFamily="34" charset="-78"/>
                        <a:cs typeface="IRANSans" panose="020B0506030804020204" pitchFamily="34" charset="-78"/>
                      </a:endParaRPr>
                    </a:p>
                  </a:txBody>
                  <a:tcPr marL="3810" marR="3810" marT="3810" marB="0" anchor="b">
                    <a:solidFill>
                      <a:schemeClr val="tx2">
                        <a:lumMod val="20000"/>
                        <a:lumOff val="80000"/>
                      </a:schemeClr>
                    </a:solidFill>
                  </a:tcPr>
                </a:tc>
                <a:extLst>
                  <a:ext uri="{0D108BD9-81ED-4DB2-BD59-A6C34878D82A}">
                    <a16:rowId xmlns:a16="http://schemas.microsoft.com/office/drawing/2014/main" val="1636582351"/>
                  </a:ext>
                </a:extLst>
              </a:tr>
              <a:tr h="240475">
                <a:tc>
                  <a:txBody>
                    <a:bodyPr/>
                    <a:lstStyle/>
                    <a:p>
                      <a:pPr algn="ctr" rtl="1" fontAlgn="b">
                        <a:buNone/>
                      </a:pPr>
                      <a:r>
                        <a:rPr lang="fa-IR" sz="1100" u="none" strike="noStrike" dirty="0">
                          <a:effectLst/>
                          <a:latin typeface="IRANSans" panose="020B0506030804020204" pitchFamily="34" charset="-78"/>
                          <a:cs typeface="IRANSans" panose="020B0506030804020204" pitchFamily="34" charset="-78"/>
                        </a:rPr>
                        <a:t>دوه داشی</a:t>
                      </a:r>
                      <a:endParaRPr lang="fa-IR" sz="1100" b="0" i="0" u="none" strike="noStrike" dirty="0">
                        <a:solidFill>
                          <a:srgbClr val="000000"/>
                        </a:solidFill>
                        <a:effectLst/>
                        <a:latin typeface="IRANSans" panose="020B0506030804020204" pitchFamily="34" charset="-78"/>
                        <a:cs typeface="IRANSans" panose="020B0506030804020204" pitchFamily="34" charset="-78"/>
                      </a:endParaRPr>
                    </a:p>
                  </a:txBody>
                  <a:tcPr marL="3810" marR="3810" marT="3810" marB="0" anchor="b">
                    <a:solidFill>
                      <a:schemeClr val="tx2">
                        <a:lumMod val="20000"/>
                        <a:lumOff val="80000"/>
                      </a:schemeClr>
                    </a:solidFill>
                  </a:tcPr>
                </a:tc>
                <a:extLst>
                  <a:ext uri="{0D108BD9-81ED-4DB2-BD59-A6C34878D82A}">
                    <a16:rowId xmlns:a16="http://schemas.microsoft.com/office/drawing/2014/main" val="1513898688"/>
                  </a:ext>
                </a:extLst>
              </a:tr>
              <a:tr h="240475">
                <a:tc>
                  <a:txBody>
                    <a:bodyPr/>
                    <a:lstStyle/>
                    <a:p>
                      <a:pPr algn="ctr" rtl="1" fontAlgn="b">
                        <a:buNone/>
                      </a:pPr>
                      <a:r>
                        <a:rPr lang="fa-IR" sz="1100" u="none" strike="noStrike" dirty="0">
                          <a:effectLst/>
                          <a:latin typeface="IRANSans" panose="020B0506030804020204" pitchFamily="34" charset="-78"/>
                          <a:cs typeface="IRANSans" panose="020B0506030804020204" pitchFamily="34" charset="-78"/>
                        </a:rPr>
                        <a:t>کلهر</a:t>
                      </a:r>
                      <a:endParaRPr lang="fa-IR" sz="1100" b="0" i="0" u="none" strike="noStrike" dirty="0">
                        <a:solidFill>
                          <a:srgbClr val="000000"/>
                        </a:solidFill>
                        <a:effectLst/>
                        <a:latin typeface="IRANSans" panose="020B0506030804020204" pitchFamily="34" charset="-78"/>
                        <a:cs typeface="IRANSans" panose="020B0506030804020204" pitchFamily="34" charset="-78"/>
                      </a:endParaRPr>
                    </a:p>
                  </a:txBody>
                  <a:tcPr marL="3810" marR="3810" marT="3810" marB="0" anchor="b">
                    <a:solidFill>
                      <a:schemeClr val="tx2">
                        <a:lumMod val="20000"/>
                        <a:lumOff val="80000"/>
                      </a:schemeClr>
                    </a:solidFill>
                  </a:tcPr>
                </a:tc>
                <a:extLst>
                  <a:ext uri="{0D108BD9-81ED-4DB2-BD59-A6C34878D82A}">
                    <a16:rowId xmlns:a16="http://schemas.microsoft.com/office/drawing/2014/main" val="2599058129"/>
                  </a:ext>
                </a:extLst>
              </a:tr>
              <a:tr h="240475">
                <a:tc>
                  <a:txBody>
                    <a:bodyPr/>
                    <a:lstStyle/>
                    <a:p>
                      <a:pPr algn="ctr" rtl="1" fontAlgn="b">
                        <a:buNone/>
                      </a:pPr>
                      <a:r>
                        <a:rPr lang="fa-IR" sz="1100" u="none" strike="noStrike" dirty="0">
                          <a:effectLst/>
                          <a:latin typeface="IRANSans" panose="020B0506030804020204" pitchFamily="34" charset="-78"/>
                          <a:cs typeface="IRANSans" panose="020B0506030804020204" pitchFamily="34" charset="-78"/>
                        </a:rPr>
                        <a:t>ورزقان</a:t>
                      </a:r>
                      <a:endParaRPr lang="fa-IR" sz="1100" b="0" i="0" u="none" strike="noStrike" dirty="0">
                        <a:solidFill>
                          <a:srgbClr val="000000"/>
                        </a:solidFill>
                        <a:effectLst/>
                        <a:latin typeface="IRANSans" panose="020B0506030804020204" pitchFamily="34" charset="-78"/>
                        <a:cs typeface="IRANSans" panose="020B0506030804020204" pitchFamily="34" charset="-78"/>
                      </a:endParaRPr>
                    </a:p>
                  </a:txBody>
                  <a:tcPr marL="3810" marR="3810" marT="3810" marB="0" anchor="b">
                    <a:solidFill>
                      <a:schemeClr val="tx2">
                        <a:lumMod val="20000"/>
                        <a:lumOff val="80000"/>
                      </a:schemeClr>
                    </a:solidFill>
                  </a:tcPr>
                </a:tc>
                <a:extLst>
                  <a:ext uri="{0D108BD9-81ED-4DB2-BD59-A6C34878D82A}">
                    <a16:rowId xmlns:a16="http://schemas.microsoft.com/office/drawing/2014/main" val="3710095607"/>
                  </a:ext>
                </a:extLst>
              </a:tr>
              <a:tr h="240475">
                <a:tc>
                  <a:txBody>
                    <a:bodyPr/>
                    <a:lstStyle/>
                    <a:p>
                      <a:pPr algn="ctr" rtl="1" fontAlgn="b">
                        <a:buNone/>
                      </a:pPr>
                      <a:r>
                        <a:rPr lang="fa-IR" sz="1100" u="none" strike="noStrike" dirty="0">
                          <a:effectLst/>
                          <a:latin typeface="IRANSans" panose="020B0506030804020204" pitchFamily="34" charset="-78"/>
                          <a:cs typeface="IRANSans" panose="020B0506030804020204" pitchFamily="34" charset="-78"/>
                        </a:rPr>
                        <a:t>ورنکش</a:t>
                      </a:r>
                      <a:endParaRPr lang="fa-IR" sz="1100" b="0" i="0" u="none" strike="noStrike" dirty="0">
                        <a:solidFill>
                          <a:srgbClr val="000000"/>
                        </a:solidFill>
                        <a:effectLst/>
                        <a:latin typeface="IRANSans" panose="020B0506030804020204" pitchFamily="34" charset="-78"/>
                        <a:cs typeface="IRANSans" panose="020B0506030804020204" pitchFamily="34" charset="-78"/>
                      </a:endParaRPr>
                    </a:p>
                  </a:txBody>
                  <a:tcPr marL="3810" marR="3810" marT="3810" marB="0" anchor="b">
                    <a:solidFill>
                      <a:schemeClr val="tx2">
                        <a:lumMod val="20000"/>
                        <a:lumOff val="80000"/>
                      </a:schemeClr>
                    </a:solidFill>
                  </a:tcPr>
                </a:tc>
                <a:extLst>
                  <a:ext uri="{0D108BD9-81ED-4DB2-BD59-A6C34878D82A}">
                    <a16:rowId xmlns:a16="http://schemas.microsoft.com/office/drawing/2014/main" val="399531818"/>
                  </a:ext>
                </a:extLst>
              </a:tr>
              <a:tr h="240475">
                <a:tc>
                  <a:txBody>
                    <a:bodyPr/>
                    <a:lstStyle/>
                    <a:p>
                      <a:pPr algn="ctr" rtl="1" fontAlgn="b">
                        <a:buNone/>
                      </a:pPr>
                      <a:r>
                        <a:rPr lang="fa-IR" sz="1100" u="none" strike="noStrike" dirty="0">
                          <a:effectLst/>
                          <a:latin typeface="IRANSans" panose="020B0506030804020204" pitchFamily="34" charset="-78"/>
                          <a:cs typeface="IRANSans" panose="020B0506030804020204" pitchFamily="34" charset="-78"/>
                        </a:rPr>
                        <a:t>ینگجه</a:t>
                      </a:r>
                      <a:endParaRPr lang="fa-IR" sz="1100" b="0" i="0" u="none" strike="noStrike" dirty="0">
                        <a:solidFill>
                          <a:srgbClr val="000000"/>
                        </a:solidFill>
                        <a:effectLst/>
                        <a:latin typeface="IRANSans" panose="020B0506030804020204" pitchFamily="34" charset="-78"/>
                        <a:cs typeface="IRANSans" panose="020B0506030804020204" pitchFamily="34" charset="-78"/>
                      </a:endParaRPr>
                    </a:p>
                  </a:txBody>
                  <a:tcPr marL="3810" marR="3810" marT="3810" marB="0" anchor="b">
                    <a:solidFill>
                      <a:schemeClr val="tx2">
                        <a:lumMod val="20000"/>
                        <a:lumOff val="80000"/>
                      </a:schemeClr>
                    </a:solidFill>
                  </a:tcPr>
                </a:tc>
                <a:extLst>
                  <a:ext uri="{0D108BD9-81ED-4DB2-BD59-A6C34878D82A}">
                    <a16:rowId xmlns:a16="http://schemas.microsoft.com/office/drawing/2014/main" val="4167685215"/>
                  </a:ext>
                </a:extLst>
              </a:tr>
            </a:tbl>
          </a:graphicData>
        </a:graphic>
      </p:graphicFrame>
      <p:graphicFrame>
        <p:nvGraphicFramePr>
          <p:cNvPr id="4" name="Table 3">
            <a:extLst>
              <a:ext uri="{FF2B5EF4-FFF2-40B4-BE49-F238E27FC236}">
                <a16:creationId xmlns:a16="http://schemas.microsoft.com/office/drawing/2014/main" id="{4F30C23B-3368-948A-0CB7-13441CBCE855}"/>
              </a:ext>
            </a:extLst>
          </p:cNvPr>
          <p:cNvGraphicFramePr>
            <a:graphicFrameLocks noGrp="1"/>
          </p:cNvGraphicFramePr>
          <p:nvPr>
            <p:extLst>
              <p:ext uri="{D42A27DB-BD31-4B8C-83A1-F6EECF244321}">
                <p14:modId xmlns:p14="http://schemas.microsoft.com/office/powerpoint/2010/main" val="408708001"/>
              </p:ext>
            </p:extLst>
          </p:nvPr>
        </p:nvGraphicFramePr>
        <p:xfrm>
          <a:off x="4434130" y="1198563"/>
          <a:ext cx="1666594" cy="3612134"/>
        </p:xfrm>
        <a:graphic>
          <a:graphicData uri="http://schemas.openxmlformats.org/drawingml/2006/table">
            <a:tbl>
              <a:tblPr>
                <a:tableStyleId>{61585B6D-D13D-4BDE-B240-18986B2E3F3A}</a:tableStyleId>
              </a:tblPr>
              <a:tblGrid>
                <a:gridCol w="1666594">
                  <a:extLst>
                    <a:ext uri="{9D8B030D-6E8A-4147-A177-3AD203B41FA5}">
                      <a16:colId xmlns:a16="http://schemas.microsoft.com/office/drawing/2014/main" val="155890670"/>
                    </a:ext>
                  </a:extLst>
                </a:gridCol>
              </a:tblGrid>
              <a:tr h="245484">
                <a:tc>
                  <a:txBody>
                    <a:bodyPr/>
                    <a:lstStyle/>
                    <a:p>
                      <a:pPr algn="ctr" rtl="1" fontAlgn="b">
                        <a:buNone/>
                      </a:pPr>
                      <a:r>
                        <a:rPr lang="fa-IR" sz="1100" u="none" strike="noStrike" dirty="0">
                          <a:effectLst/>
                          <a:latin typeface="IRANSans" panose="020B0506030804020204" pitchFamily="34" charset="-78"/>
                          <a:cs typeface="B Titr" panose="00000700000000000000" pitchFamily="2" charset="-78"/>
                        </a:rPr>
                        <a:t>بخش تابعه</a:t>
                      </a:r>
                      <a:endParaRPr lang="fa-IR" sz="1100" b="1" i="0" u="none" strike="noStrike" dirty="0">
                        <a:solidFill>
                          <a:srgbClr val="44546A"/>
                        </a:solidFill>
                        <a:effectLst/>
                        <a:latin typeface="IRANSans" panose="020B0506030804020204" pitchFamily="34" charset="-78"/>
                        <a:cs typeface="B Titr" panose="00000700000000000000" pitchFamily="2" charset="-78"/>
                      </a:endParaRPr>
                    </a:p>
                  </a:txBody>
                  <a:tcPr marL="3810" marR="3810" marT="3810" marB="0" anchor="b"/>
                </a:tc>
                <a:extLst>
                  <a:ext uri="{0D108BD9-81ED-4DB2-BD59-A6C34878D82A}">
                    <a16:rowId xmlns:a16="http://schemas.microsoft.com/office/drawing/2014/main" val="2008456938"/>
                  </a:ext>
                </a:extLst>
              </a:tr>
              <a:tr h="240475">
                <a:tc>
                  <a:txBody>
                    <a:bodyPr/>
                    <a:lstStyle/>
                    <a:p>
                      <a:pPr algn="ctr" rtl="1" fontAlgn="b">
                        <a:buNone/>
                      </a:pPr>
                      <a:r>
                        <a:rPr lang="fa-IR" sz="1100" u="none" strike="noStrike" dirty="0">
                          <a:effectLst/>
                          <a:latin typeface="IRANSans" panose="020B0506030804020204" pitchFamily="34" charset="-78"/>
                          <a:cs typeface="IRANSans" panose="020B0506030804020204" pitchFamily="34" charset="-78"/>
                        </a:rPr>
                        <a:t>کندوان</a:t>
                      </a:r>
                      <a:endParaRPr lang="fa-IR" sz="1100" b="0" i="0" u="none" strike="noStrike" dirty="0">
                        <a:solidFill>
                          <a:srgbClr val="000000"/>
                        </a:solidFill>
                        <a:effectLst/>
                        <a:latin typeface="IRANSans" panose="020B0506030804020204" pitchFamily="34" charset="-78"/>
                        <a:cs typeface="IRANSans" panose="020B0506030804020204" pitchFamily="34" charset="-78"/>
                      </a:endParaRPr>
                    </a:p>
                  </a:txBody>
                  <a:tcPr marL="3810" marR="3810" marT="3810" marB="0" anchor="b"/>
                </a:tc>
                <a:extLst>
                  <a:ext uri="{0D108BD9-81ED-4DB2-BD59-A6C34878D82A}">
                    <a16:rowId xmlns:a16="http://schemas.microsoft.com/office/drawing/2014/main" val="3286352092"/>
                  </a:ext>
                </a:extLst>
              </a:tr>
              <a:tr h="240475">
                <a:tc>
                  <a:txBody>
                    <a:bodyPr/>
                    <a:lstStyle/>
                    <a:p>
                      <a:pPr algn="ctr" rtl="1" fontAlgn="b">
                        <a:buNone/>
                      </a:pPr>
                      <a:r>
                        <a:rPr lang="fa-IR" sz="1100" u="none" strike="noStrike">
                          <a:effectLst/>
                          <a:latin typeface="IRANSans" panose="020B0506030804020204" pitchFamily="34" charset="-78"/>
                          <a:cs typeface="IRANSans" panose="020B0506030804020204" pitchFamily="34" charset="-78"/>
                        </a:rPr>
                        <a:t>ترکمانچای</a:t>
                      </a:r>
                      <a:endParaRPr lang="fa-IR" sz="1100" b="0" i="0" u="none" strike="noStrike">
                        <a:solidFill>
                          <a:srgbClr val="000000"/>
                        </a:solidFill>
                        <a:effectLst/>
                        <a:latin typeface="IRANSans" panose="020B0506030804020204" pitchFamily="34" charset="-78"/>
                        <a:cs typeface="IRANSans" panose="020B0506030804020204" pitchFamily="34" charset="-78"/>
                      </a:endParaRPr>
                    </a:p>
                  </a:txBody>
                  <a:tcPr marL="3810" marR="3810" marT="3810" marB="0" anchor="b"/>
                </a:tc>
                <a:extLst>
                  <a:ext uri="{0D108BD9-81ED-4DB2-BD59-A6C34878D82A}">
                    <a16:rowId xmlns:a16="http://schemas.microsoft.com/office/drawing/2014/main" val="3836782393"/>
                  </a:ext>
                </a:extLst>
              </a:tr>
              <a:tr h="240475">
                <a:tc>
                  <a:txBody>
                    <a:bodyPr/>
                    <a:lstStyle/>
                    <a:p>
                      <a:pPr algn="ctr" rtl="1" fontAlgn="b">
                        <a:buNone/>
                      </a:pPr>
                      <a:r>
                        <a:rPr lang="fa-IR" sz="1100" u="none" strike="noStrike">
                          <a:effectLst/>
                          <a:latin typeface="IRANSans" panose="020B0506030804020204" pitchFamily="34" charset="-78"/>
                          <a:cs typeface="IRANSans" panose="020B0506030804020204" pitchFamily="34" charset="-78"/>
                        </a:rPr>
                        <a:t>ترکمانچای</a:t>
                      </a:r>
                      <a:endParaRPr lang="fa-IR" sz="1100" b="0" i="0" u="none" strike="noStrike">
                        <a:solidFill>
                          <a:srgbClr val="000000"/>
                        </a:solidFill>
                        <a:effectLst/>
                        <a:latin typeface="IRANSans" panose="020B0506030804020204" pitchFamily="34" charset="-78"/>
                        <a:cs typeface="IRANSans" panose="020B0506030804020204" pitchFamily="34" charset="-78"/>
                      </a:endParaRPr>
                    </a:p>
                  </a:txBody>
                  <a:tcPr marL="3810" marR="3810" marT="3810" marB="0" anchor="b"/>
                </a:tc>
                <a:extLst>
                  <a:ext uri="{0D108BD9-81ED-4DB2-BD59-A6C34878D82A}">
                    <a16:rowId xmlns:a16="http://schemas.microsoft.com/office/drawing/2014/main" val="3695063144"/>
                  </a:ext>
                </a:extLst>
              </a:tr>
              <a:tr h="240475">
                <a:tc>
                  <a:txBody>
                    <a:bodyPr/>
                    <a:lstStyle/>
                    <a:p>
                      <a:pPr algn="ctr" rtl="1" fontAlgn="b">
                        <a:buNone/>
                      </a:pPr>
                      <a:r>
                        <a:rPr lang="fa-IR" sz="1100" u="none" strike="noStrike">
                          <a:effectLst/>
                          <a:latin typeface="IRANSans" panose="020B0506030804020204" pitchFamily="34" charset="-78"/>
                          <a:cs typeface="IRANSans" panose="020B0506030804020204" pitchFamily="34" charset="-78"/>
                        </a:rPr>
                        <a:t>کندوان</a:t>
                      </a:r>
                      <a:endParaRPr lang="fa-IR" sz="1100" b="0" i="0" u="none" strike="noStrike">
                        <a:solidFill>
                          <a:srgbClr val="000000"/>
                        </a:solidFill>
                        <a:effectLst/>
                        <a:latin typeface="IRANSans" panose="020B0506030804020204" pitchFamily="34" charset="-78"/>
                        <a:cs typeface="IRANSans" panose="020B0506030804020204" pitchFamily="34" charset="-78"/>
                      </a:endParaRPr>
                    </a:p>
                  </a:txBody>
                  <a:tcPr marL="3810" marR="3810" marT="3810" marB="0" anchor="b"/>
                </a:tc>
                <a:extLst>
                  <a:ext uri="{0D108BD9-81ED-4DB2-BD59-A6C34878D82A}">
                    <a16:rowId xmlns:a16="http://schemas.microsoft.com/office/drawing/2014/main" val="924889320"/>
                  </a:ext>
                </a:extLst>
              </a:tr>
              <a:tr h="240475">
                <a:tc>
                  <a:txBody>
                    <a:bodyPr/>
                    <a:lstStyle/>
                    <a:p>
                      <a:pPr algn="ctr" rtl="1" fontAlgn="b">
                        <a:buNone/>
                      </a:pPr>
                      <a:r>
                        <a:rPr lang="fa-IR" sz="1100" u="none" strike="noStrike">
                          <a:effectLst/>
                          <a:latin typeface="IRANSans" panose="020B0506030804020204" pitchFamily="34" charset="-78"/>
                          <a:cs typeface="IRANSans" panose="020B0506030804020204" pitchFamily="34" charset="-78"/>
                        </a:rPr>
                        <a:t>کندوان</a:t>
                      </a:r>
                      <a:endParaRPr lang="fa-IR" sz="1100" b="0" i="0" u="none" strike="noStrike">
                        <a:solidFill>
                          <a:srgbClr val="000000"/>
                        </a:solidFill>
                        <a:effectLst/>
                        <a:latin typeface="IRANSans" panose="020B0506030804020204" pitchFamily="34" charset="-78"/>
                        <a:cs typeface="IRANSans" panose="020B0506030804020204" pitchFamily="34" charset="-78"/>
                      </a:endParaRPr>
                    </a:p>
                  </a:txBody>
                  <a:tcPr marL="3810" marR="3810" marT="3810" marB="0" anchor="b"/>
                </a:tc>
                <a:extLst>
                  <a:ext uri="{0D108BD9-81ED-4DB2-BD59-A6C34878D82A}">
                    <a16:rowId xmlns:a16="http://schemas.microsoft.com/office/drawing/2014/main" val="675028611"/>
                  </a:ext>
                </a:extLst>
              </a:tr>
              <a:tr h="240475">
                <a:tc>
                  <a:txBody>
                    <a:bodyPr/>
                    <a:lstStyle/>
                    <a:p>
                      <a:pPr algn="ctr" rtl="1" fontAlgn="b">
                        <a:buNone/>
                      </a:pPr>
                      <a:r>
                        <a:rPr lang="fa-IR" sz="1100" u="none" strike="noStrike">
                          <a:effectLst/>
                          <a:latin typeface="IRANSans" panose="020B0506030804020204" pitchFamily="34" charset="-78"/>
                          <a:cs typeface="IRANSans" panose="020B0506030804020204" pitchFamily="34" charset="-78"/>
                        </a:rPr>
                        <a:t>کندوان</a:t>
                      </a:r>
                      <a:endParaRPr lang="fa-IR" sz="1100" b="0" i="0" u="none" strike="noStrike">
                        <a:solidFill>
                          <a:srgbClr val="000000"/>
                        </a:solidFill>
                        <a:effectLst/>
                        <a:latin typeface="IRANSans" panose="020B0506030804020204" pitchFamily="34" charset="-78"/>
                        <a:cs typeface="IRANSans" panose="020B0506030804020204" pitchFamily="34" charset="-78"/>
                      </a:endParaRPr>
                    </a:p>
                  </a:txBody>
                  <a:tcPr marL="3810" marR="3810" marT="3810" marB="0" anchor="b"/>
                </a:tc>
                <a:extLst>
                  <a:ext uri="{0D108BD9-81ED-4DB2-BD59-A6C34878D82A}">
                    <a16:rowId xmlns:a16="http://schemas.microsoft.com/office/drawing/2014/main" val="2378921623"/>
                  </a:ext>
                </a:extLst>
              </a:tr>
              <a:tr h="240475">
                <a:tc>
                  <a:txBody>
                    <a:bodyPr/>
                    <a:lstStyle/>
                    <a:p>
                      <a:pPr algn="ctr" rtl="1" fontAlgn="b">
                        <a:buNone/>
                      </a:pPr>
                      <a:r>
                        <a:rPr lang="fa-IR" sz="1100" u="none" strike="noStrike">
                          <a:effectLst/>
                          <a:latin typeface="IRANSans" panose="020B0506030804020204" pitchFamily="34" charset="-78"/>
                          <a:cs typeface="IRANSans" panose="020B0506030804020204" pitchFamily="34" charset="-78"/>
                        </a:rPr>
                        <a:t>کندوان</a:t>
                      </a:r>
                      <a:endParaRPr lang="fa-IR" sz="1100" b="0" i="0" u="none" strike="noStrike">
                        <a:solidFill>
                          <a:srgbClr val="000000"/>
                        </a:solidFill>
                        <a:effectLst/>
                        <a:latin typeface="IRANSans" panose="020B0506030804020204" pitchFamily="34" charset="-78"/>
                        <a:cs typeface="IRANSans" panose="020B0506030804020204" pitchFamily="34" charset="-78"/>
                      </a:endParaRPr>
                    </a:p>
                  </a:txBody>
                  <a:tcPr marL="3810" marR="3810" marT="3810" marB="0" anchor="b"/>
                </a:tc>
                <a:extLst>
                  <a:ext uri="{0D108BD9-81ED-4DB2-BD59-A6C34878D82A}">
                    <a16:rowId xmlns:a16="http://schemas.microsoft.com/office/drawing/2014/main" val="249812914"/>
                  </a:ext>
                </a:extLst>
              </a:tr>
              <a:tr h="240475">
                <a:tc>
                  <a:txBody>
                    <a:bodyPr/>
                    <a:lstStyle/>
                    <a:p>
                      <a:pPr algn="ctr" rtl="1" fontAlgn="b">
                        <a:buNone/>
                      </a:pPr>
                      <a:r>
                        <a:rPr lang="fa-IR" sz="1100" u="none" strike="noStrike">
                          <a:effectLst/>
                          <a:latin typeface="IRANSans" panose="020B0506030804020204" pitchFamily="34" charset="-78"/>
                          <a:cs typeface="IRANSans" panose="020B0506030804020204" pitchFamily="34" charset="-78"/>
                        </a:rPr>
                        <a:t>کندوان</a:t>
                      </a:r>
                      <a:endParaRPr lang="fa-IR" sz="1100" b="0" i="0" u="none" strike="noStrike">
                        <a:solidFill>
                          <a:srgbClr val="000000"/>
                        </a:solidFill>
                        <a:effectLst/>
                        <a:latin typeface="IRANSans" panose="020B0506030804020204" pitchFamily="34" charset="-78"/>
                        <a:cs typeface="IRANSans" panose="020B0506030804020204" pitchFamily="34" charset="-78"/>
                      </a:endParaRPr>
                    </a:p>
                  </a:txBody>
                  <a:tcPr marL="3810" marR="3810" marT="3810" marB="0" anchor="b"/>
                </a:tc>
                <a:extLst>
                  <a:ext uri="{0D108BD9-81ED-4DB2-BD59-A6C34878D82A}">
                    <a16:rowId xmlns:a16="http://schemas.microsoft.com/office/drawing/2014/main" val="3699235243"/>
                  </a:ext>
                </a:extLst>
              </a:tr>
              <a:tr h="240475">
                <a:tc>
                  <a:txBody>
                    <a:bodyPr/>
                    <a:lstStyle/>
                    <a:p>
                      <a:pPr algn="ctr" rtl="1" fontAlgn="b">
                        <a:buNone/>
                      </a:pPr>
                      <a:r>
                        <a:rPr lang="fa-IR" sz="1100" u="none" strike="noStrike">
                          <a:effectLst/>
                          <a:latin typeface="IRANSans" panose="020B0506030804020204" pitchFamily="34" charset="-78"/>
                          <a:cs typeface="IRANSans" panose="020B0506030804020204" pitchFamily="34" charset="-78"/>
                        </a:rPr>
                        <a:t>کندوان </a:t>
                      </a:r>
                      <a:endParaRPr lang="fa-IR" sz="1100" b="0" i="0" u="none" strike="noStrike">
                        <a:solidFill>
                          <a:srgbClr val="000000"/>
                        </a:solidFill>
                        <a:effectLst/>
                        <a:latin typeface="IRANSans" panose="020B0506030804020204" pitchFamily="34" charset="-78"/>
                        <a:cs typeface="IRANSans" panose="020B0506030804020204" pitchFamily="34" charset="-78"/>
                      </a:endParaRPr>
                    </a:p>
                  </a:txBody>
                  <a:tcPr marL="3810" marR="3810" marT="3810" marB="0" anchor="b"/>
                </a:tc>
                <a:extLst>
                  <a:ext uri="{0D108BD9-81ED-4DB2-BD59-A6C34878D82A}">
                    <a16:rowId xmlns:a16="http://schemas.microsoft.com/office/drawing/2014/main" val="68917009"/>
                  </a:ext>
                </a:extLst>
              </a:tr>
              <a:tr h="240475">
                <a:tc>
                  <a:txBody>
                    <a:bodyPr/>
                    <a:lstStyle/>
                    <a:p>
                      <a:pPr algn="ctr" rtl="1" fontAlgn="b">
                        <a:buNone/>
                      </a:pPr>
                      <a:r>
                        <a:rPr lang="fa-IR" sz="1100" u="none" strike="noStrike">
                          <a:effectLst/>
                          <a:latin typeface="IRANSans" panose="020B0506030804020204" pitchFamily="34" charset="-78"/>
                          <a:cs typeface="IRANSans" panose="020B0506030804020204" pitchFamily="34" charset="-78"/>
                        </a:rPr>
                        <a:t>مرکزی</a:t>
                      </a:r>
                      <a:endParaRPr lang="fa-IR" sz="1100" b="0" i="0" u="none" strike="noStrike">
                        <a:solidFill>
                          <a:srgbClr val="000000"/>
                        </a:solidFill>
                        <a:effectLst/>
                        <a:latin typeface="IRANSans" panose="020B0506030804020204" pitchFamily="34" charset="-78"/>
                        <a:cs typeface="IRANSans" panose="020B0506030804020204" pitchFamily="34" charset="-78"/>
                      </a:endParaRPr>
                    </a:p>
                  </a:txBody>
                  <a:tcPr marL="3810" marR="3810" marT="3810" marB="0" anchor="b"/>
                </a:tc>
                <a:extLst>
                  <a:ext uri="{0D108BD9-81ED-4DB2-BD59-A6C34878D82A}">
                    <a16:rowId xmlns:a16="http://schemas.microsoft.com/office/drawing/2014/main" val="4201647685"/>
                  </a:ext>
                </a:extLst>
              </a:tr>
              <a:tr h="240475">
                <a:tc>
                  <a:txBody>
                    <a:bodyPr/>
                    <a:lstStyle/>
                    <a:p>
                      <a:pPr algn="ctr" rtl="1" fontAlgn="b">
                        <a:buNone/>
                      </a:pPr>
                      <a:r>
                        <a:rPr lang="fa-IR" sz="1100" u="none" strike="noStrike">
                          <a:effectLst/>
                          <a:latin typeface="IRANSans" panose="020B0506030804020204" pitchFamily="34" charset="-78"/>
                          <a:cs typeface="IRANSans" panose="020B0506030804020204" pitchFamily="34" charset="-78"/>
                        </a:rPr>
                        <a:t>ترکمانچای</a:t>
                      </a:r>
                      <a:endParaRPr lang="fa-IR" sz="1100" b="0" i="0" u="none" strike="noStrike">
                        <a:solidFill>
                          <a:srgbClr val="000000"/>
                        </a:solidFill>
                        <a:effectLst/>
                        <a:latin typeface="IRANSans" panose="020B0506030804020204" pitchFamily="34" charset="-78"/>
                        <a:cs typeface="IRANSans" panose="020B0506030804020204" pitchFamily="34" charset="-78"/>
                      </a:endParaRPr>
                    </a:p>
                  </a:txBody>
                  <a:tcPr marL="3810" marR="3810" marT="3810" marB="0" anchor="b"/>
                </a:tc>
                <a:extLst>
                  <a:ext uri="{0D108BD9-81ED-4DB2-BD59-A6C34878D82A}">
                    <a16:rowId xmlns:a16="http://schemas.microsoft.com/office/drawing/2014/main" val="1068824098"/>
                  </a:ext>
                </a:extLst>
              </a:tr>
              <a:tr h="240475">
                <a:tc>
                  <a:txBody>
                    <a:bodyPr/>
                    <a:lstStyle/>
                    <a:p>
                      <a:pPr algn="ctr" rtl="1" fontAlgn="b">
                        <a:buNone/>
                      </a:pPr>
                      <a:r>
                        <a:rPr lang="fa-IR" sz="1100" u="none" strike="noStrike">
                          <a:effectLst/>
                          <a:latin typeface="IRANSans" panose="020B0506030804020204" pitchFamily="34" charset="-78"/>
                          <a:cs typeface="IRANSans" panose="020B0506030804020204" pitchFamily="34" charset="-78"/>
                        </a:rPr>
                        <a:t>ترکمانچای</a:t>
                      </a:r>
                      <a:endParaRPr lang="fa-IR" sz="1100" b="0" i="0" u="none" strike="noStrike">
                        <a:solidFill>
                          <a:srgbClr val="000000"/>
                        </a:solidFill>
                        <a:effectLst/>
                        <a:latin typeface="IRANSans" panose="020B0506030804020204" pitchFamily="34" charset="-78"/>
                        <a:cs typeface="IRANSans" panose="020B0506030804020204" pitchFamily="34" charset="-78"/>
                      </a:endParaRPr>
                    </a:p>
                  </a:txBody>
                  <a:tcPr marL="3810" marR="3810" marT="3810" marB="0" anchor="b"/>
                </a:tc>
                <a:extLst>
                  <a:ext uri="{0D108BD9-81ED-4DB2-BD59-A6C34878D82A}">
                    <a16:rowId xmlns:a16="http://schemas.microsoft.com/office/drawing/2014/main" val="1650141986"/>
                  </a:ext>
                </a:extLst>
              </a:tr>
              <a:tr h="240475">
                <a:tc>
                  <a:txBody>
                    <a:bodyPr/>
                    <a:lstStyle/>
                    <a:p>
                      <a:pPr algn="ctr" rtl="1" fontAlgn="b">
                        <a:buNone/>
                      </a:pPr>
                      <a:r>
                        <a:rPr lang="fa-IR" sz="1100" u="none" strike="noStrike">
                          <a:effectLst/>
                          <a:latin typeface="IRANSans" panose="020B0506030804020204" pitchFamily="34" charset="-78"/>
                          <a:cs typeface="IRANSans" panose="020B0506030804020204" pitchFamily="34" charset="-78"/>
                        </a:rPr>
                        <a:t>ترکمانچای</a:t>
                      </a:r>
                      <a:endParaRPr lang="fa-IR" sz="1100" b="0" i="0" u="none" strike="noStrike">
                        <a:solidFill>
                          <a:srgbClr val="000000"/>
                        </a:solidFill>
                        <a:effectLst/>
                        <a:latin typeface="IRANSans" panose="020B0506030804020204" pitchFamily="34" charset="-78"/>
                        <a:cs typeface="IRANSans" panose="020B0506030804020204" pitchFamily="34" charset="-78"/>
                      </a:endParaRPr>
                    </a:p>
                  </a:txBody>
                  <a:tcPr marL="3810" marR="3810" marT="3810" marB="0" anchor="b"/>
                </a:tc>
                <a:extLst>
                  <a:ext uri="{0D108BD9-81ED-4DB2-BD59-A6C34878D82A}">
                    <a16:rowId xmlns:a16="http://schemas.microsoft.com/office/drawing/2014/main" val="1725896062"/>
                  </a:ext>
                </a:extLst>
              </a:tr>
              <a:tr h="240475">
                <a:tc>
                  <a:txBody>
                    <a:bodyPr/>
                    <a:lstStyle/>
                    <a:p>
                      <a:pPr algn="ctr" rtl="1" fontAlgn="b">
                        <a:buNone/>
                      </a:pPr>
                      <a:r>
                        <a:rPr lang="fa-IR" sz="1100" u="none" strike="noStrike" dirty="0">
                          <a:effectLst/>
                          <a:latin typeface="IRANSans" panose="020B0506030804020204" pitchFamily="34" charset="-78"/>
                          <a:cs typeface="IRANSans" panose="020B0506030804020204" pitchFamily="34" charset="-78"/>
                        </a:rPr>
                        <a:t>ترکمانچای</a:t>
                      </a:r>
                      <a:endParaRPr lang="fa-IR" sz="1100" b="0" i="0" u="none" strike="noStrike" dirty="0">
                        <a:solidFill>
                          <a:srgbClr val="000000"/>
                        </a:solidFill>
                        <a:effectLst/>
                        <a:latin typeface="IRANSans" panose="020B0506030804020204" pitchFamily="34" charset="-78"/>
                        <a:cs typeface="IRANSans" panose="020B0506030804020204" pitchFamily="34" charset="-78"/>
                      </a:endParaRPr>
                    </a:p>
                  </a:txBody>
                  <a:tcPr marL="3810" marR="3810" marT="3810" marB="0" anchor="b"/>
                </a:tc>
                <a:extLst>
                  <a:ext uri="{0D108BD9-81ED-4DB2-BD59-A6C34878D82A}">
                    <a16:rowId xmlns:a16="http://schemas.microsoft.com/office/drawing/2014/main" val="3475482045"/>
                  </a:ext>
                </a:extLst>
              </a:tr>
            </a:tbl>
          </a:graphicData>
        </a:graphic>
      </p:graphicFrame>
    </p:spTree>
    <p:extLst>
      <p:ext uri="{BB962C8B-B14F-4D97-AF65-F5344CB8AC3E}">
        <p14:creationId xmlns:p14="http://schemas.microsoft.com/office/powerpoint/2010/main" val="20637478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644">
          <a:extLst>
            <a:ext uri="{FF2B5EF4-FFF2-40B4-BE49-F238E27FC236}">
              <a16:creationId xmlns:a16="http://schemas.microsoft.com/office/drawing/2014/main" id="{4967F898-AD0B-597D-6B83-77D0B487E042}"/>
            </a:ext>
          </a:extLst>
        </p:cNvPr>
        <p:cNvGrpSpPr/>
        <p:nvPr/>
      </p:nvGrpSpPr>
      <p:grpSpPr>
        <a:xfrm>
          <a:off x="0" y="0"/>
          <a:ext cx="0" cy="0"/>
          <a:chOff x="0" y="0"/>
          <a:chExt cx="0" cy="0"/>
        </a:xfrm>
      </p:grpSpPr>
      <p:sp>
        <p:nvSpPr>
          <p:cNvPr id="645" name="Google Shape;645;p57">
            <a:extLst>
              <a:ext uri="{FF2B5EF4-FFF2-40B4-BE49-F238E27FC236}">
                <a16:creationId xmlns:a16="http://schemas.microsoft.com/office/drawing/2014/main" id="{38825B1A-A3FB-BA82-A727-A80852DEC5D4}"/>
              </a:ext>
            </a:extLst>
          </p:cNvPr>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lvl="0"/>
            <a:r>
              <a:rPr lang="fa-IR" dirty="0">
                <a:cs typeface="B Titr" panose="00000700000000000000" pitchFamily="2" charset="-78"/>
              </a:rPr>
              <a:t>پرسشنامه های مورد استفاده</a:t>
            </a:r>
            <a:endParaRPr dirty="0"/>
          </a:p>
        </p:txBody>
      </p:sp>
      <p:sp>
        <p:nvSpPr>
          <p:cNvPr id="646" name="Google Shape;646;p57">
            <a:extLst>
              <a:ext uri="{FF2B5EF4-FFF2-40B4-BE49-F238E27FC236}">
                <a16:creationId xmlns:a16="http://schemas.microsoft.com/office/drawing/2014/main" id="{C33AF187-F39A-F404-E2C0-36081B595DE6}"/>
              </a:ext>
            </a:extLst>
          </p:cNvPr>
          <p:cNvSpPr txBox="1"/>
          <p:nvPr/>
        </p:nvSpPr>
        <p:spPr>
          <a:xfrm>
            <a:off x="720000" y="1541388"/>
            <a:ext cx="7704000" cy="1682700"/>
          </a:xfrm>
          <a:prstGeom prst="rect">
            <a:avLst/>
          </a:prstGeom>
          <a:noFill/>
          <a:ln>
            <a:noFill/>
          </a:ln>
        </p:spPr>
        <p:txBody>
          <a:bodyPr spcFirstLastPara="1" wrap="square" lIns="91425" tIns="91425" rIns="91425" bIns="91425" anchor="t" anchorCtr="0">
            <a:noAutofit/>
          </a:bodyPr>
          <a:lstStyle/>
          <a:p>
            <a:pPr lvl="0" algn="r">
              <a:lnSpc>
                <a:spcPct val="115000"/>
              </a:lnSpc>
            </a:pPr>
            <a:r>
              <a:rPr lang="fa-IR" dirty="0">
                <a:latin typeface="IRANSans" panose="020B0506030804020204" pitchFamily="34" charset="-78"/>
                <a:cs typeface="IRANSans" panose="020B0506030804020204" pitchFamily="34" charset="-78"/>
              </a:rPr>
              <a:t>تیم پژوهشی مصاحبه‌های حضوری را برای اجرای پرسشنامه ساختاریافته انجام خواهند داد. پرسشنامه شامل موارد زیر خواهد بود: </a:t>
            </a:r>
          </a:p>
          <a:p>
            <a:pPr marL="457200" lvl="0" indent="-317500" algn="r" rtl="1">
              <a:lnSpc>
                <a:spcPct val="115000"/>
              </a:lnSpc>
              <a:buClr>
                <a:schemeClr val="dk1"/>
              </a:buClr>
              <a:buSzPts val="1400"/>
              <a:buFont typeface="Albert Sans"/>
              <a:buChar char="●"/>
            </a:pPr>
            <a:r>
              <a:rPr lang="fa-IR" dirty="0">
                <a:latin typeface="IRANSans" panose="020B0506030804020204" pitchFamily="34" charset="-78"/>
                <a:cs typeface="IRANSans" panose="020B0506030804020204" pitchFamily="34" charset="-78"/>
              </a:rPr>
              <a:t>شاخص کیفیت خواب پیتسبورگ </a:t>
            </a:r>
            <a:r>
              <a:rPr lang="en-US" dirty="0">
                <a:latin typeface="IRANSans" panose="020B0506030804020204" pitchFamily="34" charset="-78"/>
                <a:cs typeface="IRANSans" panose="020B0506030804020204" pitchFamily="34" charset="-78"/>
              </a:rPr>
              <a:t>(PSQI)</a:t>
            </a:r>
            <a:endParaRPr lang="fa-IR" dirty="0">
              <a:latin typeface="IRANSans" panose="020B0506030804020204" pitchFamily="34" charset="-78"/>
              <a:cs typeface="IRANSans" panose="020B0506030804020204" pitchFamily="34" charset="-78"/>
            </a:endParaRPr>
          </a:p>
          <a:p>
            <a:pPr marL="457200" lvl="0" indent="-317500" algn="r" rtl="1">
              <a:lnSpc>
                <a:spcPct val="115000"/>
              </a:lnSpc>
              <a:buClr>
                <a:schemeClr val="dk1"/>
              </a:buClr>
              <a:buSzPts val="1400"/>
              <a:buFont typeface="Albert Sans"/>
              <a:buChar char="●"/>
            </a:pPr>
            <a:r>
              <a:rPr lang="fa-IR" dirty="0">
                <a:latin typeface="IRANSans" panose="020B0506030804020204" pitchFamily="34" charset="-78"/>
                <a:cs typeface="IRANSans" panose="020B0506030804020204" pitchFamily="34" charset="-78"/>
              </a:rPr>
              <a:t>پرسشنامه اضطراب بک </a:t>
            </a:r>
            <a:r>
              <a:rPr lang="en-US" dirty="0">
                <a:latin typeface="IRANSans" panose="020B0506030804020204" pitchFamily="34" charset="-78"/>
                <a:cs typeface="IRANSans" panose="020B0506030804020204" pitchFamily="34" charset="-78"/>
              </a:rPr>
              <a:t>(BAI)</a:t>
            </a:r>
          </a:p>
          <a:p>
            <a:pPr marL="457200" lvl="0" indent="-317500" algn="r" rtl="1">
              <a:lnSpc>
                <a:spcPct val="115000"/>
              </a:lnSpc>
              <a:buClr>
                <a:schemeClr val="dk1"/>
              </a:buClr>
              <a:buSzPts val="1400"/>
              <a:buFont typeface="Albert Sans"/>
              <a:buChar char="●"/>
            </a:pPr>
            <a:r>
              <a:rPr lang="fa-IR" dirty="0">
                <a:latin typeface="IRANSans" panose="020B0506030804020204" pitchFamily="34" charset="-78"/>
                <a:cs typeface="IRANSans" panose="020B0506030804020204" pitchFamily="34" charset="-78"/>
              </a:rPr>
              <a:t>پرسشنامه افسردگی بک-</a:t>
            </a:r>
            <a:r>
              <a:rPr lang="en-US" dirty="0">
                <a:latin typeface="IRANSans" panose="020B0506030804020204" pitchFamily="34" charset="-78"/>
                <a:cs typeface="IRANSans" panose="020B0506030804020204" pitchFamily="34" charset="-78"/>
              </a:rPr>
              <a:t>II</a:t>
            </a:r>
            <a:r>
              <a:rPr lang="fa-IR" dirty="0">
                <a:latin typeface="IRANSans" panose="020B0506030804020204" pitchFamily="34" charset="-78"/>
                <a:cs typeface="IRANSans" panose="020B0506030804020204" pitchFamily="34" charset="-78"/>
              </a:rPr>
              <a:t> </a:t>
            </a:r>
            <a:r>
              <a:rPr lang="en-US" dirty="0">
                <a:latin typeface="IRANSans" panose="020B0506030804020204" pitchFamily="34" charset="-78"/>
                <a:cs typeface="IRANSans" panose="020B0506030804020204" pitchFamily="34" charset="-78"/>
              </a:rPr>
              <a:t>(BDI-II)</a:t>
            </a:r>
            <a:endParaRPr dirty="0">
              <a:solidFill>
                <a:schemeClr val="dk1"/>
              </a:solidFill>
              <a:latin typeface="IRANSans" panose="020B0506030804020204" pitchFamily="34" charset="-78"/>
              <a:ea typeface="Albert Sans"/>
              <a:cs typeface="IRANSans" panose="020B0506030804020204" pitchFamily="34" charset="-78"/>
              <a:sym typeface="Albert Sans"/>
            </a:endParaRPr>
          </a:p>
        </p:txBody>
      </p:sp>
      <p:sp>
        <p:nvSpPr>
          <p:cNvPr id="647" name="Google Shape;647;p57">
            <a:extLst>
              <a:ext uri="{FF2B5EF4-FFF2-40B4-BE49-F238E27FC236}">
                <a16:creationId xmlns:a16="http://schemas.microsoft.com/office/drawing/2014/main" id="{EBD1F20C-DD14-EA8B-4FFA-823FA2D2C71A}"/>
              </a:ext>
            </a:extLst>
          </p:cNvPr>
          <p:cNvSpPr txBox="1"/>
          <p:nvPr/>
        </p:nvSpPr>
        <p:spPr>
          <a:xfrm>
            <a:off x="720000" y="3435438"/>
            <a:ext cx="3852000" cy="844200"/>
          </a:xfrm>
          <a:prstGeom prst="rect">
            <a:avLst/>
          </a:prstGeom>
          <a:noFill/>
          <a:ln>
            <a:noFill/>
          </a:ln>
        </p:spPr>
        <p:txBody>
          <a:bodyPr spcFirstLastPara="1" wrap="square" lIns="91425" tIns="91425" rIns="91425" bIns="91425" anchor="t" anchorCtr="0">
            <a:noAutofit/>
          </a:bodyPr>
          <a:lstStyle/>
          <a:p>
            <a:pPr lvl="0" algn="ctr">
              <a:lnSpc>
                <a:spcPct val="115000"/>
              </a:lnSpc>
            </a:pPr>
            <a:r>
              <a:rPr lang="ar-SA" dirty="0">
                <a:latin typeface="IRANSans" panose="020B0506030804020204" pitchFamily="34" charset="-78"/>
                <a:cs typeface="IRANSans" panose="020B0506030804020204" pitchFamily="34" charset="-78"/>
              </a:rPr>
              <a:t>تمام داده‌های جمع‌آوری شده ناشناس خواهند </a:t>
            </a:r>
            <a:r>
              <a:rPr lang="fa-IR" dirty="0">
                <a:latin typeface="IRANSans" panose="020B0506030804020204" pitchFamily="34" charset="-78"/>
                <a:cs typeface="IRANSans" panose="020B0506030804020204" pitchFamily="34" charset="-78"/>
              </a:rPr>
              <a:t>بود</a:t>
            </a:r>
            <a:r>
              <a:rPr lang="ar-SA" dirty="0">
                <a:latin typeface="IRANSans" panose="020B0506030804020204" pitchFamily="34" charset="-78"/>
                <a:cs typeface="IRANSans" panose="020B0506030804020204" pitchFamily="34" charset="-78"/>
              </a:rPr>
              <a:t> و به صورت امن ذخیره می‌شوند تا حریم خصوصی شرکت‌کنندگان حفظ شود</a:t>
            </a:r>
            <a:endParaRPr dirty="0">
              <a:latin typeface="IRANSans" panose="020B0506030804020204" pitchFamily="34" charset="-78"/>
              <a:cs typeface="IRANSans" panose="020B0506030804020204" pitchFamily="34" charset="-78"/>
              <a:sym typeface="Albert Sans"/>
            </a:endParaRPr>
          </a:p>
        </p:txBody>
      </p:sp>
      <p:sp>
        <p:nvSpPr>
          <p:cNvPr id="648" name="Google Shape;648;p57">
            <a:extLst>
              <a:ext uri="{FF2B5EF4-FFF2-40B4-BE49-F238E27FC236}">
                <a16:creationId xmlns:a16="http://schemas.microsoft.com/office/drawing/2014/main" id="{844E3D8C-E075-3690-93FE-32370A0E3270}"/>
              </a:ext>
            </a:extLst>
          </p:cNvPr>
          <p:cNvSpPr/>
          <p:nvPr/>
        </p:nvSpPr>
        <p:spPr>
          <a:xfrm>
            <a:off x="720000" y="1135313"/>
            <a:ext cx="7704000" cy="4227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lvl="0" algn="ctr">
              <a:lnSpc>
                <a:spcPct val="115000"/>
              </a:lnSpc>
            </a:pPr>
            <a:r>
              <a:rPr lang="fa-IR" sz="2000" dirty="0">
                <a:solidFill>
                  <a:schemeClr val="bg1"/>
                </a:solidFill>
                <a:latin typeface="Yekan Bakh" panose="00000500000000000000" pitchFamily="2" charset="-78"/>
                <a:cs typeface="Yekan Bakh" panose="00000500000000000000" pitchFamily="2" charset="-78"/>
              </a:rPr>
              <a:t>پرسشنامه‌های مورد استفاده در پژوهش</a:t>
            </a:r>
            <a:endParaRPr sz="2000" b="1" dirty="0">
              <a:solidFill>
                <a:schemeClr val="bg1"/>
              </a:solidFill>
              <a:latin typeface="Yekan Bakh" panose="00000500000000000000" pitchFamily="2" charset="-78"/>
              <a:ea typeface="Poppins"/>
              <a:cs typeface="Yekan Bakh" panose="00000500000000000000" pitchFamily="2" charset="-78"/>
              <a:sym typeface="Poppins"/>
            </a:endParaRPr>
          </a:p>
        </p:txBody>
      </p:sp>
      <p:sp>
        <p:nvSpPr>
          <p:cNvPr id="649" name="Google Shape;649;p57">
            <a:extLst>
              <a:ext uri="{FF2B5EF4-FFF2-40B4-BE49-F238E27FC236}">
                <a16:creationId xmlns:a16="http://schemas.microsoft.com/office/drawing/2014/main" id="{85C2CE72-ADFC-E1AC-E971-2F9312FEECD4}"/>
              </a:ext>
            </a:extLst>
          </p:cNvPr>
          <p:cNvSpPr/>
          <p:nvPr/>
        </p:nvSpPr>
        <p:spPr>
          <a:xfrm>
            <a:off x="720000" y="3012738"/>
            <a:ext cx="3852000" cy="4227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indent="0" algn="ctr">
              <a:lnSpc>
                <a:spcPct val="115000"/>
              </a:lnSpc>
              <a:buFont typeface="Arial"/>
              <a:buNone/>
            </a:pPr>
            <a:r>
              <a:rPr lang="fa-IR" sz="2000" dirty="0">
                <a:solidFill>
                  <a:schemeClr val="bg1"/>
                </a:solidFill>
                <a:latin typeface="Yekan Bakh" panose="00000500000000000000" pitchFamily="2" charset="-78"/>
                <a:cs typeface="Yekan Bakh" panose="00000500000000000000" pitchFamily="2" charset="-78"/>
                <a:sym typeface="Poppins"/>
              </a:rPr>
              <a:t>محرمانگی</a:t>
            </a:r>
            <a:endParaRPr sz="2000" dirty="0">
              <a:solidFill>
                <a:schemeClr val="bg1"/>
              </a:solidFill>
              <a:latin typeface="Yekan Bakh" panose="00000500000000000000" pitchFamily="2" charset="-78"/>
              <a:cs typeface="Yekan Bakh" panose="00000500000000000000" pitchFamily="2" charset="-78"/>
              <a:sym typeface="Poppins"/>
            </a:endParaRPr>
          </a:p>
        </p:txBody>
      </p:sp>
      <p:sp>
        <p:nvSpPr>
          <p:cNvPr id="650" name="Google Shape;650;p57">
            <a:extLst>
              <a:ext uri="{FF2B5EF4-FFF2-40B4-BE49-F238E27FC236}">
                <a16:creationId xmlns:a16="http://schemas.microsoft.com/office/drawing/2014/main" id="{2FCE0681-1975-CE18-D1B3-CCEA0E9701CD}"/>
              </a:ext>
            </a:extLst>
          </p:cNvPr>
          <p:cNvSpPr/>
          <p:nvPr/>
        </p:nvSpPr>
        <p:spPr>
          <a:xfrm>
            <a:off x="4572000" y="3012738"/>
            <a:ext cx="3852000" cy="4227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lvl="0" algn="ctr">
              <a:lnSpc>
                <a:spcPct val="115000"/>
              </a:lnSpc>
            </a:pPr>
            <a:r>
              <a:rPr lang="fa-IR" sz="2000" dirty="0">
                <a:solidFill>
                  <a:schemeClr val="bg1"/>
                </a:solidFill>
                <a:latin typeface="Yekan Bakh" panose="00000500000000000000" pitchFamily="2" charset="-78"/>
                <a:cs typeface="Yekan Bakh" panose="00000500000000000000" pitchFamily="2" charset="-78"/>
              </a:rPr>
              <a:t>معاینات بالینی</a:t>
            </a:r>
            <a:endParaRPr sz="2000" dirty="0">
              <a:solidFill>
                <a:schemeClr val="bg1"/>
              </a:solidFill>
              <a:latin typeface="Yekan Bakh" panose="00000500000000000000" pitchFamily="2" charset="-78"/>
              <a:cs typeface="Yekan Bakh" panose="00000500000000000000" pitchFamily="2" charset="-78"/>
              <a:sym typeface="Poppins"/>
            </a:endParaRPr>
          </a:p>
        </p:txBody>
      </p:sp>
      <p:sp>
        <p:nvSpPr>
          <p:cNvPr id="651" name="Google Shape;651;p57">
            <a:extLst>
              <a:ext uri="{FF2B5EF4-FFF2-40B4-BE49-F238E27FC236}">
                <a16:creationId xmlns:a16="http://schemas.microsoft.com/office/drawing/2014/main" id="{65B3A317-1160-3C13-C385-092DA0D7F154}"/>
              </a:ext>
            </a:extLst>
          </p:cNvPr>
          <p:cNvSpPr txBox="1"/>
          <p:nvPr/>
        </p:nvSpPr>
        <p:spPr>
          <a:xfrm>
            <a:off x="4572000" y="3435438"/>
            <a:ext cx="3852000" cy="844200"/>
          </a:xfrm>
          <a:prstGeom prst="rect">
            <a:avLst/>
          </a:prstGeom>
          <a:noFill/>
          <a:ln>
            <a:noFill/>
          </a:ln>
        </p:spPr>
        <p:txBody>
          <a:bodyPr spcFirstLastPara="1" wrap="square" lIns="91425" tIns="91425" rIns="91425" bIns="91425" anchor="t" anchorCtr="0">
            <a:noAutofit/>
          </a:bodyPr>
          <a:lstStyle/>
          <a:p>
            <a:pPr marL="457200" lvl="0" indent="-317500" algn="r" rtl="1">
              <a:lnSpc>
                <a:spcPct val="115000"/>
              </a:lnSpc>
              <a:buClr>
                <a:schemeClr val="dk1"/>
              </a:buClr>
              <a:buSzPts val="1400"/>
              <a:buFont typeface="Albert Sans"/>
              <a:buChar char="●"/>
            </a:pPr>
            <a:r>
              <a:rPr lang="fa-IR" dirty="0">
                <a:latin typeface="IRANSans" panose="020B0506030804020204" pitchFamily="34" charset="-78"/>
                <a:cs typeface="IRANSans" panose="020B0506030804020204" pitchFamily="34" charset="-78"/>
              </a:rPr>
              <a:t>اندازه گیری فشار خون</a:t>
            </a:r>
          </a:p>
          <a:p>
            <a:pPr marL="457200" lvl="0" indent="-317500" algn="r" rtl="1">
              <a:lnSpc>
                <a:spcPct val="115000"/>
              </a:lnSpc>
              <a:buClr>
                <a:schemeClr val="dk1"/>
              </a:buClr>
              <a:buSzPts val="1400"/>
              <a:buFont typeface="Albert Sans"/>
              <a:buChar char="●"/>
            </a:pPr>
            <a:r>
              <a:rPr lang="fa-IR" dirty="0">
                <a:solidFill>
                  <a:schemeClr val="dk1"/>
                </a:solidFill>
                <a:latin typeface="IRANSans" panose="020B0506030804020204" pitchFamily="34" charset="-78"/>
                <a:ea typeface="Albert Sans"/>
                <a:cs typeface="IRANSans" panose="020B0506030804020204" pitchFamily="34" charset="-78"/>
                <a:sym typeface="Albert Sans"/>
              </a:rPr>
              <a:t>اندازه گیری قد و وزن</a:t>
            </a:r>
          </a:p>
          <a:p>
            <a:pPr marL="457200" lvl="0" indent="-317500" algn="r" rtl="1">
              <a:lnSpc>
                <a:spcPct val="115000"/>
              </a:lnSpc>
              <a:buClr>
                <a:schemeClr val="dk1"/>
              </a:buClr>
              <a:buSzPts val="1400"/>
              <a:buFont typeface="Albert Sans"/>
              <a:buChar char="●"/>
            </a:pPr>
            <a:r>
              <a:rPr lang="fa-IR" dirty="0">
                <a:solidFill>
                  <a:schemeClr val="dk1"/>
                </a:solidFill>
                <a:latin typeface="IRANSans" panose="020B0506030804020204" pitchFamily="34" charset="-78"/>
                <a:ea typeface="Albert Sans"/>
                <a:cs typeface="IRANSans" panose="020B0506030804020204" pitchFamily="34" charset="-78"/>
                <a:sym typeface="Albert Sans"/>
              </a:rPr>
              <a:t>محاسبه شاخص توده بدنی  (</a:t>
            </a:r>
            <a:r>
              <a:rPr lang="en-US" dirty="0">
                <a:solidFill>
                  <a:schemeClr val="dk1"/>
                </a:solidFill>
                <a:latin typeface="IRANSans" panose="020B0506030804020204" pitchFamily="34" charset="-78"/>
                <a:ea typeface="Albert Sans"/>
                <a:cs typeface="IRANSans" panose="020B0506030804020204" pitchFamily="34" charset="-78"/>
                <a:sym typeface="Albert Sans"/>
              </a:rPr>
              <a:t>BMI</a:t>
            </a:r>
            <a:r>
              <a:rPr lang="fa-IR" dirty="0">
                <a:solidFill>
                  <a:schemeClr val="dk1"/>
                </a:solidFill>
                <a:latin typeface="IRANSans" panose="020B0506030804020204" pitchFamily="34" charset="-78"/>
                <a:ea typeface="Albert Sans"/>
                <a:cs typeface="IRANSans" panose="020B0506030804020204" pitchFamily="34" charset="-78"/>
                <a:sym typeface="Albert Sans"/>
              </a:rPr>
              <a:t>)</a:t>
            </a:r>
            <a:endParaRPr lang="en-US" dirty="0">
              <a:solidFill>
                <a:schemeClr val="dk1"/>
              </a:solidFill>
              <a:latin typeface="IRANSans" panose="020B0506030804020204" pitchFamily="34" charset="-78"/>
              <a:ea typeface="Albert Sans"/>
              <a:cs typeface="IRANSans" panose="020B0506030804020204" pitchFamily="34" charset="-78"/>
              <a:sym typeface="Albert Sans"/>
            </a:endParaRPr>
          </a:p>
        </p:txBody>
      </p:sp>
    </p:spTree>
    <p:extLst>
      <p:ext uri="{BB962C8B-B14F-4D97-AF65-F5344CB8AC3E}">
        <p14:creationId xmlns:p14="http://schemas.microsoft.com/office/powerpoint/2010/main" val="37792790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66">
          <a:extLst>
            <a:ext uri="{FF2B5EF4-FFF2-40B4-BE49-F238E27FC236}">
              <a16:creationId xmlns:a16="http://schemas.microsoft.com/office/drawing/2014/main" id="{E6601029-9A53-9235-3D18-5CD5D6E8CD2C}"/>
            </a:ext>
          </a:extLst>
        </p:cNvPr>
        <p:cNvGrpSpPr/>
        <p:nvPr/>
      </p:nvGrpSpPr>
      <p:grpSpPr>
        <a:xfrm>
          <a:off x="0" y="0"/>
          <a:ext cx="0" cy="0"/>
          <a:chOff x="0" y="0"/>
          <a:chExt cx="0" cy="0"/>
        </a:xfrm>
      </p:grpSpPr>
      <p:sp>
        <p:nvSpPr>
          <p:cNvPr id="267" name="Google Shape;267;p35">
            <a:extLst>
              <a:ext uri="{FF2B5EF4-FFF2-40B4-BE49-F238E27FC236}">
                <a16:creationId xmlns:a16="http://schemas.microsoft.com/office/drawing/2014/main" id="{690F3894-72E2-EF03-34BD-5636C88C94EF}"/>
              </a:ext>
            </a:extLst>
          </p:cNvPr>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fa-IR" dirty="0">
                <a:cs typeface="B Titr" panose="00000700000000000000" pitchFamily="2" charset="-78"/>
              </a:rPr>
              <a:t>روش گردآوری داده ها</a:t>
            </a:r>
            <a:endParaRPr dirty="0">
              <a:cs typeface="B Titr" panose="00000700000000000000" pitchFamily="2" charset="-78"/>
            </a:endParaRPr>
          </a:p>
        </p:txBody>
      </p:sp>
      <p:graphicFrame>
        <p:nvGraphicFramePr>
          <p:cNvPr id="268" name="Google Shape;268;p35">
            <a:extLst>
              <a:ext uri="{FF2B5EF4-FFF2-40B4-BE49-F238E27FC236}">
                <a16:creationId xmlns:a16="http://schemas.microsoft.com/office/drawing/2014/main" id="{E568812D-F042-41D8-716E-83CB637DE5D0}"/>
              </a:ext>
            </a:extLst>
          </p:cNvPr>
          <p:cNvGraphicFramePr/>
          <p:nvPr/>
        </p:nvGraphicFramePr>
        <p:xfrm>
          <a:off x="719871" y="1882902"/>
          <a:ext cx="7704000" cy="1807625"/>
        </p:xfrm>
        <a:graphic>
          <a:graphicData uri="http://schemas.openxmlformats.org/drawingml/2006/table">
            <a:tbl>
              <a:tblPr>
                <a:noFill/>
                <a:tableStyleId>{61585B6D-D13D-4BDE-B240-18986B2E3F3A}</a:tableStyleId>
              </a:tblPr>
              <a:tblGrid>
                <a:gridCol w="6411586">
                  <a:extLst>
                    <a:ext uri="{9D8B030D-6E8A-4147-A177-3AD203B41FA5}">
                      <a16:colId xmlns:a16="http://schemas.microsoft.com/office/drawing/2014/main" val="20000"/>
                    </a:ext>
                  </a:extLst>
                </a:gridCol>
                <a:gridCol w="1292414">
                  <a:extLst>
                    <a:ext uri="{9D8B030D-6E8A-4147-A177-3AD203B41FA5}">
                      <a16:colId xmlns:a16="http://schemas.microsoft.com/office/drawing/2014/main" val="20001"/>
                    </a:ext>
                  </a:extLst>
                </a:gridCol>
              </a:tblGrid>
              <a:tr h="361525">
                <a:tc>
                  <a:txBody>
                    <a:bodyPr/>
                    <a:lstStyle/>
                    <a:p>
                      <a:pPr marL="0" lvl="0" indent="0" algn="r" rtl="1">
                        <a:spcBef>
                          <a:spcPts val="0"/>
                        </a:spcBef>
                        <a:spcAft>
                          <a:spcPts val="0"/>
                        </a:spcAft>
                        <a:buNone/>
                      </a:pPr>
                      <a:r>
                        <a:rPr lang="ar-SA" sz="1300" dirty="0">
                          <a:effectLst/>
                          <a:latin typeface="IRANSans" panose="020B0506030804020204" pitchFamily="34" charset="-78"/>
                          <a:ea typeface="Calibri" panose="020F0502020204030204" pitchFamily="34" charset="0"/>
                          <a:cs typeface="IRANSans" panose="020B0506030804020204" pitchFamily="34" charset="-78"/>
                        </a:rPr>
                        <a:t>با استفاده از دستگاه فشارسنج دیجیتال یا جیوه‌ای در حالت نشسته اندازه‌گیری می‌شود. </a:t>
                      </a:r>
                      <a:endParaRPr sz="1300" b="1" u="sng" dirty="0">
                        <a:solidFill>
                          <a:schemeClr val="dk1"/>
                        </a:solidFill>
                        <a:latin typeface="IRANSans" panose="020B0506030804020204" pitchFamily="34" charset="-78"/>
                        <a:ea typeface="Albert Sans"/>
                        <a:cs typeface="IRANSans" panose="020B0506030804020204" pitchFamily="34" charset="-78"/>
                        <a:sym typeface="Albert Sans"/>
                      </a:endParaRPr>
                    </a:p>
                  </a:txBody>
                  <a:tcPr marL="91425" marR="91425" marT="0" marB="0"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r" rtl="0">
                        <a:spcBef>
                          <a:spcPts val="0"/>
                        </a:spcBef>
                        <a:spcAft>
                          <a:spcPts val="1600"/>
                        </a:spcAft>
                        <a:buNone/>
                      </a:pPr>
                      <a:r>
                        <a:rPr lang="ar-SA" sz="2000" b="1" i="0" u="none" strike="noStrike" cap="none" dirty="0">
                          <a:solidFill>
                            <a:srgbClr val="000000"/>
                          </a:solidFill>
                          <a:effectLst/>
                          <a:latin typeface="IRANSans" panose="020B0506030804020204" pitchFamily="34" charset="-78"/>
                          <a:ea typeface="Calibri" panose="020F0502020204030204" pitchFamily="34" charset="0"/>
                          <a:cs typeface="IRANSans" panose="020B0506030804020204" pitchFamily="34" charset="-78"/>
                          <a:sym typeface="Arial"/>
                        </a:rPr>
                        <a:t>فشار خون</a:t>
                      </a:r>
                      <a:endParaRPr sz="2000" b="1" i="0" u="none" strike="noStrike" cap="none" dirty="0">
                        <a:solidFill>
                          <a:srgbClr val="000000"/>
                        </a:solidFill>
                        <a:effectLst/>
                        <a:latin typeface="IRANSans" panose="020B0506030804020204" pitchFamily="34" charset="-78"/>
                        <a:ea typeface="Calibri" panose="020F0502020204030204" pitchFamily="34" charset="0"/>
                        <a:cs typeface="IRANSans" panose="020B0506030804020204" pitchFamily="34" charset="-78"/>
                        <a:sym typeface="Albert Sans"/>
                      </a:endParaRPr>
                    </a:p>
                  </a:txBody>
                  <a:tcPr marL="91425" marR="91425" marT="0" marB="0"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361525">
                <a:tc>
                  <a:txBody>
                    <a:bodyPr/>
                    <a:lstStyle/>
                    <a:p>
                      <a:pPr marL="0" lvl="0" indent="0" algn="r" rtl="1">
                        <a:spcBef>
                          <a:spcPts val="0"/>
                        </a:spcBef>
                        <a:spcAft>
                          <a:spcPts val="0"/>
                        </a:spcAft>
                        <a:buNone/>
                      </a:pPr>
                      <a:r>
                        <a:rPr lang="fa-IR" sz="1300" b="0" i="0" u="none" strike="noStrike" cap="none" dirty="0">
                          <a:solidFill>
                            <a:srgbClr val="000000"/>
                          </a:solidFill>
                          <a:effectLst/>
                          <a:latin typeface="IRANSans" panose="020B0506030804020204" pitchFamily="34" charset="-78"/>
                          <a:ea typeface="Calibri" panose="020F0502020204030204" pitchFamily="34" charset="0"/>
                          <a:cs typeface="IRANSans" panose="020B0506030804020204" pitchFamily="34" charset="-78"/>
                          <a:sym typeface="Albert Sans"/>
                        </a:rPr>
                        <a:t>با استفاه از ترازوی دیجیتال</a:t>
                      </a:r>
                      <a:endParaRPr sz="1300" b="0" i="0" u="none" strike="noStrike" cap="none" dirty="0">
                        <a:solidFill>
                          <a:srgbClr val="000000"/>
                        </a:solidFill>
                        <a:effectLst/>
                        <a:latin typeface="IRANSans" panose="020B0506030804020204" pitchFamily="34" charset="-78"/>
                        <a:ea typeface="Calibri" panose="020F0502020204030204" pitchFamily="34" charset="0"/>
                        <a:cs typeface="IRANSans" panose="020B0506030804020204" pitchFamily="34" charset="-78"/>
                        <a:sym typeface="Albert Sans"/>
                      </a:endParaRPr>
                    </a:p>
                  </a:txBody>
                  <a:tcPr marL="91425" marR="91425" marT="0" marB="0"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r" rtl="0">
                        <a:lnSpc>
                          <a:spcPct val="100000"/>
                        </a:lnSpc>
                        <a:spcBef>
                          <a:spcPts val="0"/>
                        </a:spcBef>
                        <a:spcAft>
                          <a:spcPts val="1600"/>
                        </a:spcAft>
                        <a:buClr>
                          <a:srgbClr val="000000"/>
                        </a:buClr>
                        <a:buFont typeface="Arial"/>
                        <a:buNone/>
                      </a:pPr>
                      <a:r>
                        <a:rPr lang="fa-IR" sz="2000" b="1" i="0" u="none" strike="noStrike" cap="none" dirty="0">
                          <a:solidFill>
                            <a:srgbClr val="000000"/>
                          </a:solidFill>
                          <a:effectLst/>
                          <a:latin typeface="IRANSans" panose="020B0506030804020204" pitchFamily="34" charset="-78"/>
                          <a:ea typeface="Calibri" panose="020F0502020204030204" pitchFamily="34" charset="0"/>
                          <a:cs typeface="IRANSans" panose="020B0506030804020204" pitchFamily="34" charset="-78"/>
                          <a:sym typeface="Albert Sans"/>
                        </a:rPr>
                        <a:t>وزن</a:t>
                      </a:r>
                      <a:endParaRPr sz="2000" b="1" i="0" u="none" strike="noStrike" cap="none" dirty="0">
                        <a:solidFill>
                          <a:srgbClr val="000000"/>
                        </a:solidFill>
                        <a:effectLst/>
                        <a:latin typeface="IRANSans" panose="020B0506030804020204" pitchFamily="34" charset="-78"/>
                        <a:ea typeface="Calibri" panose="020F0502020204030204" pitchFamily="34" charset="0"/>
                        <a:cs typeface="IRANSans" panose="020B0506030804020204" pitchFamily="34" charset="-78"/>
                        <a:sym typeface="Albert Sans"/>
                      </a:endParaRPr>
                    </a:p>
                  </a:txBody>
                  <a:tcPr marL="91425" marR="91425" marT="0" marB="0"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361525">
                <a:tc>
                  <a:txBody>
                    <a:bodyPr/>
                    <a:lstStyle/>
                    <a:p>
                      <a:pPr marL="0" lvl="0" indent="0" algn="r" rtl="1">
                        <a:spcBef>
                          <a:spcPts val="0"/>
                        </a:spcBef>
                        <a:spcAft>
                          <a:spcPts val="0"/>
                        </a:spcAft>
                        <a:buNone/>
                      </a:pPr>
                      <a:r>
                        <a:rPr lang="fa-IR" sz="1300" b="0" i="0" u="none" strike="noStrike" cap="none" dirty="0">
                          <a:solidFill>
                            <a:srgbClr val="000000"/>
                          </a:solidFill>
                          <a:effectLst/>
                          <a:latin typeface="IRANSans" panose="020B0506030804020204" pitchFamily="34" charset="-78"/>
                          <a:ea typeface="Calibri" panose="020F0502020204030204" pitchFamily="34" charset="0"/>
                          <a:cs typeface="IRANSans" panose="020B0506030804020204" pitchFamily="34" charset="-78"/>
                          <a:sym typeface="Albert Sans"/>
                        </a:rPr>
                        <a:t>با استفاده از متر</a:t>
                      </a:r>
                      <a:endParaRPr sz="1300" b="0" i="0" u="none" strike="noStrike" cap="none" dirty="0">
                        <a:solidFill>
                          <a:srgbClr val="000000"/>
                        </a:solidFill>
                        <a:effectLst/>
                        <a:latin typeface="IRANSans" panose="020B0506030804020204" pitchFamily="34" charset="-78"/>
                        <a:ea typeface="Calibri" panose="020F0502020204030204" pitchFamily="34" charset="0"/>
                        <a:cs typeface="IRANSans" panose="020B0506030804020204" pitchFamily="34" charset="-78"/>
                        <a:sym typeface="Albert Sans"/>
                      </a:endParaRPr>
                    </a:p>
                  </a:txBody>
                  <a:tcPr marL="91425" marR="91425" marT="0" marB="0"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r" rtl="0">
                        <a:lnSpc>
                          <a:spcPct val="100000"/>
                        </a:lnSpc>
                        <a:spcBef>
                          <a:spcPts val="0"/>
                        </a:spcBef>
                        <a:spcAft>
                          <a:spcPts val="1600"/>
                        </a:spcAft>
                        <a:buClr>
                          <a:srgbClr val="000000"/>
                        </a:buClr>
                        <a:buFont typeface="Arial"/>
                        <a:buNone/>
                      </a:pPr>
                      <a:r>
                        <a:rPr lang="fa-IR" sz="2000" b="1" i="0" u="none" strike="noStrike" cap="none" dirty="0">
                          <a:solidFill>
                            <a:srgbClr val="000000"/>
                          </a:solidFill>
                          <a:effectLst/>
                          <a:latin typeface="IRANSans" panose="020B0506030804020204" pitchFamily="34" charset="-78"/>
                          <a:ea typeface="Calibri" panose="020F0502020204030204" pitchFamily="34" charset="0"/>
                          <a:cs typeface="IRANSans" panose="020B0506030804020204" pitchFamily="34" charset="-78"/>
                          <a:sym typeface="Albert Sans"/>
                        </a:rPr>
                        <a:t>قد</a:t>
                      </a:r>
                      <a:endParaRPr sz="2000" b="1" i="0" u="none" strike="noStrike" cap="none" dirty="0">
                        <a:solidFill>
                          <a:srgbClr val="000000"/>
                        </a:solidFill>
                        <a:effectLst/>
                        <a:latin typeface="IRANSans" panose="020B0506030804020204" pitchFamily="34" charset="-78"/>
                        <a:ea typeface="Calibri" panose="020F0502020204030204" pitchFamily="34" charset="0"/>
                        <a:cs typeface="IRANSans" panose="020B0506030804020204" pitchFamily="34" charset="-78"/>
                        <a:sym typeface="Albert Sans"/>
                      </a:endParaRPr>
                    </a:p>
                  </a:txBody>
                  <a:tcPr marL="91425" marR="91425" marT="0" marB="0"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361525">
                <a:tc>
                  <a:txBody>
                    <a:bodyPr/>
                    <a:lstStyle/>
                    <a:p>
                      <a:pPr marL="0" lvl="0" indent="0" algn="r" rtl="1">
                        <a:spcBef>
                          <a:spcPts val="0"/>
                        </a:spcBef>
                        <a:spcAft>
                          <a:spcPts val="0"/>
                        </a:spcAft>
                        <a:buNone/>
                      </a:pPr>
                      <a:r>
                        <a:rPr lang="ar-SA" sz="1300" b="0" i="0" u="none" strike="noStrike" cap="none" dirty="0">
                          <a:solidFill>
                            <a:srgbClr val="000000"/>
                          </a:solidFill>
                          <a:effectLst/>
                          <a:latin typeface="IRANSans" panose="020B0506030804020204" pitchFamily="34" charset="-78"/>
                          <a:ea typeface="Calibri" panose="020F0502020204030204" pitchFamily="34" charset="0"/>
                          <a:cs typeface="IRANSans" panose="020B0506030804020204" pitchFamily="34" charset="-78"/>
                          <a:sym typeface="Arial"/>
                        </a:rPr>
                        <a:t>از فرمول </a:t>
                      </a:r>
                      <a:r>
                        <a:rPr lang="en-US" sz="1300" b="0" i="0" u="none" strike="noStrike" cap="none" dirty="0">
                          <a:solidFill>
                            <a:srgbClr val="000000"/>
                          </a:solidFill>
                          <a:effectLst/>
                          <a:latin typeface="IRANSans" panose="020B0506030804020204" pitchFamily="34" charset="-78"/>
                          <a:ea typeface="Calibri" panose="020F0502020204030204" pitchFamily="34" charset="0"/>
                          <a:cs typeface="IRANSans" panose="020B0506030804020204" pitchFamily="34" charset="-78"/>
                          <a:sym typeface="Arial"/>
                        </a:rPr>
                        <a:t>BMI</a:t>
                      </a:r>
                      <a:r>
                        <a:rPr lang="ar-SA" sz="1300" b="0" i="0" u="none" strike="noStrike" cap="none" dirty="0">
                          <a:solidFill>
                            <a:srgbClr val="000000"/>
                          </a:solidFill>
                          <a:effectLst/>
                          <a:latin typeface="IRANSans" panose="020B0506030804020204" pitchFamily="34" charset="-78"/>
                          <a:ea typeface="Calibri" panose="020F0502020204030204" pitchFamily="34" charset="0"/>
                          <a:cs typeface="IRANSans" panose="020B0506030804020204" pitchFamily="34" charset="-78"/>
                          <a:sym typeface="Arial"/>
                        </a:rPr>
                        <a:t> = وزن (کیلوگرم) تقسیم بر قد (متر) به توان دو استفاده می‌شود</a:t>
                      </a:r>
                      <a:endParaRPr sz="1300" b="0" i="0" u="none" strike="noStrike" cap="none" dirty="0">
                        <a:solidFill>
                          <a:srgbClr val="000000"/>
                        </a:solidFill>
                        <a:effectLst/>
                        <a:latin typeface="IRANSans" panose="020B0506030804020204" pitchFamily="34" charset="-78"/>
                        <a:ea typeface="Calibri" panose="020F0502020204030204" pitchFamily="34" charset="0"/>
                        <a:cs typeface="IRANSans" panose="020B0506030804020204" pitchFamily="34" charset="-78"/>
                        <a:sym typeface="Albert Sans"/>
                      </a:endParaRPr>
                    </a:p>
                  </a:txBody>
                  <a:tcPr marL="91425" marR="91425" marT="0" marB="0"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r" rtl="0">
                        <a:lnSpc>
                          <a:spcPct val="100000"/>
                        </a:lnSpc>
                        <a:spcBef>
                          <a:spcPts val="0"/>
                        </a:spcBef>
                        <a:spcAft>
                          <a:spcPts val="1600"/>
                        </a:spcAft>
                        <a:buClr>
                          <a:srgbClr val="000000"/>
                        </a:buClr>
                        <a:buFont typeface="Arial"/>
                        <a:buNone/>
                      </a:pPr>
                      <a:r>
                        <a:rPr lang="en-US" sz="2000" b="1" i="0" u="none" strike="noStrike" cap="none" dirty="0">
                          <a:solidFill>
                            <a:srgbClr val="000000"/>
                          </a:solidFill>
                          <a:effectLst/>
                          <a:latin typeface="IRANSans" panose="020B0506030804020204" pitchFamily="34" charset="-78"/>
                          <a:ea typeface="Calibri" panose="020F0502020204030204" pitchFamily="34" charset="0"/>
                          <a:cs typeface="IRANSans" panose="020B0506030804020204" pitchFamily="34" charset="-78"/>
                          <a:sym typeface="Albert Sans"/>
                        </a:rPr>
                        <a:t>BMI</a:t>
                      </a:r>
                      <a:endParaRPr sz="2000" b="1" i="0" u="none" strike="noStrike" cap="none" dirty="0">
                        <a:solidFill>
                          <a:srgbClr val="000000"/>
                        </a:solidFill>
                        <a:effectLst/>
                        <a:latin typeface="IRANSans" panose="020B0506030804020204" pitchFamily="34" charset="-78"/>
                        <a:ea typeface="Calibri" panose="020F0502020204030204" pitchFamily="34" charset="0"/>
                        <a:cs typeface="IRANSans" panose="020B0506030804020204" pitchFamily="34" charset="-78"/>
                        <a:sym typeface="Albert Sans"/>
                      </a:endParaRPr>
                    </a:p>
                  </a:txBody>
                  <a:tcPr marL="91425" marR="91425" marT="0" marB="0"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361525">
                <a:tc>
                  <a:txBody>
                    <a:bodyPr/>
                    <a:lstStyle/>
                    <a:p>
                      <a:pPr marL="0" lvl="0" indent="0" algn="r" rtl="1">
                        <a:spcBef>
                          <a:spcPts val="0"/>
                        </a:spcBef>
                        <a:spcAft>
                          <a:spcPts val="0"/>
                        </a:spcAft>
                        <a:buNone/>
                      </a:pPr>
                      <a:r>
                        <a:rPr lang="ar-SA" sz="1300" b="0" i="0" u="none" strike="noStrike" cap="none" dirty="0">
                          <a:solidFill>
                            <a:srgbClr val="000000"/>
                          </a:solidFill>
                          <a:effectLst/>
                          <a:latin typeface="IRANSans" panose="020B0506030804020204" pitchFamily="34" charset="-78"/>
                          <a:ea typeface="Calibri" panose="020F0502020204030204" pitchFamily="34" charset="0"/>
                          <a:cs typeface="IRANSans" panose="020B0506030804020204" pitchFamily="34" charset="-78"/>
                          <a:sym typeface="Arial"/>
                        </a:rPr>
                        <a:t>نمونه خون از ورید بازویی گرفته شده و در آزمایشگاه سطح هموگلوبین</a:t>
                      </a:r>
                      <a:r>
                        <a:rPr lang="en-US" sz="1300" b="0" i="0" u="none" strike="noStrike" cap="none" dirty="0">
                          <a:solidFill>
                            <a:srgbClr val="000000"/>
                          </a:solidFill>
                          <a:effectLst/>
                          <a:latin typeface="IRANSans" panose="020B0506030804020204" pitchFamily="34" charset="-78"/>
                          <a:ea typeface="Calibri" panose="020F0502020204030204" pitchFamily="34" charset="0"/>
                          <a:cs typeface="IRANSans" panose="020B0506030804020204" pitchFamily="34" charset="-78"/>
                          <a:sym typeface="Arial"/>
                        </a:rPr>
                        <a:t> </a:t>
                      </a:r>
                      <a:r>
                        <a:rPr lang="ar-SA" sz="1300" b="0" i="0" u="none" strike="noStrike" cap="none" dirty="0">
                          <a:solidFill>
                            <a:srgbClr val="000000"/>
                          </a:solidFill>
                          <a:effectLst/>
                          <a:latin typeface="IRANSans" panose="020B0506030804020204" pitchFamily="34" charset="-78"/>
                          <a:ea typeface="Calibri" panose="020F0502020204030204" pitchFamily="34" charset="0"/>
                          <a:cs typeface="IRANSans" panose="020B0506030804020204" pitchFamily="34" charset="-78"/>
                          <a:sym typeface="Arial"/>
                        </a:rPr>
                        <a:t>اندازه‌گیری می‌شود</a:t>
                      </a:r>
                      <a:endParaRPr sz="1300" b="0" i="0" u="none" strike="noStrike" cap="none" dirty="0">
                        <a:solidFill>
                          <a:srgbClr val="000000"/>
                        </a:solidFill>
                        <a:effectLst/>
                        <a:latin typeface="IRANSans" panose="020B0506030804020204" pitchFamily="34" charset="-78"/>
                        <a:ea typeface="Calibri" panose="020F0502020204030204" pitchFamily="34" charset="0"/>
                        <a:cs typeface="IRANSans" panose="020B0506030804020204" pitchFamily="34" charset="-78"/>
                        <a:sym typeface="Albert Sans"/>
                      </a:endParaRPr>
                    </a:p>
                  </a:txBody>
                  <a:tcPr marL="91425" marR="91425" marT="0" marB="0"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r" rtl="0">
                        <a:lnSpc>
                          <a:spcPct val="100000"/>
                        </a:lnSpc>
                        <a:spcBef>
                          <a:spcPts val="0"/>
                        </a:spcBef>
                        <a:spcAft>
                          <a:spcPts val="1600"/>
                        </a:spcAft>
                        <a:buClr>
                          <a:srgbClr val="000000"/>
                        </a:buClr>
                        <a:buFont typeface="Arial"/>
                        <a:buNone/>
                      </a:pPr>
                      <a:r>
                        <a:rPr lang="ar-SA" sz="2000" b="1" dirty="0">
                          <a:effectLst/>
                          <a:latin typeface="IRANSans" panose="020B0506030804020204" pitchFamily="34" charset="-78"/>
                          <a:ea typeface="Calibri" panose="020F0502020204030204" pitchFamily="34" charset="0"/>
                          <a:cs typeface="IRANSans" panose="020B0506030804020204" pitchFamily="34" charset="-78"/>
                        </a:rPr>
                        <a:t>کم خونی</a:t>
                      </a:r>
                      <a:endParaRPr sz="2000" b="1" i="0" u="none" strike="noStrike" cap="none" dirty="0">
                        <a:solidFill>
                          <a:srgbClr val="000000"/>
                        </a:solidFill>
                        <a:effectLst/>
                        <a:latin typeface="IRANSans" panose="020B0506030804020204" pitchFamily="34" charset="-78"/>
                        <a:ea typeface="Calibri" panose="020F0502020204030204" pitchFamily="34" charset="0"/>
                        <a:cs typeface="IRANSans" panose="020B0506030804020204" pitchFamily="34" charset="-78"/>
                        <a:sym typeface="Albert Sans"/>
                      </a:endParaRPr>
                    </a:p>
                  </a:txBody>
                  <a:tcPr marL="91425" marR="91425" marT="0" marB="0"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
        <p:nvSpPr>
          <p:cNvPr id="269" name="Google Shape;269;p35">
            <a:extLst>
              <a:ext uri="{FF2B5EF4-FFF2-40B4-BE49-F238E27FC236}">
                <a16:creationId xmlns:a16="http://schemas.microsoft.com/office/drawing/2014/main" id="{BFAF39BF-ADF6-B15C-AABA-C94C11ABBEDD}"/>
              </a:ext>
            </a:extLst>
          </p:cNvPr>
          <p:cNvSpPr txBox="1"/>
          <p:nvPr/>
        </p:nvSpPr>
        <p:spPr>
          <a:xfrm>
            <a:off x="720000" y="1131325"/>
            <a:ext cx="7704000" cy="369900"/>
          </a:xfrm>
          <a:prstGeom prst="rect">
            <a:avLst/>
          </a:prstGeom>
          <a:noFill/>
          <a:ln>
            <a:noFill/>
          </a:ln>
        </p:spPr>
        <p:txBody>
          <a:bodyPr spcFirstLastPara="1" wrap="square" lIns="91425" tIns="91425" rIns="91425" bIns="91425" anchor="t" anchorCtr="0">
            <a:noAutofit/>
          </a:bodyPr>
          <a:lstStyle/>
          <a:p>
            <a:pPr indent="360045" algn="just" rtl="1">
              <a:lnSpc>
                <a:spcPct val="150000"/>
              </a:lnSpc>
            </a:pPr>
            <a:r>
              <a:rPr lang="ar-SA" sz="1100" dirty="0">
                <a:latin typeface="IRANSans" panose="020B0506030804020204" pitchFamily="34" charset="-78"/>
                <a:ea typeface="Calibri" panose="020F0502020204030204" pitchFamily="34" charset="0"/>
                <a:cs typeface="IRANSans" panose="020B0506030804020204" pitchFamily="34" charset="-78"/>
              </a:rPr>
              <a:t>چک لیست دموگرافیک: شامل اطلاعات عمومی از قبیل سن، جنسیت، وضعیت تأهل، سطح تحصیلات</a:t>
            </a:r>
            <a:endParaRPr lang="en-US" sz="1100" dirty="0">
              <a:latin typeface="IRANSans" panose="020B0506030804020204" pitchFamily="34" charset="-78"/>
              <a:ea typeface="Calibri" panose="020F0502020204030204" pitchFamily="34" charset="0"/>
              <a:cs typeface="IRANSans" panose="020B0506030804020204" pitchFamily="34" charset="-78"/>
            </a:endParaRPr>
          </a:p>
        </p:txBody>
      </p:sp>
    </p:spTree>
    <p:extLst>
      <p:ext uri="{BB962C8B-B14F-4D97-AF65-F5344CB8AC3E}">
        <p14:creationId xmlns:p14="http://schemas.microsoft.com/office/powerpoint/2010/main" val="15921220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655">
          <a:extLst>
            <a:ext uri="{FF2B5EF4-FFF2-40B4-BE49-F238E27FC236}">
              <a16:creationId xmlns:a16="http://schemas.microsoft.com/office/drawing/2014/main" id="{6366D0CF-2DAB-2E4E-39F3-0E854C7A292E}"/>
            </a:ext>
          </a:extLst>
        </p:cNvPr>
        <p:cNvGrpSpPr/>
        <p:nvPr/>
      </p:nvGrpSpPr>
      <p:grpSpPr>
        <a:xfrm>
          <a:off x="0" y="0"/>
          <a:ext cx="0" cy="0"/>
          <a:chOff x="0" y="0"/>
          <a:chExt cx="0" cy="0"/>
        </a:xfrm>
      </p:grpSpPr>
      <p:sp>
        <p:nvSpPr>
          <p:cNvPr id="656" name="Google Shape;656;p58">
            <a:extLst>
              <a:ext uri="{FF2B5EF4-FFF2-40B4-BE49-F238E27FC236}">
                <a16:creationId xmlns:a16="http://schemas.microsoft.com/office/drawing/2014/main" id="{8FC09B6F-3F05-1153-9E4B-82563195ADAD}"/>
              </a:ext>
            </a:extLst>
          </p:cNvPr>
          <p:cNvSpPr txBox="1">
            <a:spLocks noGrp="1"/>
          </p:cNvSpPr>
          <p:nvPr>
            <p:ph type="title"/>
          </p:nvPr>
        </p:nvSpPr>
        <p:spPr>
          <a:xfrm>
            <a:off x="720000" y="78506"/>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fa-IR" dirty="0">
                <a:cs typeface="B Titr" panose="00000700000000000000" pitchFamily="2" charset="-78"/>
              </a:rPr>
              <a:t>تجزیه و تحلیل داده ها</a:t>
            </a:r>
            <a:endParaRPr dirty="0">
              <a:cs typeface="B Titr" panose="00000700000000000000" pitchFamily="2" charset="-78"/>
            </a:endParaRPr>
          </a:p>
        </p:txBody>
      </p:sp>
      <p:sp>
        <p:nvSpPr>
          <p:cNvPr id="661" name="Google Shape;661;p58">
            <a:extLst>
              <a:ext uri="{FF2B5EF4-FFF2-40B4-BE49-F238E27FC236}">
                <a16:creationId xmlns:a16="http://schemas.microsoft.com/office/drawing/2014/main" id="{251B640C-68A2-1835-039A-CDE2C48256C3}"/>
              </a:ext>
            </a:extLst>
          </p:cNvPr>
          <p:cNvSpPr txBox="1">
            <a:spLocks noGrp="1"/>
          </p:cNvSpPr>
          <p:nvPr>
            <p:ph type="subTitle" idx="5"/>
          </p:nvPr>
        </p:nvSpPr>
        <p:spPr>
          <a:xfrm>
            <a:off x="396264" y="1135967"/>
            <a:ext cx="2770835" cy="4824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fa-IR" dirty="0">
                <a:latin typeface="Vazir" panose="020B0603030804020204" pitchFamily="34" charset="-78"/>
                <a:cs typeface="Vazir" panose="020B0603030804020204" pitchFamily="34" charset="-78"/>
              </a:rPr>
              <a:t>رگرسیون خطی چندگانه</a:t>
            </a:r>
            <a:endParaRPr dirty="0">
              <a:latin typeface="Vazir" panose="020B0603030804020204" pitchFamily="34" charset="-78"/>
              <a:cs typeface="Vazir" panose="020B0603030804020204" pitchFamily="34" charset="-78"/>
            </a:endParaRPr>
          </a:p>
        </p:txBody>
      </p:sp>
      <p:sp>
        <p:nvSpPr>
          <p:cNvPr id="662" name="Google Shape;662;p58">
            <a:extLst>
              <a:ext uri="{FF2B5EF4-FFF2-40B4-BE49-F238E27FC236}">
                <a16:creationId xmlns:a16="http://schemas.microsoft.com/office/drawing/2014/main" id="{B3713981-4EAE-5237-2958-A2EE789ECE31}"/>
              </a:ext>
            </a:extLst>
          </p:cNvPr>
          <p:cNvSpPr txBox="1">
            <a:spLocks noGrp="1"/>
          </p:cNvSpPr>
          <p:nvPr>
            <p:ph type="subTitle" idx="6"/>
          </p:nvPr>
        </p:nvSpPr>
        <p:spPr>
          <a:xfrm>
            <a:off x="6025237" y="1187759"/>
            <a:ext cx="2626800" cy="4824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fa-IR" dirty="0">
                <a:latin typeface="Vazir" panose="020B0603030804020204" pitchFamily="34" charset="-78"/>
                <a:cs typeface="Vazir" panose="020B0603030804020204" pitchFamily="34" charset="-78"/>
              </a:rPr>
              <a:t>تحلیل توصیفی</a:t>
            </a:r>
            <a:endParaRPr dirty="0">
              <a:latin typeface="Vazir" panose="020B0603030804020204" pitchFamily="34" charset="-78"/>
              <a:cs typeface="Vazir" panose="020B0603030804020204" pitchFamily="34" charset="-78"/>
            </a:endParaRPr>
          </a:p>
        </p:txBody>
      </p:sp>
      <p:sp>
        <p:nvSpPr>
          <p:cNvPr id="664" name="Google Shape;664;p58">
            <a:extLst>
              <a:ext uri="{FF2B5EF4-FFF2-40B4-BE49-F238E27FC236}">
                <a16:creationId xmlns:a16="http://schemas.microsoft.com/office/drawing/2014/main" id="{D6F12876-C32A-1EC4-BAC8-A04E7B3B5065}"/>
              </a:ext>
            </a:extLst>
          </p:cNvPr>
          <p:cNvSpPr txBox="1">
            <a:spLocks noGrp="1"/>
          </p:cNvSpPr>
          <p:nvPr>
            <p:ph type="subTitle" idx="8"/>
          </p:nvPr>
        </p:nvSpPr>
        <p:spPr>
          <a:xfrm>
            <a:off x="3327659" y="1569764"/>
            <a:ext cx="2626800" cy="4824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fa-IR" dirty="0">
                <a:latin typeface="Vazir" panose="020B0603030804020204" pitchFamily="34" charset="-78"/>
                <a:cs typeface="Vazir" panose="020B0603030804020204" pitchFamily="34" charset="-78"/>
              </a:rPr>
              <a:t>آزمون همبستگی پیرسون یا اسپیرمن</a:t>
            </a:r>
            <a:endParaRPr dirty="0">
              <a:latin typeface="Vazir" panose="020B0603030804020204" pitchFamily="34" charset="-78"/>
              <a:cs typeface="Vazir" panose="020B0603030804020204" pitchFamily="34" charset="-78"/>
            </a:endParaRPr>
          </a:p>
        </p:txBody>
      </p:sp>
      <p:grpSp>
        <p:nvGrpSpPr>
          <p:cNvPr id="665" name="Google Shape;665;p58">
            <a:extLst>
              <a:ext uri="{FF2B5EF4-FFF2-40B4-BE49-F238E27FC236}">
                <a16:creationId xmlns:a16="http://schemas.microsoft.com/office/drawing/2014/main" id="{405285DE-7891-D556-C78A-6C9F740C78BC}"/>
              </a:ext>
            </a:extLst>
          </p:cNvPr>
          <p:cNvGrpSpPr/>
          <p:nvPr/>
        </p:nvGrpSpPr>
        <p:grpSpPr>
          <a:xfrm>
            <a:off x="8722815" y="1231162"/>
            <a:ext cx="305386" cy="338602"/>
            <a:chOff x="3300325" y="249875"/>
            <a:chExt cx="433725" cy="480900"/>
          </a:xfrm>
        </p:grpSpPr>
        <p:sp>
          <p:nvSpPr>
            <p:cNvPr id="666" name="Google Shape;666;p58">
              <a:extLst>
                <a:ext uri="{FF2B5EF4-FFF2-40B4-BE49-F238E27FC236}">
                  <a16:creationId xmlns:a16="http://schemas.microsoft.com/office/drawing/2014/main" id="{3DF15DFB-903F-D8F4-4277-331C94975B6B}"/>
                </a:ext>
              </a:extLst>
            </p:cNvPr>
            <p:cNvSpPr/>
            <p:nvPr/>
          </p:nvSpPr>
          <p:spPr>
            <a:xfrm>
              <a:off x="3610875" y="334550"/>
              <a:ext cx="56475" cy="28250"/>
            </a:xfrm>
            <a:custGeom>
              <a:avLst/>
              <a:gdLst/>
              <a:ahLst/>
              <a:cxnLst/>
              <a:rect l="l" t="t" r="r" b="b"/>
              <a:pathLst>
                <a:path w="2259" h="1130" extrusionOk="0">
                  <a:moveTo>
                    <a:pt x="566" y="0"/>
                  </a:moveTo>
                  <a:cubicBezTo>
                    <a:pt x="253" y="0"/>
                    <a:pt x="0" y="253"/>
                    <a:pt x="0" y="567"/>
                  </a:cubicBezTo>
                  <a:cubicBezTo>
                    <a:pt x="0" y="877"/>
                    <a:pt x="253" y="1130"/>
                    <a:pt x="566" y="1130"/>
                  </a:cubicBezTo>
                  <a:lnTo>
                    <a:pt x="1696" y="1130"/>
                  </a:lnTo>
                  <a:cubicBezTo>
                    <a:pt x="2006" y="1130"/>
                    <a:pt x="2259" y="877"/>
                    <a:pt x="2259" y="567"/>
                  </a:cubicBezTo>
                  <a:cubicBezTo>
                    <a:pt x="2259" y="253"/>
                    <a:pt x="2006" y="0"/>
                    <a:pt x="16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667" name="Google Shape;667;p58">
              <a:extLst>
                <a:ext uri="{FF2B5EF4-FFF2-40B4-BE49-F238E27FC236}">
                  <a16:creationId xmlns:a16="http://schemas.microsoft.com/office/drawing/2014/main" id="{9B08B503-281A-3ED9-A79B-72ACBF1F1651}"/>
                </a:ext>
              </a:extLst>
            </p:cNvPr>
            <p:cNvSpPr/>
            <p:nvPr/>
          </p:nvSpPr>
          <p:spPr>
            <a:xfrm>
              <a:off x="3467675" y="249875"/>
              <a:ext cx="46400" cy="56475"/>
            </a:xfrm>
            <a:custGeom>
              <a:avLst/>
              <a:gdLst/>
              <a:ahLst/>
              <a:cxnLst/>
              <a:rect l="l" t="t" r="r" b="b"/>
              <a:pathLst>
                <a:path w="1856" h="2259" extrusionOk="0">
                  <a:moveTo>
                    <a:pt x="647" y="1"/>
                  </a:moveTo>
                  <a:cubicBezTo>
                    <a:pt x="562" y="1"/>
                    <a:pt x="476" y="20"/>
                    <a:pt x="395" y="60"/>
                  </a:cubicBezTo>
                  <a:cubicBezTo>
                    <a:pt x="115" y="198"/>
                    <a:pt x="1" y="539"/>
                    <a:pt x="142" y="819"/>
                  </a:cubicBezTo>
                  <a:lnTo>
                    <a:pt x="705" y="1948"/>
                  </a:lnTo>
                  <a:cubicBezTo>
                    <a:pt x="806" y="2144"/>
                    <a:pt x="1004" y="2259"/>
                    <a:pt x="1211" y="2259"/>
                  </a:cubicBezTo>
                  <a:cubicBezTo>
                    <a:pt x="1296" y="2259"/>
                    <a:pt x="1383" y="2239"/>
                    <a:pt x="1464" y="2198"/>
                  </a:cubicBezTo>
                  <a:cubicBezTo>
                    <a:pt x="1744" y="2059"/>
                    <a:pt x="1856" y="1722"/>
                    <a:pt x="1717" y="1442"/>
                  </a:cubicBezTo>
                  <a:lnTo>
                    <a:pt x="1151" y="313"/>
                  </a:lnTo>
                  <a:cubicBezTo>
                    <a:pt x="1053" y="114"/>
                    <a:pt x="853" y="1"/>
                    <a:pt x="64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668" name="Google Shape;668;p58">
              <a:extLst>
                <a:ext uri="{FF2B5EF4-FFF2-40B4-BE49-F238E27FC236}">
                  <a16:creationId xmlns:a16="http://schemas.microsoft.com/office/drawing/2014/main" id="{66C38E7B-7960-5C64-3AF0-9757E8ADFAC4}"/>
                </a:ext>
              </a:extLst>
            </p:cNvPr>
            <p:cNvSpPr/>
            <p:nvPr/>
          </p:nvSpPr>
          <p:spPr>
            <a:xfrm>
              <a:off x="3566525" y="249875"/>
              <a:ext cx="46400" cy="56475"/>
            </a:xfrm>
            <a:custGeom>
              <a:avLst/>
              <a:gdLst/>
              <a:ahLst/>
              <a:cxnLst/>
              <a:rect l="l" t="t" r="r" b="b"/>
              <a:pathLst>
                <a:path w="1856" h="2259" extrusionOk="0">
                  <a:moveTo>
                    <a:pt x="1210" y="1"/>
                  </a:moveTo>
                  <a:cubicBezTo>
                    <a:pt x="1003" y="1"/>
                    <a:pt x="803" y="114"/>
                    <a:pt x="705" y="313"/>
                  </a:cubicBezTo>
                  <a:lnTo>
                    <a:pt x="139" y="1442"/>
                  </a:lnTo>
                  <a:cubicBezTo>
                    <a:pt x="1" y="1719"/>
                    <a:pt x="115" y="2059"/>
                    <a:pt x="392" y="2198"/>
                  </a:cubicBezTo>
                  <a:cubicBezTo>
                    <a:pt x="474" y="2239"/>
                    <a:pt x="561" y="2259"/>
                    <a:pt x="646" y="2259"/>
                  </a:cubicBezTo>
                  <a:cubicBezTo>
                    <a:pt x="852" y="2259"/>
                    <a:pt x="1051" y="2144"/>
                    <a:pt x="1151" y="1948"/>
                  </a:cubicBezTo>
                  <a:lnTo>
                    <a:pt x="1714" y="819"/>
                  </a:lnTo>
                  <a:cubicBezTo>
                    <a:pt x="1856" y="539"/>
                    <a:pt x="1741" y="198"/>
                    <a:pt x="1461" y="60"/>
                  </a:cubicBezTo>
                  <a:cubicBezTo>
                    <a:pt x="1381" y="20"/>
                    <a:pt x="1295" y="1"/>
                    <a:pt x="121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669" name="Google Shape;669;p58">
              <a:extLst>
                <a:ext uri="{FF2B5EF4-FFF2-40B4-BE49-F238E27FC236}">
                  <a16:creationId xmlns:a16="http://schemas.microsoft.com/office/drawing/2014/main" id="{F7C707E0-4CCA-2EB0-2146-551D07E0688C}"/>
                </a:ext>
              </a:extLst>
            </p:cNvPr>
            <p:cNvSpPr/>
            <p:nvPr/>
          </p:nvSpPr>
          <p:spPr>
            <a:xfrm>
              <a:off x="3413250" y="334550"/>
              <a:ext cx="56500" cy="28250"/>
            </a:xfrm>
            <a:custGeom>
              <a:avLst/>
              <a:gdLst/>
              <a:ahLst/>
              <a:cxnLst/>
              <a:rect l="l" t="t" r="r" b="b"/>
              <a:pathLst>
                <a:path w="2260" h="1130" extrusionOk="0">
                  <a:moveTo>
                    <a:pt x="567" y="0"/>
                  </a:moveTo>
                  <a:cubicBezTo>
                    <a:pt x="254" y="0"/>
                    <a:pt x="1" y="253"/>
                    <a:pt x="1" y="567"/>
                  </a:cubicBezTo>
                  <a:cubicBezTo>
                    <a:pt x="1" y="877"/>
                    <a:pt x="254" y="1130"/>
                    <a:pt x="567" y="1130"/>
                  </a:cubicBezTo>
                  <a:lnTo>
                    <a:pt x="1696" y="1130"/>
                  </a:lnTo>
                  <a:cubicBezTo>
                    <a:pt x="2006" y="1130"/>
                    <a:pt x="2259" y="877"/>
                    <a:pt x="2259" y="567"/>
                  </a:cubicBezTo>
                  <a:cubicBezTo>
                    <a:pt x="2259" y="253"/>
                    <a:pt x="2006" y="0"/>
                    <a:pt x="16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670" name="Google Shape;670;p58">
              <a:extLst>
                <a:ext uri="{FF2B5EF4-FFF2-40B4-BE49-F238E27FC236}">
                  <a16:creationId xmlns:a16="http://schemas.microsoft.com/office/drawing/2014/main" id="{DE068097-5E22-20DE-F800-E918867D08C9}"/>
                </a:ext>
              </a:extLst>
            </p:cNvPr>
            <p:cNvSpPr/>
            <p:nvPr/>
          </p:nvSpPr>
          <p:spPr>
            <a:xfrm>
              <a:off x="3300325" y="476675"/>
              <a:ext cx="84725" cy="254100"/>
            </a:xfrm>
            <a:custGeom>
              <a:avLst/>
              <a:gdLst/>
              <a:ahLst/>
              <a:cxnLst/>
              <a:rect l="l" t="t" r="r" b="b"/>
              <a:pathLst>
                <a:path w="3389" h="10164" extrusionOk="0">
                  <a:moveTo>
                    <a:pt x="567" y="1"/>
                  </a:moveTo>
                  <a:cubicBezTo>
                    <a:pt x="254" y="1"/>
                    <a:pt x="1" y="251"/>
                    <a:pt x="1" y="564"/>
                  </a:cubicBezTo>
                  <a:lnTo>
                    <a:pt x="1" y="9598"/>
                  </a:lnTo>
                  <a:cubicBezTo>
                    <a:pt x="1" y="9911"/>
                    <a:pt x="254" y="10164"/>
                    <a:pt x="567" y="10164"/>
                  </a:cubicBezTo>
                  <a:lnTo>
                    <a:pt x="2825" y="10164"/>
                  </a:lnTo>
                  <a:cubicBezTo>
                    <a:pt x="3136" y="10164"/>
                    <a:pt x="3389" y="9911"/>
                    <a:pt x="3389" y="9598"/>
                  </a:cubicBezTo>
                  <a:lnTo>
                    <a:pt x="3389" y="564"/>
                  </a:lnTo>
                  <a:cubicBezTo>
                    <a:pt x="3389" y="251"/>
                    <a:pt x="3136" y="1"/>
                    <a:pt x="282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671" name="Google Shape;671;p58">
              <a:extLst>
                <a:ext uri="{FF2B5EF4-FFF2-40B4-BE49-F238E27FC236}">
                  <a16:creationId xmlns:a16="http://schemas.microsoft.com/office/drawing/2014/main" id="{CBB722AA-8290-062C-1D90-076F05CB6630}"/>
                </a:ext>
              </a:extLst>
            </p:cNvPr>
            <p:cNvSpPr/>
            <p:nvPr/>
          </p:nvSpPr>
          <p:spPr>
            <a:xfrm>
              <a:off x="3413250" y="335525"/>
              <a:ext cx="320800" cy="395250"/>
            </a:xfrm>
            <a:custGeom>
              <a:avLst/>
              <a:gdLst/>
              <a:ahLst/>
              <a:cxnLst/>
              <a:rect l="l" t="t" r="r" b="b"/>
              <a:pathLst>
                <a:path w="12832" h="15810" extrusionOk="0">
                  <a:moveTo>
                    <a:pt x="3954" y="1"/>
                  </a:moveTo>
                  <a:cubicBezTo>
                    <a:pt x="3641" y="1"/>
                    <a:pt x="3388" y="254"/>
                    <a:pt x="3388" y="564"/>
                  </a:cubicBezTo>
                  <a:cubicBezTo>
                    <a:pt x="3388" y="1871"/>
                    <a:pt x="2879" y="4225"/>
                    <a:pt x="1922" y="5186"/>
                  </a:cubicBezTo>
                  <a:cubicBezTo>
                    <a:pt x="1274" y="5830"/>
                    <a:pt x="723" y="6065"/>
                    <a:pt x="1" y="6427"/>
                  </a:cubicBezTo>
                  <a:lnTo>
                    <a:pt x="1" y="14897"/>
                  </a:lnTo>
                  <a:cubicBezTo>
                    <a:pt x="1109" y="15268"/>
                    <a:pt x="2515" y="15810"/>
                    <a:pt x="4659" y="15810"/>
                  </a:cubicBezTo>
                  <a:lnTo>
                    <a:pt x="8351" y="15810"/>
                  </a:lnTo>
                  <a:cubicBezTo>
                    <a:pt x="9567" y="15810"/>
                    <a:pt x="10516" y="14680"/>
                    <a:pt x="10046" y="13491"/>
                  </a:cubicBezTo>
                  <a:cubicBezTo>
                    <a:pt x="11019" y="13226"/>
                    <a:pt x="11546" y="12172"/>
                    <a:pt x="11175" y="11233"/>
                  </a:cubicBezTo>
                  <a:cubicBezTo>
                    <a:pt x="12386" y="10901"/>
                    <a:pt x="12832" y="9408"/>
                    <a:pt x="11992" y="8468"/>
                  </a:cubicBezTo>
                  <a:cubicBezTo>
                    <a:pt x="12314" y="8107"/>
                    <a:pt x="12467" y="7625"/>
                    <a:pt x="12410" y="7143"/>
                  </a:cubicBezTo>
                  <a:cubicBezTo>
                    <a:pt x="12311" y="6267"/>
                    <a:pt x="11495" y="5647"/>
                    <a:pt x="10612" y="5647"/>
                  </a:cubicBezTo>
                  <a:lnTo>
                    <a:pt x="6213" y="5647"/>
                  </a:lnTo>
                  <a:cubicBezTo>
                    <a:pt x="6586" y="4975"/>
                    <a:pt x="6785" y="3081"/>
                    <a:pt x="6776" y="2307"/>
                  </a:cubicBezTo>
                  <a:cubicBezTo>
                    <a:pt x="6761" y="1027"/>
                    <a:pt x="5701" y="1"/>
                    <a:pt x="441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672" name="Google Shape;672;p58">
            <a:extLst>
              <a:ext uri="{FF2B5EF4-FFF2-40B4-BE49-F238E27FC236}">
                <a16:creationId xmlns:a16="http://schemas.microsoft.com/office/drawing/2014/main" id="{75C89CEB-AED1-DFDD-BB21-90FCAB7EAD91}"/>
              </a:ext>
            </a:extLst>
          </p:cNvPr>
          <p:cNvGrpSpPr/>
          <p:nvPr/>
        </p:nvGrpSpPr>
        <p:grpSpPr>
          <a:xfrm>
            <a:off x="3177370" y="1270926"/>
            <a:ext cx="340204" cy="298116"/>
            <a:chOff x="899850" y="871450"/>
            <a:chExt cx="483175" cy="423400"/>
          </a:xfrm>
        </p:grpSpPr>
        <p:sp>
          <p:nvSpPr>
            <p:cNvPr id="673" name="Google Shape;673;p58">
              <a:extLst>
                <a:ext uri="{FF2B5EF4-FFF2-40B4-BE49-F238E27FC236}">
                  <a16:creationId xmlns:a16="http://schemas.microsoft.com/office/drawing/2014/main" id="{0E7319AF-C13D-80FB-1193-7ADFFB37CD9C}"/>
                </a:ext>
              </a:extLst>
            </p:cNvPr>
            <p:cNvSpPr/>
            <p:nvPr/>
          </p:nvSpPr>
          <p:spPr>
            <a:xfrm>
              <a:off x="1325175" y="1040825"/>
              <a:ext cx="56425" cy="28275"/>
            </a:xfrm>
            <a:custGeom>
              <a:avLst/>
              <a:gdLst/>
              <a:ahLst/>
              <a:cxnLst/>
              <a:rect l="l" t="t" r="r" b="b"/>
              <a:pathLst>
                <a:path w="2257" h="1131" extrusionOk="0">
                  <a:moveTo>
                    <a:pt x="564" y="1"/>
                  </a:moveTo>
                  <a:cubicBezTo>
                    <a:pt x="251" y="1"/>
                    <a:pt x="1" y="251"/>
                    <a:pt x="1" y="564"/>
                  </a:cubicBezTo>
                  <a:cubicBezTo>
                    <a:pt x="1" y="877"/>
                    <a:pt x="251" y="1130"/>
                    <a:pt x="564" y="1130"/>
                  </a:cubicBezTo>
                  <a:lnTo>
                    <a:pt x="1693" y="1130"/>
                  </a:lnTo>
                  <a:cubicBezTo>
                    <a:pt x="2006" y="1130"/>
                    <a:pt x="2256" y="877"/>
                    <a:pt x="2256" y="564"/>
                  </a:cubicBezTo>
                  <a:cubicBezTo>
                    <a:pt x="2256" y="251"/>
                    <a:pt x="2006" y="1"/>
                    <a:pt x="169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674" name="Google Shape;674;p58">
              <a:extLst>
                <a:ext uri="{FF2B5EF4-FFF2-40B4-BE49-F238E27FC236}">
                  <a16:creationId xmlns:a16="http://schemas.microsoft.com/office/drawing/2014/main" id="{3591804F-1872-4346-A535-FB62C1D7B484}"/>
                </a:ext>
              </a:extLst>
            </p:cNvPr>
            <p:cNvSpPr/>
            <p:nvPr/>
          </p:nvSpPr>
          <p:spPr>
            <a:xfrm>
              <a:off x="1323750" y="956100"/>
              <a:ext cx="59275" cy="56525"/>
            </a:xfrm>
            <a:custGeom>
              <a:avLst/>
              <a:gdLst/>
              <a:ahLst/>
              <a:cxnLst/>
              <a:rect l="l" t="t" r="r" b="b"/>
              <a:pathLst>
                <a:path w="2371" h="2261" extrusionOk="0">
                  <a:moveTo>
                    <a:pt x="1750" y="0"/>
                  </a:moveTo>
                  <a:cubicBezTo>
                    <a:pt x="1605" y="0"/>
                    <a:pt x="1461" y="55"/>
                    <a:pt x="1350" y="165"/>
                  </a:cubicBezTo>
                  <a:lnTo>
                    <a:pt x="220" y="1294"/>
                  </a:lnTo>
                  <a:cubicBezTo>
                    <a:pt x="0" y="1517"/>
                    <a:pt x="0" y="1872"/>
                    <a:pt x="220" y="2095"/>
                  </a:cubicBezTo>
                  <a:cubicBezTo>
                    <a:pt x="332" y="2205"/>
                    <a:pt x="476" y="2260"/>
                    <a:pt x="621" y="2260"/>
                  </a:cubicBezTo>
                  <a:cubicBezTo>
                    <a:pt x="765" y="2260"/>
                    <a:pt x="910" y="2205"/>
                    <a:pt x="1021" y="2095"/>
                  </a:cubicBezTo>
                  <a:lnTo>
                    <a:pt x="2151" y="966"/>
                  </a:lnTo>
                  <a:cubicBezTo>
                    <a:pt x="2370" y="743"/>
                    <a:pt x="2370" y="388"/>
                    <a:pt x="2151" y="165"/>
                  </a:cubicBezTo>
                  <a:cubicBezTo>
                    <a:pt x="2039" y="55"/>
                    <a:pt x="1895" y="0"/>
                    <a:pt x="175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675" name="Google Shape;675;p58">
              <a:extLst>
                <a:ext uri="{FF2B5EF4-FFF2-40B4-BE49-F238E27FC236}">
                  <a16:creationId xmlns:a16="http://schemas.microsoft.com/office/drawing/2014/main" id="{A060FC9C-BAA9-9A21-F06D-BA75684CBF47}"/>
                </a:ext>
              </a:extLst>
            </p:cNvPr>
            <p:cNvSpPr/>
            <p:nvPr/>
          </p:nvSpPr>
          <p:spPr>
            <a:xfrm>
              <a:off x="1323750" y="1097250"/>
              <a:ext cx="59275" cy="56525"/>
            </a:xfrm>
            <a:custGeom>
              <a:avLst/>
              <a:gdLst/>
              <a:ahLst/>
              <a:cxnLst/>
              <a:rect l="l" t="t" r="r" b="b"/>
              <a:pathLst>
                <a:path w="2371" h="2261" extrusionOk="0">
                  <a:moveTo>
                    <a:pt x="621" y="0"/>
                  </a:moveTo>
                  <a:cubicBezTo>
                    <a:pt x="476" y="0"/>
                    <a:pt x="332" y="55"/>
                    <a:pt x="220" y="165"/>
                  </a:cubicBezTo>
                  <a:cubicBezTo>
                    <a:pt x="0" y="388"/>
                    <a:pt x="0" y="743"/>
                    <a:pt x="220" y="966"/>
                  </a:cubicBezTo>
                  <a:lnTo>
                    <a:pt x="1350" y="2095"/>
                  </a:lnTo>
                  <a:cubicBezTo>
                    <a:pt x="1461" y="2205"/>
                    <a:pt x="1605" y="2260"/>
                    <a:pt x="1750" y="2260"/>
                  </a:cubicBezTo>
                  <a:cubicBezTo>
                    <a:pt x="1895" y="2260"/>
                    <a:pt x="2039" y="2205"/>
                    <a:pt x="2151" y="2095"/>
                  </a:cubicBezTo>
                  <a:cubicBezTo>
                    <a:pt x="2370" y="1872"/>
                    <a:pt x="2370" y="1517"/>
                    <a:pt x="2151" y="1294"/>
                  </a:cubicBezTo>
                  <a:lnTo>
                    <a:pt x="1021" y="165"/>
                  </a:lnTo>
                  <a:cubicBezTo>
                    <a:pt x="910" y="55"/>
                    <a:pt x="765" y="0"/>
                    <a:pt x="62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676" name="Google Shape;676;p58">
              <a:extLst>
                <a:ext uri="{FF2B5EF4-FFF2-40B4-BE49-F238E27FC236}">
                  <a16:creationId xmlns:a16="http://schemas.microsoft.com/office/drawing/2014/main" id="{4942BD44-F810-9A30-EEBB-8E7CD893D738}"/>
                </a:ext>
              </a:extLst>
            </p:cNvPr>
            <p:cNvSpPr/>
            <p:nvPr/>
          </p:nvSpPr>
          <p:spPr>
            <a:xfrm>
              <a:off x="899850" y="871450"/>
              <a:ext cx="396150" cy="423400"/>
            </a:xfrm>
            <a:custGeom>
              <a:avLst/>
              <a:gdLst/>
              <a:ahLst/>
              <a:cxnLst/>
              <a:rect l="l" t="t" r="r" b="b"/>
              <a:pathLst>
                <a:path w="15846" h="16936" extrusionOk="0">
                  <a:moveTo>
                    <a:pt x="6812" y="4518"/>
                  </a:moveTo>
                  <a:lnTo>
                    <a:pt x="6812" y="10164"/>
                  </a:lnTo>
                  <a:lnTo>
                    <a:pt x="5682" y="10164"/>
                  </a:lnTo>
                  <a:lnTo>
                    <a:pt x="5682" y="4518"/>
                  </a:lnTo>
                  <a:close/>
                  <a:moveTo>
                    <a:pt x="14153" y="1130"/>
                  </a:moveTo>
                  <a:cubicBezTo>
                    <a:pt x="14463" y="1130"/>
                    <a:pt x="14716" y="1380"/>
                    <a:pt x="14716" y="1693"/>
                  </a:cubicBezTo>
                  <a:lnTo>
                    <a:pt x="14716" y="12985"/>
                  </a:lnTo>
                  <a:cubicBezTo>
                    <a:pt x="14716" y="13298"/>
                    <a:pt x="14463" y="13551"/>
                    <a:pt x="14153" y="13551"/>
                  </a:cubicBezTo>
                  <a:lnTo>
                    <a:pt x="13587" y="13551"/>
                  </a:lnTo>
                  <a:lnTo>
                    <a:pt x="13587" y="1130"/>
                  </a:lnTo>
                  <a:close/>
                  <a:moveTo>
                    <a:pt x="13018" y="1"/>
                  </a:moveTo>
                  <a:cubicBezTo>
                    <a:pt x="13012" y="1"/>
                    <a:pt x="13006" y="4"/>
                    <a:pt x="13000" y="4"/>
                  </a:cubicBezTo>
                  <a:cubicBezTo>
                    <a:pt x="12992" y="4"/>
                    <a:pt x="12985" y="4"/>
                    <a:pt x="12978" y="4"/>
                  </a:cubicBezTo>
                  <a:cubicBezTo>
                    <a:pt x="12972" y="4"/>
                    <a:pt x="12967" y="4"/>
                    <a:pt x="12961" y="4"/>
                  </a:cubicBezTo>
                  <a:cubicBezTo>
                    <a:pt x="12797" y="4"/>
                    <a:pt x="12768" y="58"/>
                    <a:pt x="7221" y="3385"/>
                  </a:cubicBezTo>
                  <a:lnTo>
                    <a:pt x="3990" y="3385"/>
                  </a:lnTo>
                  <a:cubicBezTo>
                    <a:pt x="1810" y="3388"/>
                    <a:pt x="0" y="5159"/>
                    <a:pt x="0" y="7339"/>
                  </a:cubicBezTo>
                  <a:cubicBezTo>
                    <a:pt x="0" y="9323"/>
                    <a:pt x="1515" y="10959"/>
                    <a:pt x="3424" y="11236"/>
                  </a:cubicBezTo>
                  <a:lnTo>
                    <a:pt x="3424" y="15244"/>
                  </a:lnTo>
                  <a:cubicBezTo>
                    <a:pt x="3424" y="16180"/>
                    <a:pt x="4183" y="16936"/>
                    <a:pt x="5119" y="16936"/>
                  </a:cubicBezTo>
                  <a:cubicBezTo>
                    <a:pt x="6053" y="16936"/>
                    <a:pt x="6812" y="16180"/>
                    <a:pt x="6812" y="15244"/>
                  </a:cubicBezTo>
                  <a:lnTo>
                    <a:pt x="6812" y="11293"/>
                  </a:lnTo>
                  <a:lnTo>
                    <a:pt x="7221" y="11293"/>
                  </a:lnTo>
                  <a:cubicBezTo>
                    <a:pt x="12690" y="14573"/>
                    <a:pt x="12811" y="14681"/>
                    <a:pt x="12984" y="14681"/>
                  </a:cubicBezTo>
                  <a:cubicBezTo>
                    <a:pt x="12997" y="14681"/>
                    <a:pt x="13009" y="14681"/>
                    <a:pt x="13024" y="14681"/>
                  </a:cubicBezTo>
                  <a:lnTo>
                    <a:pt x="14153" y="14681"/>
                  </a:lnTo>
                  <a:cubicBezTo>
                    <a:pt x="15087" y="14678"/>
                    <a:pt x="15845" y="13922"/>
                    <a:pt x="15845" y="12985"/>
                  </a:cubicBezTo>
                  <a:lnTo>
                    <a:pt x="15845" y="1693"/>
                  </a:lnTo>
                  <a:cubicBezTo>
                    <a:pt x="15845" y="756"/>
                    <a:pt x="15087" y="1"/>
                    <a:pt x="1415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677" name="Google Shape;677;p58">
            <a:extLst>
              <a:ext uri="{FF2B5EF4-FFF2-40B4-BE49-F238E27FC236}">
                <a16:creationId xmlns:a16="http://schemas.microsoft.com/office/drawing/2014/main" id="{47A0A1D6-2154-DF1A-6D48-D23F7954FBBE}"/>
              </a:ext>
            </a:extLst>
          </p:cNvPr>
          <p:cNvGrpSpPr/>
          <p:nvPr/>
        </p:nvGrpSpPr>
        <p:grpSpPr>
          <a:xfrm>
            <a:off x="6085508" y="1271999"/>
            <a:ext cx="340573" cy="339271"/>
            <a:chOff x="2085450" y="842250"/>
            <a:chExt cx="483700" cy="481850"/>
          </a:xfrm>
        </p:grpSpPr>
        <p:sp>
          <p:nvSpPr>
            <p:cNvPr id="678" name="Google Shape;678;p58">
              <a:extLst>
                <a:ext uri="{FF2B5EF4-FFF2-40B4-BE49-F238E27FC236}">
                  <a16:creationId xmlns:a16="http://schemas.microsoft.com/office/drawing/2014/main" id="{A8FE2377-33DC-1C53-858F-F69A85901D98}"/>
                </a:ext>
              </a:extLst>
            </p:cNvPr>
            <p:cNvSpPr/>
            <p:nvPr/>
          </p:nvSpPr>
          <p:spPr>
            <a:xfrm>
              <a:off x="2085525" y="926925"/>
              <a:ext cx="483625" cy="397175"/>
            </a:xfrm>
            <a:custGeom>
              <a:avLst/>
              <a:gdLst/>
              <a:ahLst/>
              <a:cxnLst/>
              <a:rect l="l" t="t" r="r" b="b"/>
              <a:pathLst>
                <a:path w="19345" h="15887" extrusionOk="0">
                  <a:moveTo>
                    <a:pt x="1693" y="1"/>
                  </a:moveTo>
                  <a:cubicBezTo>
                    <a:pt x="756" y="1"/>
                    <a:pt x="0" y="760"/>
                    <a:pt x="0" y="1696"/>
                  </a:cubicBezTo>
                  <a:cubicBezTo>
                    <a:pt x="0" y="2630"/>
                    <a:pt x="756" y="3389"/>
                    <a:pt x="1693" y="3389"/>
                  </a:cubicBezTo>
                  <a:lnTo>
                    <a:pt x="3990" y="3389"/>
                  </a:lnTo>
                  <a:cubicBezTo>
                    <a:pt x="4924" y="3389"/>
                    <a:pt x="5683" y="4147"/>
                    <a:pt x="5683" y="5084"/>
                  </a:cubicBezTo>
                  <a:lnTo>
                    <a:pt x="5683" y="8547"/>
                  </a:lnTo>
                  <a:cubicBezTo>
                    <a:pt x="5683" y="11347"/>
                    <a:pt x="7962" y="13627"/>
                    <a:pt x="10766" y="13627"/>
                  </a:cubicBezTo>
                  <a:lnTo>
                    <a:pt x="13626" y="13627"/>
                  </a:lnTo>
                  <a:lnTo>
                    <a:pt x="13626" y="15322"/>
                  </a:lnTo>
                  <a:cubicBezTo>
                    <a:pt x="13626" y="15656"/>
                    <a:pt x="13901" y="15887"/>
                    <a:pt x="14194" y="15887"/>
                  </a:cubicBezTo>
                  <a:cubicBezTo>
                    <a:pt x="14308" y="15887"/>
                    <a:pt x="14425" y="15852"/>
                    <a:pt x="14530" y="15774"/>
                  </a:cubicBezTo>
                  <a:lnTo>
                    <a:pt x="19046" y="12386"/>
                  </a:lnTo>
                  <a:cubicBezTo>
                    <a:pt x="19345" y="12160"/>
                    <a:pt x="19345" y="11706"/>
                    <a:pt x="19046" y="11483"/>
                  </a:cubicBezTo>
                  <a:lnTo>
                    <a:pt x="14530" y="8095"/>
                  </a:lnTo>
                  <a:cubicBezTo>
                    <a:pt x="14424" y="8016"/>
                    <a:pt x="14307" y="7981"/>
                    <a:pt x="14192" y="7981"/>
                  </a:cubicBezTo>
                  <a:cubicBezTo>
                    <a:pt x="13899" y="7981"/>
                    <a:pt x="13626" y="8212"/>
                    <a:pt x="13626" y="8547"/>
                  </a:cubicBezTo>
                  <a:lnTo>
                    <a:pt x="13626" y="10239"/>
                  </a:lnTo>
                  <a:lnTo>
                    <a:pt x="10766" y="10239"/>
                  </a:lnTo>
                  <a:cubicBezTo>
                    <a:pt x="9829" y="10239"/>
                    <a:pt x="9070" y="9480"/>
                    <a:pt x="9070" y="8547"/>
                  </a:cubicBezTo>
                  <a:lnTo>
                    <a:pt x="9070" y="5084"/>
                  </a:lnTo>
                  <a:cubicBezTo>
                    <a:pt x="9070" y="2280"/>
                    <a:pt x="6791" y="1"/>
                    <a:pt x="399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679" name="Google Shape;679;p58">
              <a:extLst>
                <a:ext uri="{FF2B5EF4-FFF2-40B4-BE49-F238E27FC236}">
                  <a16:creationId xmlns:a16="http://schemas.microsoft.com/office/drawing/2014/main" id="{98BA82F0-0222-8794-6EAA-C9D3A1FDD624}"/>
                </a:ext>
              </a:extLst>
            </p:cNvPr>
            <p:cNvSpPr/>
            <p:nvPr/>
          </p:nvSpPr>
          <p:spPr>
            <a:xfrm>
              <a:off x="2085450" y="1151875"/>
              <a:ext cx="143650" cy="87575"/>
            </a:xfrm>
            <a:custGeom>
              <a:avLst/>
              <a:gdLst/>
              <a:ahLst/>
              <a:cxnLst/>
              <a:rect l="l" t="t" r="r" b="b"/>
              <a:pathLst>
                <a:path w="5746" h="3503" extrusionOk="0">
                  <a:moveTo>
                    <a:pt x="4577" y="1"/>
                  </a:moveTo>
                  <a:cubicBezTo>
                    <a:pt x="4391" y="73"/>
                    <a:pt x="4192" y="112"/>
                    <a:pt x="3990" y="115"/>
                  </a:cubicBezTo>
                  <a:lnTo>
                    <a:pt x="1693" y="115"/>
                  </a:lnTo>
                  <a:cubicBezTo>
                    <a:pt x="759" y="115"/>
                    <a:pt x="0" y="871"/>
                    <a:pt x="0" y="1807"/>
                  </a:cubicBezTo>
                  <a:cubicBezTo>
                    <a:pt x="0" y="2744"/>
                    <a:pt x="759" y="3503"/>
                    <a:pt x="1693" y="3503"/>
                  </a:cubicBezTo>
                  <a:lnTo>
                    <a:pt x="1696" y="3500"/>
                  </a:lnTo>
                  <a:lnTo>
                    <a:pt x="3993" y="3500"/>
                  </a:lnTo>
                  <a:cubicBezTo>
                    <a:pt x="4589" y="3500"/>
                    <a:pt x="5183" y="3391"/>
                    <a:pt x="5746" y="3186"/>
                  </a:cubicBezTo>
                  <a:cubicBezTo>
                    <a:pt x="5065" y="2253"/>
                    <a:pt x="4662" y="1151"/>
                    <a:pt x="457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680" name="Google Shape;680;p58">
              <a:extLst>
                <a:ext uri="{FF2B5EF4-FFF2-40B4-BE49-F238E27FC236}">
                  <a16:creationId xmlns:a16="http://schemas.microsoft.com/office/drawing/2014/main" id="{51C75CBC-79EF-D289-6BE5-2C5B4A021ECF}"/>
                </a:ext>
              </a:extLst>
            </p:cNvPr>
            <p:cNvSpPr/>
            <p:nvPr/>
          </p:nvSpPr>
          <p:spPr>
            <a:xfrm>
              <a:off x="2274775" y="842250"/>
              <a:ext cx="294375" cy="197650"/>
            </a:xfrm>
            <a:custGeom>
              <a:avLst/>
              <a:gdLst/>
              <a:ahLst/>
              <a:cxnLst/>
              <a:rect l="l" t="t" r="r" b="b"/>
              <a:pathLst>
                <a:path w="11775" h="7906" extrusionOk="0">
                  <a:moveTo>
                    <a:pt x="6622" y="0"/>
                  </a:moveTo>
                  <a:cubicBezTo>
                    <a:pt x="6329" y="0"/>
                    <a:pt x="6056" y="231"/>
                    <a:pt x="6056" y="566"/>
                  </a:cubicBezTo>
                  <a:lnTo>
                    <a:pt x="6056" y="2259"/>
                  </a:lnTo>
                  <a:lnTo>
                    <a:pt x="3196" y="2259"/>
                  </a:lnTo>
                  <a:cubicBezTo>
                    <a:pt x="2030" y="2265"/>
                    <a:pt x="904" y="2668"/>
                    <a:pt x="1" y="3406"/>
                  </a:cubicBezTo>
                  <a:cubicBezTo>
                    <a:pt x="940" y="4068"/>
                    <a:pt x="1675" y="4978"/>
                    <a:pt x="2130" y="6032"/>
                  </a:cubicBezTo>
                  <a:cubicBezTo>
                    <a:pt x="2431" y="5785"/>
                    <a:pt x="2804" y="5649"/>
                    <a:pt x="3196" y="5646"/>
                  </a:cubicBezTo>
                  <a:lnTo>
                    <a:pt x="6056" y="5646"/>
                  </a:lnTo>
                  <a:lnTo>
                    <a:pt x="6056" y="7342"/>
                  </a:lnTo>
                  <a:cubicBezTo>
                    <a:pt x="6056" y="7679"/>
                    <a:pt x="6334" y="7906"/>
                    <a:pt x="6625" y="7906"/>
                  </a:cubicBezTo>
                  <a:cubicBezTo>
                    <a:pt x="6740" y="7906"/>
                    <a:pt x="6857" y="7871"/>
                    <a:pt x="6960" y="7793"/>
                  </a:cubicBezTo>
                  <a:lnTo>
                    <a:pt x="11476" y="4406"/>
                  </a:lnTo>
                  <a:cubicBezTo>
                    <a:pt x="11775" y="4180"/>
                    <a:pt x="11775" y="3725"/>
                    <a:pt x="11476" y="3502"/>
                  </a:cubicBezTo>
                  <a:lnTo>
                    <a:pt x="6960" y="115"/>
                  </a:lnTo>
                  <a:cubicBezTo>
                    <a:pt x="6854" y="36"/>
                    <a:pt x="6737" y="0"/>
                    <a:pt x="6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sp>
        <p:nvSpPr>
          <p:cNvPr id="5" name="Google Shape;378;p45">
            <a:extLst>
              <a:ext uri="{FF2B5EF4-FFF2-40B4-BE49-F238E27FC236}">
                <a16:creationId xmlns:a16="http://schemas.microsoft.com/office/drawing/2014/main" id="{AB1AF66C-52AC-9713-CFDD-D3498973636F}"/>
              </a:ext>
            </a:extLst>
          </p:cNvPr>
          <p:cNvSpPr/>
          <p:nvPr/>
        </p:nvSpPr>
        <p:spPr>
          <a:xfrm>
            <a:off x="2067084" y="4490988"/>
            <a:ext cx="6808424" cy="4227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algn="ctr" rtl="1"/>
            <a:r>
              <a:rPr lang="ar-SA" sz="1900" kern="1200" dirty="0">
                <a:solidFill>
                  <a:schemeClr val="bg1"/>
                </a:solidFill>
                <a:latin typeface="Yekan Bakh" panose="00000500000000000000" pitchFamily="2" charset="-78"/>
                <a:ea typeface="Calibri" panose="020F0502020204030204" pitchFamily="34" charset="0"/>
                <a:cs typeface="Yekan Bakh" panose="00000500000000000000" pitchFamily="2" charset="-78"/>
              </a:rPr>
              <a:t>تحلیل و انالیز اماری به وسیله نرم افزار</a:t>
            </a:r>
            <a:r>
              <a:rPr lang="fa-IR" sz="1900" kern="1200" dirty="0">
                <a:solidFill>
                  <a:schemeClr val="bg1"/>
                </a:solidFill>
                <a:latin typeface="Yekan Bakh" panose="00000500000000000000" pitchFamily="2" charset="-78"/>
                <a:ea typeface="Calibri" panose="020F0502020204030204" pitchFamily="34" charset="0"/>
                <a:cs typeface="Yekan Bakh" panose="00000500000000000000" pitchFamily="2" charset="-78"/>
              </a:rPr>
              <a:t> </a:t>
            </a:r>
            <a:r>
              <a:rPr lang="en-US" sz="1900" kern="1200" dirty="0">
                <a:solidFill>
                  <a:schemeClr val="bg1"/>
                </a:solidFill>
                <a:latin typeface="Yekan Bakh" panose="00000500000000000000" pitchFamily="2" charset="-78"/>
                <a:ea typeface="Calibri" panose="020F0502020204030204" pitchFamily="34" charset="0"/>
                <a:cs typeface="Yekan Bakh" panose="00000500000000000000" pitchFamily="2" charset="-78"/>
              </a:rPr>
              <a:t>SPSS</a:t>
            </a:r>
            <a:r>
              <a:rPr lang="fa-IR" sz="1900" kern="1200" dirty="0">
                <a:solidFill>
                  <a:schemeClr val="bg1"/>
                </a:solidFill>
                <a:latin typeface="Yekan Bakh" panose="00000500000000000000" pitchFamily="2" charset="-78"/>
                <a:ea typeface="Calibri" panose="020F0502020204030204" pitchFamily="34" charset="0"/>
                <a:cs typeface="Yekan Bakh" panose="00000500000000000000" pitchFamily="2" charset="-78"/>
              </a:rPr>
              <a:t>  انجام خواهد شد.</a:t>
            </a:r>
            <a:endParaRPr lang="en-US" sz="1900" dirty="0">
              <a:solidFill>
                <a:schemeClr val="bg1"/>
              </a:solidFill>
              <a:latin typeface="Yekan Bakh" panose="00000500000000000000" pitchFamily="2" charset="-78"/>
              <a:cs typeface="Yekan Bakh" panose="00000500000000000000" pitchFamily="2" charset="-78"/>
            </a:endParaRPr>
          </a:p>
        </p:txBody>
      </p:sp>
      <p:sp>
        <p:nvSpPr>
          <p:cNvPr id="2" name="Google Shape;269;p35">
            <a:extLst>
              <a:ext uri="{FF2B5EF4-FFF2-40B4-BE49-F238E27FC236}">
                <a16:creationId xmlns:a16="http://schemas.microsoft.com/office/drawing/2014/main" id="{08600490-BC1B-248B-EFEB-B5EFB3559AFF}"/>
              </a:ext>
            </a:extLst>
          </p:cNvPr>
          <p:cNvSpPr txBox="1"/>
          <p:nvPr/>
        </p:nvSpPr>
        <p:spPr>
          <a:xfrm>
            <a:off x="720000" y="603586"/>
            <a:ext cx="7704000" cy="369900"/>
          </a:xfrm>
          <a:prstGeom prst="rect">
            <a:avLst/>
          </a:prstGeom>
          <a:noFill/>
          <a:ln>
            <a:noFill/>
          </a:ln>
        </p:spPr>
        <p:txBody>
          <a:bodyPr spcFirstLastPara="1" wrap="square" lIns="91425" tIns="91425" rIns="91425" bIns="91425" anchor="t" anchorCtr="0">
            <a:noAutofit/>
          </a:bodyPr>
          <a:lstStyle/>
          <a:p>
            <a:pPr indent="360045" algn="ctr" rtl="1">
              <a:lnSpc>
                <a:spcPct val="150000"/>
              </a:lnSpc>
            </a:pPr>
            <a:r>
              <a:rPr lang="ar-SA" sz="1100" dirty="0">
                <a:solidFill>
                  <a:schemeClr val="tx1"/>
                </a:solidFill>
                <a:latin typeface="Yekan Bakh" panose="00000500000000000000" pitchFamily="2" charset="-78"/>
                <a:ea typeface="Calibri" panose="020F0502020204030204" pitchFamily="34" charset="0"/>
                <a:cs typeface="Yekan Bakh" panose="00000500000000000000" pitchFamily="2" charset="-78"/>
              </a:rPr>
              <a:t>تحلیل داده‌ها شامل دو بخش آمار توصیفی و آمار استنباطی بوده است</a:t>
            </a:r>
            <a:endParaRPr lang="en-US" sz="1100" dirty="0">
              <a:latin typeface="Yekan Bakh" panose="00000500000000000000" pitchFamily="2" charset="-78"/>
              <a:ea typeface="Calibri" panose="020F0502020204030204" pitchFamily="34" charset="0"/>
              <a:cs typeface="Yekan Bakh" panose="00000500000000000000" pitchFamily="2" charset="-78"/>
            </a:endParaRPr>
          </a:p>
        </p:txBody>
      </p:sp>
      <p:sp>
        <p:nvSpPr>
          <p:cNvPr id="14" name="TextBox 13">
            <a:extLst>
              <a:ext uri="{FF2B5EF4-FFF2-40B4-BE49-F238E27FC236}">
                <a16:creationId xmlns:a16="http://schemas.microsoft.com/office/drawing/2014/main" id="{1FDB205B-FADA-705C-F70C-699DED6229F7}"/>
              </a:ext>
            </a:extLst>
          </p:cNvPr>
          <p:cNvSpPr txBox="1"/>
          <p:nvPr/>
        </p:nvSpPr>
        <p:spPr>
          <a:xfrm>
            <a:off x="3637088" y="2263248"/>
            <a:ext cx="2685358" cy="1015663"/>
          </a:xfrm>
          <a:prstGeom prst="rect">
            <a:avLst/>
          </a:prstGeom>
          <a:noFill/>
        </p:spPr>
        <p:txBody>
          <a:bodyPr wrap="square">
            <a:spAutoFit/>
          </a:bodyPr>
          <a:lstStyle/>
          <a:p>
            <a:pPr algn="r" rtl="1"/>
            <a:r>
              <a:rPr lang="fa-IR" sz="1200" dirty="0">
                <a:solidFill>
                  <a:schemeClr val="tx1"/>
                </a:solidFill>
                <a:latin typeface="IRANSans" panose="020B0506030804020204" pitchFamily="34" charset="-78"/>
                <a:ea typeface="Calibri" panose="020F0502020204030204" pitchFamily="34" charset="0"/>
                <a:cs typeface="IRANSans" panose="020B0506030804020204" pitchFamily="34" charset="-78"/>
              </a:rPr>
              <a:t>برای بررسی ارتباط بین متغیرهای پیوسته (سن، شاخص توده بدنی، فشار خون، نمرات اضطراب و افسردگی، ارتفاع از سطح دریا) و کیفیت خواب (پرسشنامه پیستبورگ)</a:t>
            </a:r>
            <a:endParaRPr lang="fa-IR" sz="1200" dirty="0">
              <a:latin typeface="IRANSans" panose="020B0506030804020204" pitchFamily="34" charset="-78"/>
              <a:cs typeface="IRANSans" panose="020B0506030804020204" pitchFamily="34" charset="-78"/>
            </a:endParaRPr>
          </a:p>
        </p:txBody>
      </p:sp>
      <p:sp>
        <p:nvSpPr>
          <p:cNvPr id="20" name="TextBox 19">
            <a:extLst>
              <a:ext uri="{FF2B5EF4-FFF2-40B4-BE49-F238E27FC236}">
                <a16:creationId xmlns:a16="http://schemas.microsoft.com/office/drawing/2014/main" id="{FB0E077A-EE3A-DA9A-2B9C-6C416156370B}"/>
              </a:ext>
            </a:extLst>
          </p:cNvPr>
          <p:cNvSpPr txBox="1"/>
          <p:nvPr/>
        </p:nvSpPr>
        <p:spPr>
          <a:xfrm>
            <a:off x="423194" y="2185563"/>
            <a:ext cx="2904466" cy="1015663"/>
          </a:xfrm>
          <a:prstGeom prst="rect">
            <a:avLst/>
          </a:prstGeom>
          <a:noFill/>
        </p:spPr>
        <p:txBody>
          <a:bodyPr wrap="square">
            <a:spAutoFit/>
          </a:bodyPr>
          <a:lstStyle/>
          <a:p>
            <a:pPr algn="r"/>
            <a:r>
              <a:rPr lang="fa-IR" sz="1200" dirty="0">
                <a:latin typeface="IRANSans" panose="020B0506030804020204" pitchFamily="34" charset="-78"/>
                <a:cs typeface="IRANSans" panose="020B0506030804020204" pitchFamily="34" charset="-78"/>
              </a:rPr>
              <a:t>برای تعیین پیش‌بینی‌کننده‌های کیفیت خواب و متغیرهای مستقل شامل سن، جنس، شاخص توده بدنی، فشار خون، نمرات اضطراب و افسردگی، ارتفاع از سطح دریا و کمخونی </a:t>
            </a:r>
            <a:endParaRPr lang="en-US" sz="1200" dirty="0">
              <a:latin typeface="IRANSans" panose="020B0506030804020204" pitchFamily="34" charset="-78"/>
              <a:cs typeface="IRANSans" panose="020B0506030804020204" pitchFamily="34" charset="-78"/>
            </a:endParaRPr>
          </a:p>
        </p:txBody>
      </p:sp>
      <p:sp>
        <p:nvSpPr>
          <p:cNvPr id="24" name="TextBox 23">
            <a:extLst>
              <a:ext uri="{FF2B5EF4-FFF2-40B4-BE49-F238E27FC236}">
                <a16:creationId xmlns:a16="http://schemas.microsoft.com/office/drawing/2014/main" id="{7FAE45EE-F58B-5B31-873F-FFDD9BC0F35E}"/>
              </a:ext>
            </a:extLst>
          </p:cNvPr>
          <p:cNvSpPr txBox="1"/>
          <p:nvPr/>
        </p:nvSpPr>
        <p:spPr>
          <a:xfrm>
            <a:off x="6413648" y="2263248"/>
            <a:ext cx="2527825" cy="1384995"/>
          </a:xfrm>
          <a:prstGeom prst="rect">
            <a:avLst/>
          </a:prstGeom>
          <a:noFill/>
        </p:spPr>
        <p:txBody>
          <a:bodyPr wrap="square">
            <a:spAutoFit/>
          </a:bodyPr>
          <a:lstStyle/>
          <a:p>
            <a:pPr algn="r" rtl="1"/>
            <a:r>
              <a:rPr lang="fa-IR" sz="1200" dirty="0">
                <a:latin typeface="IRANSans" panose="020B0506030804020204" pitchFamily="34" charset="-78"/>
                <a:cs typeface="IRANSans" panose="020B0506030804020204" pitchFamily="34" charset="-78"/>
              </a:rPr>
              <a:t>برای توصیف و خلاصه‌سازی داده‌های جمع‌آوری شده از آمار توصیفی مانند میانگین، انحراف معیار، و درصدها استفاده شد و برای بررسی فرضیات پژوهش، ازمون تی مستقل برای متغیر های جنس و کم</a:t>
            </a:r>
            <a:r>
              <a:rPr lang="en-US" sz="1200" dirty="0">
                <a:latin typeface="IRANSans" panose="020B0506030804020204" pitchFamily="34" charset="-78"/>
                <a:cs typeface="IRANSans" panose="020B0506030804020204" pitchFamily="34" charset="-78"/>
              </a:rPr>
              <a:t> </a:t>
            </a:r>
            <a:r>
              <a:rPr lang="fa-IR" sz="1200" dirty="0">
                <a:latin typeface="IRANSans" panose="020B0506030804020204" pitchFamily="34" charset="-78"/>
                <a:cs typeface="IRANSans" panose="020B0506030804020204" pitchFamily="34" charset="-78"/>
              </a:rPr>
              <a:t>خونی(دارد و ندارد) انجام شد.</a:t>
            </a:r>
            <a:endParaRPr lang="en-US" sz="1200" dirty="0">
              <a:latin typeface="IRANSans" panose="020B0506030804020204" pitchFamily="34" charset="-78"/>
              <a:cs typeface="IRANSans" panose="020B0506030804020204" pitchFamily="34" charset="-78"/>
            </a:endParaRPr>
          </a:p>
        </p:txBody>
      </p:sp>
    </p:spTree>
    <p:extLst>
      <p:ext uri="{BB962C8B-B14F-4D97-AF65-F5344CB8AC3E}">
        <p14:creationId xmlns:p14="http://schemas.microsoft.com/office/powerpoint/2010/main" val="38361045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98">
          <a:extLst>
            <a:ext uri="{FF2B5EF4-FFF2-40B4-BE49-F238E27FC236}">
              <a16:creationId xmlns:a16="http://schemas.microsoft.com/office/drawing/2014/main" id="{7E8917E4-8950-90AE-ECC9-629E130E7ACE}"/>
            </a:ext>
          </a:extLst>
        </p:cNvPr>
        <p:cNvGrpSpPr/>
        <p:nvPr/>
      </p:nvGrpSpPr>
      <p:grpSpPr>
        <a:xfrm>
          <a:off x="0" y="0"/>
          <a:ext cx="0" cy="0"/>
          <a:chOff x="0" y="0"/>
          <a:chExt cx="0" cy="0"/>
        </a:xfrm>
      </p:grpSpPr>
      <p:sp>
        <p:nvSpPr>
          <p:cNvPr id="299" name="Google Shape;299;p37">
            <a:extLst>
              <a:ext uri="{FF2B5EF4-FFF2-40B4-BE49-F238E27FC236}">
                <a16:creationId xmlns:a16="http://schemas.microsoft.com/office/drawing/2014/main" id="{2C3D3382-8554-9208-D52D-AB8A14C0574C}"/>
              </a:ext>
            </a:extLst>
          </p:cNvPr>
          <p:cNvSpPr txBox="1">
            <a:spLocks noGrp="1"/>
          </p:cNvSpPr>
          <p:nvPr>
            <p:ph type="title"/>
          </p:nvPr>
        </p:nvSpPr>
        <p:spPr>
          <a:xfrm>
            <a:off x="0" y="1268000"/>
            <a:ext cx="6078696" cy="8418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fa-IR" sz="7000" dirty="0">
                <a:latin typeface="Ray ExtraBlack" panose="02000504000000020004" pitchFamily="2" charset="-78"/>
                <a:ea typeface="Yekan Bakh Fat" panose="01000504000000020004" pitchFamily="2" charset="-78"/>
                <a:cs typeface="Ray ExtraBlack" panose="02000504000000020004" pitchFamily="2" charset="-78"/>
              </a:rPr>
              <a:t>یافته های پژوهش </a:t>
            </a:r>
            <a:endParaRPr sz="7000" dirty="0">
              <a:latin typeface="Ray ExtraBlack" panose="02000504000000020004" pitchFamily="2" charset="-78"/>
              <a:ea typeface="Yekan Bakh Fat" panose="01000504000000020004" pitchFamily="2" charset="-78"/>
              <a:cs typeface="Ray ExtraBlack" panose="02000504000000020004" pitchFamily="2" charset="-78"/>
            </a:endParaRPr>
          </a:p>
        </p:txBody>
      </p:sp>
      <p:sp>
        <p:nvSpPr>
          <p:cNvPr id="301" name="Google Shape;301;p37">
            <a:extLst>
              <a:ext uri="{FF2B5EF4-FFF2-40B4-BE49-F238E27FC236}">
                <a16:creationId xmlns:a16="http://schemas.microsoft.com/office/drawing/2014/main" id="{F9FF2ED1-FDD7-6C23-75A8-55EAD16ED432}"/>
              </a:ext>
            </a:extLst>
          </p:cNvPr>
          <p:cNvSpPr txBox="1">
            <a:spLocks noGrp="1"/>
          </p:cNvSpPr>
          <p:nvPr>
            <p:ph type="title" idx="2"/>
          </p:nvPr>
        </p:nvSpPr>
        <p:spPr>
          <a:xfrm>
            <a:off x="2451149" y="567310"/>
            <a:ext cx="3627547" cy="8418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fa-IR" sz="3000" b="0" dirty="0">
                <a:latin typeface="Yekan Bakh" panose="00000500000000000000" pitchFamily="2" charset="-78"/>
                <a:cs typeface="Yekan Bakh" panose="00000500000000000000" pitchFamily="2" charset="-78"/>
              </a:rPr>
              <a:t>فصل چهارم</a:t>
            </a:r>
            <a:endParaRPr sz="3000" b="0" dirty="0">
              <a:latin typeface="Yekan Bakh" panose="00000500000000000000" pitchFamily="2" charset="-78"/>
              <a:cs typeface="Yekan Bakh" panose="00000500000000000000" pitchFamily="2" charset="-78"/>
            </a:endParaRPr>
          </a:p>
        </p:txBody>
      </p:sp>
      <p:grpSp>
        <p:nvGrpSpPr>
          <p:cNvPr id="302" name="Google Shape;302;p37">
            <a:extLst>
              <a:ext uri="{FF2B5EF4-FFF2-40B4-BE49-F238E27FC236}">
                <a16:creationId xmlns:a16="http://schemas.microsoft.com/office/drawing/2014/main" id="{FC0408DC-EE84-BAA7-30D6-9AFBF1DA74CC}"/>
              </a:ext>
            </a:extLst>
          </p:cNvPr>
          <p:cNvGrpSpPr/>
          <p:nvPr/>
        </p:nvGrpSpPr>
        <p:grpSpPr>
          <a:xfrm>
            <a:off x="6234375" y="1268000"/>
            <a:ext cx="2678900" cy="6297300"/>
            <a:chOff x="6234375" y="1268000"/>
            <a:chExt cx="2678900" cy="6297300"/>
          </a:xfrm>
        </p:grpSpPr>
        <p:sp>
          <p:nvSpPr>
            <p:cNvPr id="303" name="Google Shape;303;p37">
              <a:extLst>
                <a:ext uri="{FF2B5EF4-FFF2-40B4-BE49-F238E27FC236}">
                  <a16:creationId xmlns:a16="http://schemas.microsoft.com/office/drawing/2014/main" id="{1815C346-09AD-4CAF-A4DF-ED952D07ECD8}"/>
                </a:ext>
              </a:extLst>
            </p:cNvPr>
            <p:cNvSpPr/>
            <p:nvPr/>
          </p:nvSpPr>
          <p:spPr>
            <a:xfrm>
              <a:off x="7286675" y="1268000"/>
              <a:ext cx="1626600" cy="6297300"/>
            </a:xfrm>
            <a:prstGeom prst="roundRect">
              <a:avLst>
                <a:gd name="adj" fmla="val 50000"/>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304" name="Google Shape;304;p37">
              <a:extLst>
                <a:ext uri="{FF2B5EF4-FFF2-40B4-BE49-F238E27FC236}">
                  <a16:creationId xmlns:a16="http://schemas.microsoft.com/office/drawing/2014/main" id="{333BDB34-C78C-8E4C-6576-B2C95DA12092}"/>
                </a:ext>
              </a:extLst>
            </p:cNvPr>
            <p:cNvSpPr/>
            <p:nvPr/>
          </p:nvSpPr>
          <p:spPr>
            <a:xfrm>
              <a:off x="6234375" y="2822294"/>
              <a:ext cx="1483500" cy="4365000"/>
            </a:xfrm>
            <a:prstGeom prst="roundRect">
              <a:avLst>
                <a:gd name="adj" fmla="val 50000"/>
              </a:avLst>
            </a:prstGeom>
            <a:solidFill>
              <a:srgbClr val="F6F6F6">
                <a:alpha val="2063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305" name="Google Shape;305;p37">
              <a:extLst>
                <a:ext uri="{FF2B5EF4-FFF2-40B4-BE49-F238E27FC236}">
                  <a16:creationId xmlns:a16="http://schemas.microsoft.com/office/drawing/2014/main" id="{E5355A97-C225-4A4E-23E8-591C0A3B7653}"/>
                </a:ext>
              </a:extLst>
            </p:cNvPr>
            <p:cNvSpPr/>
            <p:nvPr/>
          </p:nvSpPr>
          <p:spPr>
            <a:xfrm>
              <a:off x="6766725" y="2109800"/>
              <a:ext cx="418800" cy="418800"/>
            </a:xfrm>
            <a:prstGeom prst="ellipse">
              <a:avLst/>
            </a:prstGeom>
            <a:solidFill>
              <a:srgbClr val="F2557A">
                <a:alpha val="7625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grpSp>
    </p:spTree>
    <p:extLst>
      <p:ext uri="{BB962C8B-B14F-4D97-AF65-F5344CB8AC3E}">
        <p14:creationId xmlns:p14="http://schemas.microsoft.com/office/powerpoint/2010/main" val="39398416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33">
          <a:extLst>
            <a:ext uri="{FF2B5EF4-FFF2-40B4-BE49-F238E27FC236}">
              <a16:creationId xmlns:a16="http://schemas.microsoft.com/office/drawing/2014/main" id="{E67D2C0E-918A-6207-D5BA-3DA692B60133}"/>
            </a:ext>
          </a:extLst>
        </p:cNvPr>
        <p:cNvGrpSpPr/>
        <p:nvPr/>
      </p:nvGrpSpPr>
      <p:grpSpPr>
        <a:xfrm>
          <a:off x="0" y="0"/>
          <a:ext cx="0" cy="0"/>
          <a:chOff x="0" y="0"/>
          <a:chExt cx="0" cy="0"/>
        </a:xfrm>
      </p:grpSpPr>
      <p:grpSp>
        <p:nvGrpSpPr>
          <p:cNvPr id="340" name="Google Shape;340;p41">
            <a:extLst>
              <a:ext uri="{FF2B5EF4-FFF2-40B4-BE49-F238E27FC236}">
                <a16:creationId xmlns:a16="http://schemas.microsoft.com/office/drawing/2014/main" id="{5BB9D79E-5EE8-6349-006E-830B3CD59E00}"/>
              </a:ext>
            </a:extLst>
          </p:cNvPr>
          <p:cNvGrpSpPr/>
          <p:nvPr/>
        </p:nvGrpSpPr>
        <p:grpSpPr>
          <a:xfrm rot="10800000" flipH="1">
            <a:off x="6992104" y="-2798220"/>
            <a:ext cx="2907625" cy="8586975"/>
            <a:chOff x="6005650" y="-1385000"/>
            <a:chExt cx="2907625" cy="8586975"/>
          </a:xfrm>
        </p:grpSpPr>
        <p:sp>
          <p:nvSpPr>
            <p:cNvPr id="341" name="Google Shape;341;p41">
              <a:extLst>
                <a:ext uri="{FF2B5EF4-FFF2-40B4-BE49-F238E27FC236}">
                  <a16:creationId xmlns:a16="http://schemas.microsoft.com/office/drawing/2014/main" id="{00131B0C-6FC9-E7BF-8B82-B8C4E041BECF}"/>
                </a:ext>
              </a:extLst>
            </p:cNvPr>
            <p:cNvSpPr/>
            <p:nvPr/>
          </p:nvSpPr>
          <p:spPr>
            <a:xfrm>
              <a:off x="7286675" y="904675"/>
              <a:ext cx="1626600" cy="62973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342" name="Google Shape;342;p41">
              <a:extLst>
                <a:ext uri="{FF2B5EF4-FFF2-40B4-BE49-F238E27FC236}">
                  <a16:creationId xmlns:a16="http://schemas.microsoft.com/office/drawing/2014/main" id="{EFFDB894-5E7D-5BC2-F5AF-FEE638380B87}"/>
                </a:ext>
              </a:extLst>
            </p:cNvPr>
            <p:cNvSpPr/>
            <p:nvPr/>
          </p:nvSpPr>
          <p:spPr>
            <a:xfrm>
              <a:off x="6234375" y="2458969"/>
              <a:ext cx="1483500" cy="4365000"/>
            </a:xfrm>
            <a:prstGeom prst="roundRect">
              <a:avLst>
                <a:gd name="adj" fmla="val 50000"/>
              </a:avLst>
            </a:prstGeom>
            <a:solidFill>
              <a:srgbClr val="F6F6F6">
                <a:alpha val="2063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343" name="Google Shape;343;p41">
              <a:extLst>
                <a:ext uri="{FF2B5EF4-FFF2-40B4-BE49-F238E27FC236}">
                  <a16:creationId xmlns:a16="http://schemas.microsoft.com/office/drawing/2014/main" id="{67711EC5-7A59-305E-1F30-E50120DCC42E}"/>
                </a:ext>
              </a:extLst>
            </p:cNvPr>
            <p:cNvSpPr/>
            <p:nvPr/>
          </p:nvSpPr>
          <p:spPr>
            <a:xfrm>
              <a:off x="6005650" y="-1385000"/>
              <a:ext cx="1107300" cy="1107300"/>
            </a:xfrm>
            <a:prstGeom prst="ellipse">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grpSp>
      <p:sp>
        <p:nvSpPr>
          <p:cNvPr id="2" name="Google Shape;301;p37">
            <a:extLst>
              <a:ext uri="{FF2B5EF4-FFF2-40B4-BE49-F238E27FC236}">
                <a16:creationId xmlns:a16="http://schemas.microsoft.com/office/drawing/2014/main" id="{2F3DC447-D45C-A686-07B2-E2711982EEB2}"/>
              </a:ext>
            </a:extLst>
          </p:cNvPr>
          <p:cNvSpPr txBox="1">
            <a:spLocks/>
          </p:cNvSpPr>
          <p:nvPr/>
        </p:nvSpPr>
        <p:spPr>
          <a:xfrm>
            <a:off x="4087259" y="1901892"/>
            <a:ext cx="3627547" cy="8418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15000"/>
              </a:lnSpc>
              <a:spcBef>
                <a:spcPts val="0"/>
              </a:spcBef>
              <a:spcAft>
                <a:spcPts val="0"/>
              </a:spcAft>
              <a:buClr>
                <a:schemeClr val="lt1"/>
              </a:buClr>
              <a:buSzPts val="6000"/>
              <a:buFont typeface="Poppins"/>
              <a:buNone/>
              <a:defRPr sz="3800" b="1" i="0" u="none" strike="noStrike" cap="none">
                <a:solidFill>
                  <a:schemeClr val="lt1"/>
                </a:solidFill>
                <a:latin typeface="Poppins"/>
                <a:ea typeface="Poppins"/>
                <a:cs typeface="Poppins"/>
                <a:sym typeface="Poppins"/>
              </a:defRPr>
            </a:lvl1pPr>
            <a:lvl2pPr marR="0" lvl="1" algn="ctr" rtl="0">
              <a:lnSpc>
                <a:spcPct val="100000"/>
              </a:lnSpc>
              <a:spcBef>
                <a:spcPts val="0"/>
              </a:spcBef>
              <a:spcAft>
                <a:spcPts val="0"/>
              </a:spcAft>
              <a:buClr>
                <a:schemeClr val="lt1"/>
              </a:buClr>
              <a:buSzPts val="6000"/>
              <a:buFont typeface="Poppins"/>
              <a:buNone/>
              <a:defRPr sz="6000" b="1" i="0" u="none" strike="noStrike" cap="none">
                <a:solidFill>
                  <a:schemeClr val="lt1"/>
                </a:solidFill>
                <a:latin typeface="Poppins"/>
                <a:ea typeface="Poppins"/>
                <a:cs typeface="Poppins"/>
                <a:sym typeface="Poppins"/>
              </a:defRPr>
            </a:lvl2pPr>
            <a:lvl3pPr marR="0" lvl="2" algn="ctr" rtl="0">
              <a:lnSpc>
                <a:spcPct val="100000"/>
              </a:lnSpc>
              <a:spcBef>
                <a:spcPts val="0"/>
              </a:spcBef>
              <a:spcAft>
                <a:spcPts val="0"/>
              </a:spcAft>
              <a:buClr>
                <a:schemeClr val="lt1"/>
              </a:buClr>
              <a:buSzPts val="6000"/>
              <a:buFont typeface="Poppins"/>
              <a:buNone/>
              <a:defRPr sz="6000" b="1" i="0" u="none" strike="noStrike" cap="none">
                <a:solidFill>
                  <a:schemeClr val="lt1"/>
                </a:solidFill>
                <a:latin typeface="Poppins"/>
                <a:ea typeface="Poppins"/>
                <a:cs typeface="Poppins"/>
                <a:sym typeface="Poppins"/>
              </a:defRPr>
            </a:lvl3pPr>
            <a:lvl4pPr marR="0" lvl="3" algn="ctr" rtl="0">
              <a:lnSpc>
                <a:spcPct val="100000"/>
              </a:lnSpc>
              <a:spcBef>
                <a:spcPts val="0"/>
              </a:spcBef>
              <a:spcAft>
                <a:spcPts val="0"/>
              </a:spcAft>
              <a:buClr>
                <a:schemeClr val="lt1"/>
              </a:buClr>
              <a:buSzPts val="6000"/>
              <a:buFont typeface="Poppins"/>
              <a:buNone/>
              <a:defRPr sz="6000" b="1" i="0" u="none" strike="noStrike" cap="none">
                <a:solidFill>
                  <a:schemeClr val="lt1"/>
                </a:solidFill>
                <a:latin typeface="Poppins"/>
                <a:ea typeface="Poppins"/>
                <a:cs typeface="Poppins"/>
                <a:sym typeface="Poppins"/>
              </a:defRPr>
            </a:lvl4pPr>
            <a:lvl5pPr marR="0" lvl="4" algn="ctr" rtl="0">
              <a:lnSpc>
                <a:spcPct val="100000"/>
              </a:lnSpc>
              <a:spcBef>
                <a:spcPts val="0"/>
              </a:spcBef>
              <a:spcAft>
                <a:spcPts val="0"/>
              </a:spcAft>
              <a:buClr>
                <a:schemeClr val="lt1"/>
              </a:buClr>
              <a:buSzPts val="6000"/>
              <a:buFont typeface="Poppins"/>
              <a:buNone/>
              <a:defRPr sz="6000" b="1" i="0" u="none" strike="noStrike" cap="none">
                <a:solidFill>
                  <a:schemeClr val="lt1"/>
                </a:solidFill>
                <a:latin typeface="Poppins"/>
                <a:ea typeface="Poppins"/>
                <a:cs typeface="Poppins"/>
                <a:sym typeface="Poppins"/>
              </a:defRPr>
            </a:lvl5pPr>
            <a:lvl6pPr marR="0" lvl="5" algn="ctr" rtl="0">
              <a:lnSpc>
                <a:spcPct val="100000"/>
              </a:lnSpc>
              <a:spcBef>
                <a:spcPts val="0"/>
              </a:spcBef>
              <a:spcAft>
                <a:spcPts val="0"/>
              </a:spcAft>
              <a:buClr>
                <a:schemeClr val="lt1"/>
              </a:buClr>
              <a:buSzPts val="6000"/>
              <a:buFont typeface="Poppins"/>
              <a:buNone/>
              <a:defRPr sz="6000" b="1" i="0" u="none" strike="noStrike" cap="none">
                <a:solidFill>
                  <a:schemeClr val="lt1"/>
                </a:solidFill>
                <a:latin typeface="Poppins"/>
                <a:ea typeface="Poppins"/>
                <a:cs typeface="Poppins"/>
                <a:sym typeface="Poppins"/>
              </a:defRPr>
            </a:lvl6pPr>
            <a:lvl7pPr marR="0" lvl="6" algn="ctr" rtl="0">
              <a:lnSpc>
                <a:spcPct val="100000"/>
              </a:lnSpc>
              <a:spcBef>
                <a:spcPts val="0"/>
              </a:spcBef>
              <a:spcAft>
                <a:spcPts val="0"/>
              </a:spcAft>
              <a:buClr>
                <a:schemeClr val="lt1"/>
              </a:buClr>
              <a:buSzPts val="6000"/>
              <a:buFont typeface="Poppins"/>
              <a:buNone/>
              <a:defRPr sz="6000" b="1" i="0" u="none" strike="noStrike" cap="none">
                <a:solidFill>
                  <a:schemeClr val="lt1"/>
                </a:solidFill>
                <a:latin typeface="Poppins"/>
                <a:ea typeface="Poppins"/>
                <a:cs typeface="Poppins"/>
                <a:sym typeface="Poppins"/>
              </a:defRPr>
            </a:lvl7pPr>
            <a:lvl8pPr marR="0" lvl="7" algn="ctr" rtl="0">
              <a:lnSpc>
                <a:spcPct val="100000"/>
              </a:lnSpc>
              <a:spcBef>
                <a:spcPts val="0"/>
              </a:spcBef>
              <a:spcAft>
                <a:spcPts val="0"/>
              </a:spcAft>
              <a:buClr>
                <a:schemeClr val="lt1"/>
              </a:buClr>
              <a:buSzPts val="6000"/>
              <a:buFont typeface="Poppins"/>
              <a:buNone/>
              <a:defRPr sz="6000" b="1" i="0" u="none" strike="noStrike" cap="none">
                <a:solidFill>
                  <a:schemeClr val="lt1"/>
                </a:solidFill>
                <a:latin typeface="Poppins"/>
                <a:ea typeface="Poppins"/>
                <a:cs typeface="Poppins"/>
                <a:sym typeface="Poppins"/>
              </a:defRPr>
            </a:lvl8pPr>
            <a:lvl9pPr marR="0" lvl="8" algn="ctr" rtl="0">
              <a:lnSpc>
                <a:spcPct val="100000"/>
              </a:lnSpc>
              <a:spcBef>
                <a:spcPts val="0"/>
              </a:spcBef>
              <a:spcAft>
                <a:spcPts val="0"/>
              </a:spcAft>
              <a:buClr>
                <a:schemeClr val="lt1"/>
              </a:buClr>
              <a:buSzPts val="6000"/>
              <a:buFont typeface="Poppins"/>
              <a:buNone/>
              <a:defRPr sz="6000" b="1" i="0" u="none" strike="noStrike" cap="none">
                <a:solidFill>
                  <a:schemeClr val="lt1"/>
                </a:solidFill>
                <a:latin typeface="Poppins"/>
                <a:ea typeface="Poppins"/>
                <a:cs typeface="Poppins"/>
                <a:sym typeface="Poppins"/>
              </a:defRPr>
            </a:lvl9pPr>
          </a:lstStyle>
          <a:p>
            <a:pPr algn="r"/>
            <a:r>
              <a:rPr lang="fa-IR" sz="3000" b="0" dirty="0">
                <a:latin typeface="Yekan Bakh" panose="00000500000000000000" pitchFamily="2" charset="-78"/>
                <a:cs typeface="Yekan Bakh" panose="00000500000000000000" pitchFamily="2" charset="-78"/>
              </a:rPr>
              <a:t>آمار توصیفی</a:t>
            </a:r>
          </a:p>
        </p:txBody>
      </p:sp>
    </p:spTree>
    <p:extLst>
      <p:ext uri="{BB962C8B-B14F-4D97-AF65-F5344CB8AC3E}">
        <p14:creationId xmlns:p14="http://schemas.microsoft.com/office/powerpoint/2010/main" val="32878661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87">
          <a:extLst>
            <a:ext uri="{FF2B5EF4-FFF2-40B4-BE49-F238E27FC236}">
              <a16:creationId xmlns:a16="http://schemas.microsoft.com/office/drawing/2014/main" id="{2BE181EC-7E67-A320-7134-6C950155208C}"/>
            </a:ext>
          </a:extLst>
        </p:cNvPr>
        <p:cNvGrpSpPr/>
        <p:nvPr/>
      </p:nvGrpSpPr>
      <p:grpSpPr>
        <a:xfrm>
          <a:off x="0" y="0"/>
          <a:ext cx="0" cy="0"/>
          <a:chOff x="0" y="0"/>
          <a:chExt cx="0" cy="0"/>
        </a:xfrm>
      </p:grpSpPr>
      <p:sp>
        <p:nvSpPr>
          <p:cNvPr id="17" name="Rectangle 2">
            <a:extLst>
              <a:ext uri="{FF2B5EF4-FFF2-40B4-BE49-F238E27FC236}">
                <a16:creationId xmlns:a16="http://schemas.microsoft.com/office/drawing/2014/main" id="{BD3A2E44-2035-38BB-BBAF-F05535907740}"/>
              </a:ext>
            </a:extLst>
          </p:cNvPr>
          <p:cNvSpPr>
            <a:spLocks noChangeArrowheads="1"/>
          </p:cNvSpPr>
          <p:nvPr/>
        </p:nvSpPr>
        <p:spPr bwMode="auto">
          <a:xfrm>
            <a:off x="164830" y="487806"/>
            <a:ext cx="862964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228600" marR="0" algn="ctr" rtl="1">
              <a:buNone/>
            </a:pPr>
            <a:r>
              <a:rPr lang="fa-IR" sz="1800" dirty="0">
                <a:effectLst/>
                <a:latin typeface="Times New Roman" panose="02020603050405020304" pitchFamily="18" charset="0"/>
                <a:ea typeface="Calibri" panose="020F0502020204030204" pitchFamily="34" charset="0"/>
                <a:cs typeface="B Nazanin" panose="00000400000000000000" pitchFamily="2" charset="-78"/>
              </a:rPr>
              <a:t>جدول 1-4:  توزیع فراوانی جنسیت در نمونه های مورد مطالعه</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fa-IR"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graphicFrame>
        <p:nvGraphicFramePr>
          <p:cNvPr id="18" name="Table 17">
            <a:extLst>
              <a:ext uri="{FF2B5EF4-FFF2-40B4-BE49-F238E27FC236}">
                <a16:creationId xmlns:a16="http://schemas.microsoft.com/office/drawing/2014/main" id="{ABE40A35-543D-5E97-D741-EE4708942EF7}"/>
              </a:ext>
            </a:extLst>
          </p:cNvPr>
          <p:cNvGraphicFramePr>
            <a:graphicFrameLocks noGrp="1"/>
          </p:cNvGraphicFramePr>
          <p:nvPr>
            <p:extLst>
              <p:ext uri="{D42A27DB-BD31-4B8C-83A1-F6EECF244321}">
                <p14:modId xmlns:p14="http://schemas.microsoft.com/office/powerpoint/2010/main" val="3585690766"/>
              </p:ext>
            </p:extLst>
          </p:nvPr>
        </p:nvGraphicFramePr>
        <p:xfrm>
          <a:off x="1736687" y="886517"/>
          <a:ext cx="5485940" cy="914400"/>
        </p:xfrm>
        <a:graphic>
          <a:graphicData uri="http://schemas.openxmlformats.org/drawingml/2006/table">
            <a:tbl>
              <a:tblPr rtl="1" firstRow="1" firstCol="1" bandRow="1">
                <a:tableStyleId>{3B4B98B0-60AC-42C2-AFA5-B58CD77FA1E5}</a:tableStyleId>
              </a:tblPr>
              <a:tblGrid>
                <a:gridCol w="1544437">
                  <a:extLst>
                    <a:ext uri="{9D8B030D-6E8A-4147-A177-3AD203B41FA5}">
                      <a16:colId xmlns:a16="http://schemas.microsoft.com/office/drawing/2014/main" val="434410437"/>
                    </a:ext>
                  </a:extLst>
                </a:gridCol>
                <a:gridCol w="1459745">
                  <a:extLst>
                    <a:ext uri="{9D8B030D-6E8A-4147-A177-3AD203B41FA5}">
                      <a16:colId xmlns:a16="http://schemas.microsoft.com/office/drawing/2014/main" val="3678133769"/>
                    </a:ext>
                  </a:extLst>
                </a:gridCol>
                <a:gridCol w="1369344">
                  <a:extLst>
                    <a:ext uri="{9D8B030D-6E8A-4147-A177-3AD203B41FA5}">
                      <a16:colId xmlns:a16="http://schemas.microsoft.com/office/drawing/2014/main" val="1350520210"/>
                    </a:ext>
                  </a:extLst>
                </a:gridCol>
                <a:gridCol w="1112414">
                  <a:extLst>
                    <a:ext uri="{9D8B030D-6E8A-4147-A177-3AD203B41FA5}">
                      <a16:colId xmlns:a16="http://schemas.microsoft.com/office/drawing/2014/main" val="3460634747"/>
                    </a:ext>
                  </a:extLst>
                </a:gridCol>
              </a:tblGrid>
              <a:tr h="203258">
                <a:tc>
                  <a:txBody>
                    <a:bodyPr/>
                    <a:lstStyle/>
                    <a:p>
                      <a:pPr marL="0" marR="0" algn="ctr" rtl="1">
                        <a:buNone/>
                      </a:pPr>
                      <a:r>
                        <a:rPr lang="fa-IR" sz="2000" b="0">
                          <a:effectLst/>
                          <a:latin typeface="Yekan Bakh" panose="00000500000000000000" pitchFamily="2" charset="-78"/>
                          <a:cs typeface="B Nazanin" panose="00000400000000000000" pitchFamily="2" charset="-78"/>
                        </a:rPr>
                        <a:t>متغیر</a:t>
                      </a:r>
                      <a:endParaRPr lang="en-US" sz="2000" b="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2000" b="0" dirty="0">
                          <a:effectLst/>
                          <a:latin typeface="Yekan Bakh" panose="00000500000000000000" pitchFamily="2" charset="-78"/>
                          <a:cs typeface="B Nazanin" panose="00000400000000000000" pitchFamily="2" charset="-78"/>
                        </a:rPr>
                        <a:t> </a:t>
                      </a:r>
                      <a:endParaRPr lang="en-US" sz="2000" b="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2000" b="0" dirty="0">
                          <a:effectLst/>
                          <a:latin typeface="Yekan Bakh" panose="00000500000000000000" pitchFamily="2" charset="-78"/>
                          <a:cs typeface="B Nazanin" panose="00000400000000000000" pitchFamily="2" charset="-78"/>
                        </a:rPr>
                        <a:t>فراوانی</a:t>
                      </a:r>
                      <a:endParaRPr lang="en-US" sz="2000" b="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2000" b="0" dirty="0">
                          <a:effectLst/>
                          <a:latin typeface="Yekan Bakh" panose="00000500000000000000" pitchFamily="2" charset="-78"/>
                          <a:cs typeface="B Nazanin" panose="00000400000000000000" pitchFamily="2" charset="-78"/>
                        </a:rPr>
                        <a:t>درصد</a:t>
                      </a:r>
                      <a:endParaRPr lang="en-US" sz="2000" b="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222734955"/>
                  </a:ext>
                </a:extLst>
              </a:tr>
              <a:tr h="203258">
                <a:tc rowSpan="2">
                  <a:txBody>
                    <a:bodyPr/>
                    <a:lstStyle/>
                    <a:p>
                      <a:pPr marL="0" marR="0" algn="ctr" rtl="1">
                        <a:buNone/>
                      </a:pPr>
                      <a:r>
                        <a:rPr lang="fa-IR" sz="2000" b="0" dirty="0">
                          <a:effectLst/>
                          <a:latin typeface="Yekan Bakh" panose="00000500000000000000" pitchFamily="2" charset="-78"/>
                          <a:cs typeface="B Nazanin" panose="00000400000000000000" pitchFamily="2" charset="-78"/>
                        </a:rPr>
                        <a:t>جنسیت</a:t>
                      </a:r>
                      <a:endParaRPr lang="en-US" sz="2000" b="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2000" b="0" dirty="0">
                          <a:effectLst/>
                          <a:latin typeface="Yekan Bakh" panose="00000500000000000000" pitchFamily="2" charset="-78"/>
                          <a:cs typeface="B Nazanin" panose="00000400000000000000" pitchFamily="2" charset="-78"/>
                        </a:rPr>
                        <a:t>مرد </a:t>
                      </a:r>
                      <a:endParaRPr lang="en-US" sz="2000" b="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0">
                        <a:buNone/>
                      </a:pPr>
                      <a:r>
                        <a:rPr lang="en-US" sz="2000" b="0" dirty="0">
                          <a:effectLst/>
                          <a:latin typeface="Yekan Bakh" panose="00000500000000000000" pitchFamily="2" charset="-78"/>
                          <a:cs typeface="B Nazanin" panose="00000400000000000000" pitchFamily="2" charset="-78"/>
                        </a:rPr>
                        <a:t>182</a:t>
                      </a:r>
                      <a:endParaRPr lang="en-US" sz="2000" b="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2000" b="0" dirty="0">
                          <a:effectLst/>
                          <a:latin typeface="Yekan Bakh" panose="00000500000000000000" pitchFamily="2" charset="-78"/>
                          <a:cs typeface="B Nazanin" panose="00000400000000000000" pitchFamily="2" charset="-78"/>
                        </a:rPr>
                        <a:t>46.2</a:t>
                      </a:r>
                      <a:endParaRPr lang="en-US" sz="2000" b="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463644168"/>
                  </a:ext>
                </a:extLst>
              </a:tr>
              <a:tr h="203258">
                <a:tc vMerge="1">
                  <a:txBody>
                    <a:bodyPr/>
                    <a:lstStyle/>
                    <a:p>
                      <a:pPr rtl="1"/>
                      <a:endParaRPr lang="fa-IR"/>
                    </a:p>
                  </a:txBody>
                  <a:tcPr/>
                </a:tc>
                <a:tc>
                  <a:txBody>
                    <a:bodyPr/>
                    <a:lstStyle/>
                    <a:p>
                      <a:pPr marL="0" marR="0" algn="ctr" rtl="1">
                        <a:buNone/>
                      </a:pPr>
                      <a:r>
                        <a:rPr lang="fa-IR" sz="2000" b="0" dirty="0">
                          <a:effectLst/>
                          <a:latin typeface="Yekan Bakh" panose="00000500000000000000" pitchFamily="2" charset="-78"/>
                          <a:cs typeface="B Nazanin" panose="00000400000000000000" pitchFamily="2" charset="-78"/>
                        </a:rPr>
                        <a:t>زن</a:t>
                      </a:r>
                      <a:endParaRPr lang="en-US" sz="2000" b="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0">
                        <a:buNone/>
                      </a:pPr>
                      <a:r>
                        <a:rPr lang="en-US" sz="2000" b="0" dirty="0">
                          <a:effectLst/>
                          <a:latin typeface="Yekan Bakh" panose="00000500000000000000" pitchFamily="2" charset="-78"/>
                          <a:cs typeface="B Nazanin" panose="00000400000000000000" pitchFamily="2" charset="-78"/>
                        </a:rPr>
                        <a:t>212</a:t>
                      </a:r>
                      <a:endParaRPr lang="en-US" sz="2000" b="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2000" b="0" dirty="0">
                          <a:effectLst/>
                          <a:latin typeface="Yekan Bakh" panose="00000500000000000000" pitchFamily="2" charset="-78"/>
                          <a:cs typeface="B Nazanin" panose="00000400000000000000" pitchFamily="2" charset="-78"/>
                        </a:rPr>
                        <a:t>53.8</a:t>
                      </a:r>
                      <a:endParaRPr lang="en-US" sz="2000" b="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3449312412"/>
                  </a:ext>
                </a:extLst>
              </a:tr>
            </a:tbl>
          </a:graphicData>
        </a:graphic>
      </p:graphicFrame>
      <p:sp>
        <p:nvSpPr>
          <p:cNvPr id="19" name="Rectangle 3">
            <a:extLst>
              <a:ext uri="{FF2B5EF4-FFF2-40B4-BE49-F238E27FC236}">
                <a16:creationId xmlns:a16="http://schemas.microsoft.com/office/drawing/2014/main" id="{E540302A-C0DA-C8E2-C0A1-62DEEE6E9951}"/>
              </a:ext>
            </a:extLst>
          </p:cNvPr>
          <p:cNvSpPr>
            <a:spLocks noChangeArrowheads="1"/>
          </p:cNvSpPr>
          <p:nvPr/>
        </p:nvSpPr>
        <p:spPr bwMode="auto">
          <a:xfrm>
            <a:off x="1364508" y="2571750"/>
            <a:ext cx="623029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228600" marR="0" algn="ctr" rtl="1">
              <a:buNone/>
            </a:pPr>
            <a:r>
              <a:rPr lang="fa-IR" sz="1800" dirty="0">
                <a:effectLst/>
                <a:latin typeface="Times New Roman" panose="02020603050405020304" pitchFamily="18" charset="0"/>
                <a:ea typeface="Calibri" panose="020F0502020204030204" pitchFamily="34" charset="0"/>
                <a:cs typeface="B Nazanin" panose="00000400000000000000" pitchFamily="2" charset="-78"/>
              </a:rPr>
              <a:t>جدول 2-4:  توزیع میانگین سن در نمونه های مورد مطالعه</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fa-IR"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graphicFrame>
        <p:nvGraphicFramePr>
          <p:cNvPr id="20" name="Table 19">
            <a:extLst>
              <a:ext uri="{FF2B5EF4-FFF2-40B4-BE49-F238E27FC236}">
                <a16:creationId xmlns:a16="http://schemas.microsoft.com/office/drawing/2014/main" id="{7D606182-AA85-D33D-45F2-4BCD0A66AC58}"/>
              </a:ext>
            </a:extLst>
          </p:cNvPr>
          <p:cNvGraphicFramePr>
            <a:graphicFrameLocks noGrp="1"/>
          </p:cNvGraphicFramePr>
          <p:nvPr>
            <p:extLst>
              <p:ext uri="{D42A27DB-BD31-4B8C-83A1-F6EECF244321}">
                <p14:modId xmlns:p14="http://schemas.microsoft.com/office/powerpoint/2010/main" val="1920950690"/>
              </p:ext>
            </p:extLst>
          </p:nvPr>
        </p:nvGraphicFramePr>
        <p:xfrm>
          <a:off x="466646" y="3025308"/>
          <a:ext cx="8210708" cy="842203"/>
        </p:xfrm>
        <a:graphic>
          <a:graphicData uri="http://schemas.openxmlformats.org/drawingml/2006/table">
            <a:tbl>
              <a:tblPr rtl="1" firstRow="1" firstCol="1" bandRow="1">
                <a:tableStyleId>{3B4B98B0-60AC-42C2-AFA5-B58CD77FA1E5}</a:tableStyleId>
              </a:tblPr>
              <a:tblGrid>
                <a:gridCol w="1979263">
                  <a:extLst>
                    <a:ext uri="{9D8B030D-6E8A-4147-A177-3AD203B41FA5}">
                      <a16:colId xmlns:a16="http://schemas.microsoft.com/office/drawing/2014/main" val="1904831620"/>
                    </a:ext>
                  </a:extLst>
                </a:gridCol>
                <a:gridCol w="1345382">
                  <a:extLst>
                    <a:ext uri="{9D8B030D-6E8A-4147-A177-3AD203B41FA5}">
                      <a16:colId xmlns:a16="http://schemas.microsoft.com/office/drawing/2014/main" val="3216612117"/>
                    </a:ext>
                  </a:extLst>
                </a:gridCol>
                <a:gridCol w="1861541">
                  <a:extLst>
                    <a:ext uri="{9D8B030D-6E8A-4147-A177-3AD203B41FA5}">
                      <a16:colId xmlns:a16="http://schemas.microsoft.com/office/drawing/2014/main" val="888272777"/>
                    </a:ext>
                  </a:extLst>
                </a:gridCol>
                <a:gridCol w="1512261">
                  <a:extLst>
                    <a:ext uri="{9D8B030D-6E8A-4147-A177-3AD203B41FA5}">
                      <a16:colId xmlns:a16="http://schemas.microsoft.com/office/drawing/2014/main" val="3151774974"/>
                    </a:ext>
                  </a:extLst>
                </a:gridCol>
                <a:gridCol w="1512261">
                  <a:extLst>
                    <a:ext uri="{9D8B030D-6E8A-4147-A177-3AD203B41FA5}">
                      <a16:colId xmlns:a16="http://schemas.microsoft.com/office/drawing/2014/main" val="4069673435"/>
                    </a:ext>
                  </a:extLst>
                </a:gridCol>
              </a:tblGrid>
              <a:tr h="537403">
                <a:tc>
                  <a:txBody>
                    <a:bodyPr/>
                    <a:lstStyle/>
                    <a:p>
                      <a:pPr marL="0" marR="0" algn="ctr" rtl="1">
                        <a:buNone/>
                      </a:pPr>
                      <a:r>
                        <a:rPr lang="fa-IR" sz="2000" b="0" dirty="0">
                          <a:effectLst/>
                          <a:latin typeface="Yekan Bakh" panose="00000500000000000000" pitchFamily="2" charset="-78"/>
                          <a:cs typeface="B Nazanin" panose="00000400000000000000" pitchFamily="2" charset="-78"/>
                        </a:rPr>
                        <a:t>متغیر</a:t>
                      </a:r>
                      <a:endParaRPr lang="en-US" sz="2000" b="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2000" b="0" dirty="0">
                          <a:effectLst/>
                          <a:latin typeface="Yekan Bakh" panose="00000500000000000000" pitchFamily="2" charset="-78"/>
                          <a:cs typeface="B Nazanin" panose="00000400000000000000" pitchFamily="2" charset="-78"/>
                        </a:rPr>
                        <a:t>کمترین</a:t>
                      </a:r>
                      <a:endParaRPr lang="en-US" sz="2000" b="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2000" b="0" dirty="0">
                          <a:effectLst/>
                          <a:latin typeface="Yekan Bakh" panose="00000500000000000000" pitchFamily="2" charset="-78"/>
                          <a:cs typeface="B Nazanin" panose="00000400000000000000" pitchFamily="2" charset="-78"/>
                        </a:rPr>
                        <a:t>بیشترین</a:t>
                      </a:r>
                      <a:endParaRPr lang="en-US" sz="2000" b="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2000" b="0" dirty="0">
                          <a:effectLst/>
                          <a:latin typeface="Yekan Bakh" panose="00000500000000000000" pitchFamily="2" charset="-78"/>
                          <a:cs typeface="B Nazanin" panose="00000400000000000000" pitchFamily="2" charset="-78"/>
                        </a:rPr>
                        <a:t>میانگین</a:t>
                      </a:r>
                      <a:endParaRPr lang="en-US" sz="2000" b="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2000" b="0">
                          <a:effectLst/>
                          <a:latin typeface="Yekan Bakh" panose="00000500000000000000" pitchFamily="2" charset="-78"/>
                          <a:cs typeface="B Nazanin" panose="00000400000000000000" pitchFamily="2" charset="-78"/>
                        </a:rPr>
                        <a:t>انحراف معیار</a:t>
                      </a:r>
                      <a:endParaRPr lang="en-US" sz="2000" b="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816067727"/>
                  </a:ext>
                </a:extLst>
              </a:tr>
              <a:tr h="268701">
                <a:tc>
                  <a:txBody>
                    <a:bodyPr/>
                    <a:lstStyle/>
                    <a:p>
                      <a:pPr marL="0" marR="0" algn="ctr" rtl="1">
                        <a:buNone/>
                      </a:pPr>
                      <a:r>
                        <a:rPr lang="fa-IR" sz="2000" b="0" dirty="0">
                          <a:effectLst/>
                          <a:latin typeface="Yekan Bakh" panose="00000500000000000000" pitchFamily="2" charset="-78"/>
                          <a:cs typeface="B Nazanin" panose="00000400000000000000" pitchFamily="2" charset="-78"/>
                        </a:rPr>
                        <a:t>سن</a:t>
                      </a:r>
                      <a:endParaRPr lang="en-US" sz="2000" b="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0">
                        <a:buNone/>
                      </a:pPr>
                      <a:r>
                        <a:rPr lang="en-US" sz="2000" b="0" dirty="0">
                          <a:effectLst/>
                          <a:latin typeface="Yekan Bakh" panose="00000500000000000000" pitchFamily="2" charset="-78"/>
                          <a:cs typeface="B Nazanin" panose="00000400000000000000" pitchFamily="2" charset="-78"/>
                        </a:rPr>
                        <a:t>18</a:t>
                      </a:r>
                      <a:endParaRPr lang="en-US" sz="2000" b="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2000" b="0" dirty="0">
                          <a:effectLst/>
                          <a:latin typeface="Yekan Bakh" panose="00000500000000000000" pitchFamily="2" charset="-78"/>
                          <a:cs typeface="B Nazanin" panose="00000400000000000000" pitchFamily="2" charset="-78"/>
                        </a:rPr>
                        <a:t>65</a:t>
                      </a:r>
                      <a:endParaRPr lang="en-US" sz="2000" b="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0">
                        <a:buNone/>
                      </a:pPr>
                      <a:r>
                        <a:rPr lang="en-US" sz="2000" b="0" dirty="0">
                          <a:effectLst/>
                          <a:latin typeface="Yekan Bakh" panose="00000500000000000000" pitchFamily="2" charset="-78"/>
                          <a:cs typeface="B Nazanin" panose="00000400000000000000" pitchFamily="2" charset="-78"/>
                        </a:rPr>
                        <a:t>38.54</a:t>
                      </a:r>
                      <a:endParaRPr lang="en-US" sz="2000" b="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2000" b="0" dirty="0">
                          <a:effectLst/>
                          <a:latin typeface="Yekan Bakh" panose="00000500000000000000" pitchFamily="2" charset="-78"/>
                          <a:cs typeface="B Nazanin" panose="00000400000000000000" pitchFamily="2" charset="-78"/>
                        </a:rPr>
                        <a:t>12.34</a:t>
                      </a:r>
                      <a:endParaRPr lang="en-US" sz="2000" b="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2786976646"/>
                  </a:ext>
                </a:extLst>
              </a:tr>
            </a:tbl>
          </a:graphicData>
        </a:graphic>
      </p:graphicFrame>
      <p:sp>
        <p:nvSpPr>
          <p:cNvPr id="3" name="TextBox 2">
            <a:extLst>
              <a:ext uri="{FF2B5EF4-FFF2-40B4-BE49-F238E27FC236}">
                <a16:creationId xmlns:a16="http://schemas.microsoft.com/office/drawing/2014/main" id="{951B902B-00C3-560A-40CD-FF2E6CABF5A9}"/>
              </a:ext>
            </a:extLst>
          </p:cNvPr>
          <p:cNvSpPr txBox="1"/>
          <p:nvPr/>
        </p:nvSpPr>
        <p:spPr>
          <a:xfrm>
            <a:off x="1313222" y="1797765"/>
            <a:ext cx="6332863" cy="325089"/>
          </a:xfrm>
          <a:prstGeom prst="rect">
            <a:avLst/>
          </a:prstGeom>
          <a:noFill/>
        </p:spPr>
        <p:txBody>
          <a:bodyPr wrap="square">
            <a:spAutoFit/>
          </a:bodyPr>
          <a:lstStyle/>
          <a:p>
            <a:pPr algn="ctr" rtl="1">
              <a:lnSpc>
                <a:spcPct val="150000"/>
              </a:lnSpc>
              <a:buNone/>
            </a:pPr>
            <a:r>
              <a:rPr lang="fa-IR" sz="1100" dirty="0">
                <a:effectLst/>
                <a:latin typeface="IRANSans" panose="020B0506030804020204" pitchFamily="34" charset="-78"/>
                <a:ea typeface="Calibri" panose="020F0502020204030204" pitchFamily="34" charset="0"/>
                <a:cs typeface="IRANSans" panose="020B0506030804020204" pitchFamily="34" charset="-78"/>
              </a:rPr>
              <a:t>در بین نمونه های مورد مطالعه تعداد 212 نفر (53.8%) زن و تعداد 182 نفر (46.2%) مرد بودند (جدول 1-4).</a:t>
            </a:r>
            <a:endParaRPr lang="en-US" sz="1100" dirty="0">
              <a:effectLst/>
              <a:latin typeface="IRANSans" panose="020B0506030804020204" pitchFamily="34" charset="-78"/>
              <a:ea typeface="Calibri" panose="020F0502020204030204" pitchFamily="34" charset="0"/>
              <a:cs typeface="IRANSans" panose="020B0506030804020204" pitchFamily="34" charset="-78"/>
            </a:endParaRPr>
          </a:p>
        </p:txBody>
      </p:sp>
      <p:sp>
        <p:nvSpPr>
          <p:cNvPr id="5" name="TextBox 4">
            <a:extLst>
              <a:ext uri="{FF2B5EF4-FFF2-40B4-BE49-F238E27FC236}">
                <a16:creationId xmlns:a16="http://schemas.microsoft.com/office/drawing/2014/main" id="{F3E4BDD3-68A2-D618-63DC-26F9E96A32A3}"/>
              </a:ext>
            </a:extLst>
          </p:cNvPr>
          <p:cNvSpPr txBox="1"/>
          <p:nvPr/>
        </p:nvSpPr>
        <p:spPr>
          <a:xfrm>
            <a:off x="236566" y="3923615"/>
            <a:ext cx="8670867" cy="261610"/>
          </a:xfrm>
          <a:prstGeom prst="rect">
            <a:avLst/>
          </a:prstGeom>
          <a:noFill/>
        </p:spPr>
        <p:txBody>
          <a:bodyPr wrap="square">
            <a:spAutoFit/>
          </a:bodyPr>
          <a:lstStyle/>
          <a:p>
            <a:pPr algn="ctr"/>
            <a:r>
              <a:rPr lang="ar-SA" sz="1100" dirty="0">
                <a:effectLst/>
                <a:latin typeface="IRANSans" panose="020B0506030804020204" pitchFamily="34" charset="-78"/>
                <a:ea typeface="Calibri" panose="020F0502020204030204" pitchFamily="34" charset="0"/>
                <a:cs typeface="IRANSans" panose="020B0506030804020204" pitchFamily="34" charset="-78"/>
              </a:rPr>
              <a:t>میانگین سن نمونه های مورد مطالعه 38.54 با انحراف معیار 12.34 سال می باشد، بیشترین و کمترین سن مشاهده شده به ترتیب 65 و 18 سال می باشد</a:t>
            </a:r>
            <a:r>
              <a:rPr lang="en-US" sz="1100" dirty="0">
                <a:effectLst/>
                <a:latin typeface="IRANSans" panose="020B0506030804020204" pitchFamily="34" charset="-78"/>
                <a:ea typeface="Calibri" panose="020F0502020204030204" pitchFamily="34" charset="0"/>
                <a:cs typeface="IRANSans" panose="020B0506030804020204" pitchFamily="34" charset="-78"/>
              </a:rPr>
              <a:t> </a:t>
            </a:r>
            <a:r>
              <a:rPr lang="ar-SA" sz="1100" dirty="0">
                <a:effectLst/>
                <a:latin typeface="IRANSans" panose="020B0506030804020204" pitchFamily="34" charset="-78"/>
                <a:ea typeface="Calibri" panose="020F0502020204030204" pitchFamily="34" charset="0"/>
                <a:cs typeface="IRANSans" panose="020B0506030804020204" pitchFamily="34" charset="-78"/>
              </a:rPr>
              <a:t> </a:t>
            </a:r>
            <a:endParaRPr lang="en-US" sz="1100" dirty="0">
              <a:latin typeface="IRANSans" panose="020B0506030804020204" pitchFamily="34" charset="-78"/>
              <a:cs typeface="IRANSans" panose="020B0506030804020204" pitchFamily="34" charset="-78"/>
            </a:endParaRPr>
          </a:p>
        </p:txBody>
      </p:sp>
    </p:spTree>
    <p:extLst>
      <p:ext uri="{BB962C8B-B14F-4D97-AF65-F5344CB8AC3E}">
        <p14:creationId xmlns:p14="http://schemas.microsoft.com/office/powerpoint/2010/main" val="34420519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23">
          <a:extLst>
            <a:ext uri="{FF2B5EF4-FFF2-40B4-BE49-F238E27FC236}">
              <a16:creationId xmlns:a16="http://schemas.microsoft.com/office/drawing/2014/main" id="{CCA23DE1-57B6-C753-669B-0C93E47E8FB4}"/>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05809588-AB75-4D03-B27A-1E2EBC9BACBB}"/>
              </a:ext>
            </a:extLst>
          </p:cNvPr>
          <p:cNvGraphicFramePr>
            <a:graphicFrameLocks noGrp="1"/>
          </p:cNvGraphicFramePr>
          <p:nvPr>
            <p:extLst>
              <p:ext uri="{D42A27DB-BD31-4B8C-83A1-F6EECF244321}">
                <p14:modId xmlns:p14="http://schemas.microsoft.com/office/powerpoint/2010/main" val="1385531420"/>
              </p:ext>
            </p:extLst>
          </p:nvPr>
        </p:nvGraphicFramePr>
        <p:xfrm>
          <a:off x="958702" y="1067217"/>
          <a:ext cx="7226596" cy="609600"/>
        </p:xfrm>
        <a:graphic>
          <a:graphicData uri="http://schemas.openxmlformats.org/drawingml/2006/table">
            <a:tbl>
              <a:tblPr rtl="1" firstRow="1" firstCol="1" bandRow="1">
                <a:tableStyleId>{3B4B98B0-60AC-42C2-AFA5-B58CD77FA1E5}</a:tableStyleId>
              </a:tblPr>
              <a:tblGrid>
                <a:gridCol w="2429116">
                  <a:extLst>
                    <a:ext uri="{9D8B030D-6E8A-4147-A177-3AD203B41FA5}">
                      <a16:colId xmlns:a16="http://schemas.microsoft.com/office/drawing/2014/main" val="834863868"/>
                    </a:ext>
                  </a:extLst>
                </a:gridCol>
                <a:gridCol w="1156295">
                  <a:extLst>
                    <a:ext uri="{9D8B030D-6E8A-4147-A177-3AD203B41FA5}">
                      <a16:colId xmlns:a16="http://schemas.microsoft.com/office/drawing/2014/main" val="3810463874"/>
                    </a:ext>
                  </a:extLst>
                </a:gridCol>
                <a:gridCol w="1312659">
                  <a:extLst>
                    <a:ext uri="{9D8B030D-6E8A-4147-A177-3AD203B41FA5}">
                      <a16:colId xmlns:a16="http://schemas.microsoft.com/office/drawing/2014/main" val="3605874330"/>
                    </a:ext>
                  </a:extLst>
                </a:gridCol>
                <a:gridCol w="1164263">
                  <a:extLst>
                    <a:ext uri="{9D8B030D-6E8A-4147-A177-3AD203B41FA5}">
                      <a16:colId xmlns:a16="http://schemas.microsoft.com/office/drawing/2014/main" val="625584987"/>
                    </a:ext>
                  </a:extLst>
                </a:gridCol>
                <a:gridCol w="1164263">
                  <a:extLst>
                    <a:ext uri="{9D8B030D-6E8A-4147-A177-3AD203B41FA5}">
                      <a16:colId xmlns:a16="http://schemas.microsoft.com/office/drawing/2014/main" val="2612871299"/>
                    </a:ext>
                  </a:extLst>
                </a:gridCol>
              </a:tblGrid>
              <a:tr h="0">
                <a:tc>
                  <a:txBody>
                    <a:bodyPr/>
                    <a:lstStyle/>
                    <a:p>
                      <a:pPr marL="0" marR="0" algn="ctr" rtl="1">
                        <a:buNone/>
                      </a:pPr>
                      <a:r>
                        <a:rPr lang="fa-IR" sz="2000" b="0" dirty="0">
                          <a:effectLst/>
                          <a:latin typeface="Yekan Bakh" panose="00000500000000000000" pitchFamily="2" charset="-78"/>
                          <a:cs typeface="B Nazanin" panose="00000400000000000000" pitchFamily="2" charset="-78"/>
                        </a:rPr>
                        <a:t>متغیر</a:t>
                      </a:r>
                      <a:endParaRPr lang="en-US" sz="2000" b="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2000" b="0">
                          <a:effectLst/>
                          <a:latin typeface="Yekan Bakh" panose="00000500000000000000" pitchFamily="2" charset="-78"/>
                          <a:cs typeface="B Nazanin" panose="00000400000000000000" pitchFamily="2" charset="-78"/>
                        </a:rPr>
                        <a:t>کمترین</a:t>
                      </a:r>
                      <a:endParaRPr lang="en-US" sz="2000" b="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2000" b="0" dirty="0">
                          <a:effectLst/>
                          <a:latin typeface="Yekan Bakh" panose="00000500000000000000" pitchFamily="2" charset="-78"/>
                          <a:cs typeface="B Nazanin" panose="00000400000000000000" pitchFamily="2" charset="-78"/>
                        </a:rPr>
                        <a:t>بیشترین</a:t>
                      </a:r>
                      <a:endParaRPr lang="en-US" sz="2000" b="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2000" b="0">
                          <a:effectLst/>
                          <a:latin typeface="Yekan Bakh" panose="00000500000000000000" pitchFamily="2" charset="-78"/>
                          <a:cs typeface="B Nazanin" panose="00000400000000000000" pitchFamily="2" charset="-78"/>
                        </a:rPr>
                        <a:t>میانگین</a:t>
                      </a:r>
                      <a:endParaRPr lang="en-US" sz="2000" b="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2000" b="0">
                          <a:effectLst/>
                          <a:latin typeface="Yekan Bakh" panose="00000500000000000000" pitchFamily="2" charset="-78"/>
                          <a:cs typeface="B Nazanin" panose="00000400000000000000" pitchFamily="2" charset="-78"/>
                        </a:rPr>
                        <a:t>انحراف معیار</a:t>
                      </a:r>
                      <a:endParaRPr lang="en-US" sz="2000" b="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1224251780"/>
                  </a:ext>
                </a:extLst>
              </a:tr>
              <a:tr h="0">
                <a:tc>
                  <a:txBody>
                    <a:bodyPr/>
                    <a:lstStyle/>
                    <a:p>
                      <a:pPr marL="0" marR="0" algn="ctr" rtl="1">
                        <a:buNone/>
                      </a:pPr>
                      <a:r>
                        <a:rPr lang="fa-IR" sz="2000" b="0" dirty="0">
                          <a:effectLst/>
                          <a:latin typeface="Yekan Bakh" panose="00000500000000000000" pitchFamily="2" charset="-78"/>
                          <a:cs typeface="B Nazanin" panose="00000400000000000000" pitchFamily="2" charset="-78"/>
                        </a:rPr>
                        <a:t>ارتفاع روستا از سطح دریا</a:t>
                      </a:r>
                      <a:endParaRPr lang="en-US" sz="2000" b="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0">
                        <a:buNone/>
                      </a:pPr>
                      <a:r>
                        <a:rPr lang="en-US" sz="2000" b="0" dirty="0">
                          <a:effectLst/>
                          <a:latin typeface="Yekan Bakh" panose="00000500000000000000" pitchFamily="2" charset="-78"/>
                          <a:cs typeface="B Nazanin" panose="00000400000000000000" pitchFamily="2" charset="-78"/>
                        </a:rPr>
                        <a:t>1910</a:t>
                      </a:r>
                      <a:endParaRPr lang="en-US" sz="2000" b="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2000" b="0" dirty="0">
                          <a:effectLst/>
                          <a:latin typeface="Yekan Bakh" panose="00000500000000000000" pitchFamily="2" charset="-78"/>
                          <a:cs typeface="B Nazanin" panose="00000400000000000000" pitchFamily="2" charset="-78"/>
                        </a:rPr>
                        <a:t>2150</a:t>
                      </a:r>
                      <a:endParaRPr lang="en-US" sz="2000" b="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2000" b="0" dirty="0">
                          <a:effectLst/>
                          <a:latin typeface="Yekan Bakh" panose="00000500000000000000" pitchFamily="2" charset="-78"/>
                          <a:cs typeface="B Nazanin" panose="00000400000000000000" pitchFamily="2" charset="-78"/>
                        </a:rPr>
                        <a:t>2012.03</a:t>
                      </a:r>
                      <a:endParaRPr lang="en-US" sz="2000" b="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2000" b="0" dirty="0">
                          <a:effectLst/>
                          <a:latin typeface="Yekan Bakh" panose="00000500000000000000" pitchFamily="2" charset="-78"/>
                          <a:cs typeface="B Nazanin" panose="00000400000000000000" pitchFamily="2" charset="-78"/>
                        </a:rPr>
                        <a:t>72.75</a:t>
                      </a:r>
                      <a:endParaRPr lang="en-US" sz="2000" b="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1340327915"/>
                  </a:ext>
                </a:extLst>
              </a:tr>
            </a:tbl>
          </a:graphicData>
        </a:graphic>
      </p:graphicFrame>
      <p:sp>
        <p:nvSpPr>
          <p:cNvPr id="3" name="TextBox 2">
            <a:extLst>
              <a:ext uri="{FF2B5EF4-FFF2-40B4-BE49-F238E27FC236}">
                <a16:creationId xmlns:a16="http://schemas.microsoft.com/office/drawing/2014/main" id="{A99BAB4E-B82A-3853-1E0A-D13F59F2AF10}"/>
              </a:ext>
            </a:extLst>
          </p:cNvPr>
          <p:cNvSpPr txBox="1"/>
          <p:nvPr/>
        </p:nvSpPr>
        <p:spPr>
          <a:xfrm>
            <a:off x="-7494" y="590377"/>
            <a:ext cx="9151494" cy="369332"/>
          </a:xfrm>
          <a:prstGeom prst="rect">
            <a:avLst/>
          </a:prstGeom>
          <a:noFill/>
        </p:spPr>
        <p:txBody>
          <a:bodyPr wrap="square">
            <a:spAutoFit/>
          </a:bodyPr>
          <a:lstStyle/>
          <a:p>
            <a:pPr marL="228600" marR="0" algn="ctr" rtl="1">
              <a:buNone/>
            </a:pPr>
            <a:r>
              <a:rPr lang="fa-IR" sz="1800" dirty="0">
                <a:effectLst/>
                <a:latin typeface="Times New Roman" panose="02020603050405020304" pitchFamily="18" charset="0"/>
                <a:ea typeface="Calibri" panose="020F0502020204030204" pitchFamily="34" charset="0"/>
                <a:cs typeface="B Nazanin" panose="00000400000000000000" pitchFamily="2" charset="-78"/>
              </a:rPr>
              <a:t>جدول 3-4:  توزیع میانگین ارتفاع از سطح دریا</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p:txBody>
      </p:sp>
      <p:sp>
        <p:nvSpPr>
          <p:cNvPr id="4" name="TextBox 3">
            <a:extLst>
              <a:ext uri="{FF2B5EF4-FFF2-40B4-BE49-F238E27FC236}">
                <a16:creationId xmlns:a16="http://schemas.microsoft.com/office/drawing/2014/main" id="{442A615B-B3D1-8E8E-4EF4-C7C3142CD0D8}"/>
              </a:ext>
            </a:extLst>
          </p:cNvPr>
          <p:cNvSpPr txBox="1"/>
          <p:nvPr/>
        </p:nvSpPr>
        <p:spPr>
          <a:xfrm>
            <a:off x="170033" y="2768324"/>
            <a:ext cx="9144000" cy="369332"/>
          </a:xfrm>
          <a:prstGeom prst="rect">
            <a:avLst/>
          </a:prstGeom>
          <a:noFill/>
        </p:spPr>
        <p:txBody>
          <a:bodyPr wrap="square">
            <a:spAutoFit/>
          </a:bodyPr>
          <a:lstStyle/>
          <a:p>
            <a:pPr marL="228600" marR="0" algn="ctr" rtl="1">
              <a:buNone/>
            </a:pPr>
            <a:r>
              <a:rPr lang="fa-IR" sz="1800" dirty="0">
                <a:effectLst/>
                <a:latin typeface="Times New Roman" panose="02020603050405020304" pitchFamily="18" charset="0"/>
                <a:ea typeface="Calibri" panose="020F0502020204030204" pitchFamily="34" charset="0"/>
                <a:cs typeface="B Nazanin" panose="00000400000000000000" pitchFamily="2" charset="-78"/>
              </a:rPr>
              <a:t>جدول 4-4:  توزیع فراوانی ارتفاع روستا از سطح دریا</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p:txBody>
      </p:sp>
      <p:graphicFrame>
        <p:nvGraphicFramePr>
          <p:cNvPr id="5" name="Table 4">
            <a:extLst>
              <a:ext uri="{FF2B5EF4-FFF2-40B4-BE49-F238E27FC236}">
                <a16:creationId xmlns:a16="http://schemas.microsoft.com/office/drawing/2014/main" id="{EE85DC62-6DEE-552E-29DD-AFBEB7856B45}"/>
              </a:ext>
            </a:extLst>
          </p:cNvPr>
          <p:cNvGraphicFramePr>
            <a:graphicFrameLocks noGrp="1"/>
          </p:cNvGraphicFramePr>
          <p:nvPr>
            <p:extLst>
              <p:ext uri="{D42A27DB-BD31-4B8C-83A1-F6EECF244321}">
                <p14:modId xmlns:p14="http://schemas.microsoft.com/office/powerpoint/2010/main" val="1693435712"/>
              </p:ext>
            </p:extLst>
          </p:nvPr>
        </p:nvGraphicFramePr>
        <p:xfrm>
          <a:off x="842475" y="3238201"/>
          <a:ext cx="7451555" cy="914400"/>
        </p:xfrm>
        <a:graphic>
          <a:graphicData uri="http://schemas.openxmlformats.org/drawingml/2006/table">
            <a:tbl>
              <a:tblPr rtl="1" firstRow="1" firstCol="1" bandRow="1">
                <a:tableStyleId>{3B4B98B0-60AC-42C2-AFA5-B58CD77FA1E5}</a:tableStyleId>
              </a:tblPr>
              <a:tblGrid>
                <a:gridCol w="2248158">
                  <a:extLst>
                    <a:ext uri="{9D8B030D-6E8A-4147-A177-3AD203B41FA5}">
                      <a16:colId xmlns:a16="http://schemas.microsoft.com/office/drawing/2014/main" val="862589196"/>
                    </a:ext>
                  </a:extLst>
                </a:gridCol>
                <a:gridCol w="2248158">
                  <a:extLst>
                    <a:ext uri="{9D8B030D-6E8A-4147-A177-3AD203B41FA5}">
                      <a16:colId xmlns:a16="http://schemas.microsoft.com/office/drawing/2014/main" val="2162988164"/>
                    </a:ext>
                  </a:extLst>
                </a:gridCol>
                <a:gridCol w="1630594">
                  <a:extLst>
                    <a:ext uri="{9D8B030D-6E8A-4147-A177-3AD203B41FA5}">
                      <a16:colId xmlns:a16="http://schemas.microsoft.com/office/drawing/2014/main" val="4136693441"/>
                    </a:ext>
                  </a:extLst>
                </a:gridCol>
                <a:gridCol w="1324645">
                  <a:extLst>
                    <a:ext uri="{9D8B030D-6E8A-4147-A177-3AD203B41FA5}">
                      <a16:colId xmlns:a16="http://schemas.microsoft.com/office/drawing/2014/main" val="4237047062"/>
                    </a:ext>
                  </a:extLst>
                </a:gridCol>
              </a:tblGrid>
              <a:tr h="0">
                <a:tc>
                  <a:txBody>
                    <a:bodyPr/>
                    <a:lstStyle/>
                    <a:p>
                      <a:pPr marL="0" marR="0" algn="ctr" rtl="1">
                        <a:buNone/>
                      </a:pPr>
                      <a:r>
                        <a:rPr lang="fa-IR" sz="2000" b="0">
                          <a:effectLst/>
                          <a:latin typeface="Yekan Bakh" panose="00000500000000000000" pitchFamily="2" charset="-78"/>
                          <a:cs typeface="B Nazanin" panose="00000400000000000000" pitchFamily="2" charset="-78"/>
                        </a:rPr>
                        <a:t>متغیر</a:t>
                      </a:r>
                      <a:endParaRPr lang="en-US" sz="2000" b="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2000" b="0" dirty="0">
                          <a:effectLst/>
                          <a:latin typeface="Yekan Bakh" panose="00000500000000000000" pitchFamily="2" charset="-78"/>
                          <a:cs typeface="B Nazanin" panose="00000400000000000000" pitchFamily="2" charset="-78"/>
                        </a:rPr>
                        <a:t> </a:t>
                      </a:r>
                      <a:endParaRPr lang="en-US" sz="2000" b="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2000" b="0">
                          <a:effectLst/>
                          <a:latin typeface="Yekan Bakh" panose="00000500000000000000" pitchFamily="2" charset="-78"/>
                          <a:cs typeface="B Nazanin" panose="00000400000000000000" pitchFamily="2" charset="-78"/>
                        </a:rPr>
                        <a:t>فراوانی</a:t>
                      </a:r>
                      <a:endParaRPr lang="en-US" sz="2000" b="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2000" b="0">
                          <a:effectLst/>
                          <a:latin typeface="Yekan Bakh" panose="00000500000000000000" pitchFamily="2" charset="-78"/>
                          <a:cs typeface="B Nazanin" panose="00000400000000000000" pitchFamily="2" charset="-78"/>
                        </a:rPr>
                        <a:t>درصد</a:t>
                      </a:r>
                      <a:endParaRPr lang="en-US" sz="2000" b="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1048542620"/>
                  </a:ext>
                </a:extLst>
              </a:tr>
              <a:tr h="82550">
                <a:tc rowSpan="2">
                  <a:txBody>
                    <a:bodyPr/>
                    <a:lstStyle/>
                    <a:p>
                      <a:pPr marL="0" marR="0" algn="ctr" rtl="1">
                        <a:buNone/>
                      </a:pPr>
                      <a:r>
                        <a:rPr lang="fa-IR" sz="2000" b="0" dirty="0">
                          <a:effectLst/>
                          <a:latin typeface="Yekan Bakh" panose="00000500000000000000" pitchFamily="2" charset="-78"/>
                          <a:cs typeface="B Nazanin" panose="00000400000000000000" pitchFamily="2" charset="-78"/>
                        </a:rPr>
                        <a:t>ارتفاع از سطح دریا</a:t>
                      </a:r>
                      <a:endParaRPr lang="en-US" sz="2000" b="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2000" b="0" dirty="0">
                          <a:effectLst/>
                          <a:latin typeface="Yekan Bakh" panose="00000500000000000000" pitchFamily="2" charset="-78"/>
                          <a:cs typeface="B Nazanin" panose="00000400000000000000" pitchFamily="2" charset="-78"/>
                        </a:rPr>
                        <a:t>کمتر از 2000 متر</a:t>
                      </a:r>
                      <a:endParaRPr lang="en-US" sz="2000" b="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2000" b="0" dirty="0">
                          <a:effectLst/>
                          <a:latin typeface="Yekan Bakh" panose="00000500000000000000" pitchFamily="2" charset="-78"/>
                          <a:cs typeface="B Nazanin" panose="00000400000000000000" pitchFamily="2" charset="-78"/>
                        </a:rPr>
                        <a:t>219</a:t>
                      </a:r>
                      <a:endParaRPr lang="en-US" sz="2000" b="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2000" b="0">
                          <a:effectLst/>
                          <a:latin typeface="Yekan Bakh" panose="00000500000000000000" pitchFamily="2" charset="-78"/>
                          <a:cs typeface="B Nazanin" panose="00000400000000000000" pitchFamily="2" charset="-78"/>
                        </a:rPr>
                        <a:t>55.6</a:t>
                      </a:r>
                      <a:endParaRPr lang="en-US" sz="2000" b="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263509708"/>
                  </a:ext>
                </a:extLst>
              </a:tr>
              <a:tr h="135255">
                <a:tc vMerge="1">
                  <a:txBody>
                    <a:bodyPr/>
                    <a:lstStyle/>
                    <a:p>
                      <a:pPr rtl="1"/>
                      <a:endParaRPr lang="fa-IR"/>
                    </a:p>
                  </a:txBody>
                  <a:tcPr/>
                </a:tc>
                <a:tc>
                  <a:txBody>
                    <a:bodyPr/>
                    <a:lstStyle/>
                    <a:p>
                      <a:pPr marL="0" marR="0" algn="ctr" rtl="1">
                        <a:buNone/>
                      </a:pPr>
                      <a:r>
                        <a:rPr lang="fa-IR" sz="2000" b="0" dirty="0">
                          <a:effectLst/>
                          <a:latin typeface="Yekan Bakh" panose="00000500000000000000" pitchFamily="2" charset="-78"/>
                          <a:cs typeface="B Nazanin" panose="00000400000000000000" pitchFamily="2" charset="-78"/>
                        </a:rPr>
                        <a:t>بیشتر از 2000 متر</a:t>
                      </a:r>
                      <a:endParaRPr lang="en-US" sz="2000" b="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2000" b="0" dirty="0">
                          <a:effectLst/>
                          <a:latin typeface="Yekan Bakh" panose="00000500000000000000" pitchFamily="2" charset="-78"/>
                          <a:cs typeface="B Nazanin" panose="00000400000000000000" pitchFamily="2" charset="-78"/>
                        </a:rPr>
                        <a:t>175</a:t>
                      </a:r>
                      <a:endParaRPr lang="en-US" sz="2000" b="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2000" b="0" dirty="0">
                          <a:effectLst/>
                          <a:latin typeface="Yekan Bakh" panose="00000500000000000000" pitchFamily="2" charset="-78"/>
                          <a:cs typeface="B Nazanin" panose="00000400000000000000" pitchFamily="2" charset="-78"/>
                        </a:rPr>
                        <a:t>44.4</a:t>
                      </a:r>
                      <a:endParaRPr lang="en-US" sz="2000" b="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3918921731"/>
                  </a:ext>
                </a:extLst>
              </a:tr>
            </a:tbl>
          </a:graphicData>
        </a:graphic>
      </p:graphicFrame>
      <p:sp>
        <p:nvSpPr>
          <p:cNvPr id="7" name="TextBox 6">
            <a:extLst>
              <a:ext uri="{FF2B5EF4-FFF2-40B4-BE49-F238E27FC236}">
                <a16:creationId xmlns:a16="http://schemas.microsoft.com/office/drawing/2014/main" id="{C9075265-8477-458A-3A25-22383A4F65A9}"/>
              </a:ext>
            </a:extLst>
          </p:cNvPr>
          <p:cNvSpPr txBox="1"/>
          <p:nvPr/>
        </p:nvSpPr>
        <p:spPr>
          <a:xfrm>
            <a:off x="954953" y="1699350"/>
            <a:ext cx="7226597" cy="430887"/>
          </a:xfrm>
          <a:prstGeom prst="rect">
            <a:avLst/>
          </a:prstGeom>
          <a:noFill/>
        </p:spPr>
        <p:txBody>
          <a:bodyPr wrap="square">
            <a:spAutoFit/>
          </a:bodyPr>
          <a:lstStyle/>
          <a:p>
            <a:pPr algn="r" rtl="1"/>
            <a:r>
              <a:rPr lang="ar-SA" sz="1100" dirty="0">
                <a:effectLst/>
                <a:latin typeface="IRANSans" panose="020B0506030804020204" pitchFamily="34" charset="-78"/>
                <a:ea typeface="Calibri" panose="020F0502020204030204" pitchFamily="34" charset="0"/>
                <a:cs typeface="IRANSans" panose="020B0506030804020204" pitchFamily="34" charset="-78"/>
              </a:rPr>
              <a:t>میانگین ارتفاع روستا از سطح دریا 2012.03 با انحراف معیار 72.75 متر می باشد، بیشترین و کمترین ارتفاع از سطح دریا به ترتیب 2150 و 1910 متر می باشد (جدول 3-4). </a:t>
            </a:r>
            <a:endParaRPr lang="en-US" sz="1100" dirty="0">
              <a:latin typeface="IRANSans" panose="020B0506030804020204" pitchFamily="34" charset="-78"/>
              <a:cs typeface="IRANSans" panose="020B0506030804020204" pitchFamily="34" charset="-78"/>
            </a:endParaRPr>
          </a:p>
        </p:txBody>
      </p:sp>
      <p:sp>
        <p:nvSpPr>
          <p:cNvPr id="9" name="TextBox 8">
            <a:extLst>
              <a:ext uri="{FF2B5EF4-FFF2-40B4-BE49-F238E27FC236}">
                <a16:creationId xmlns:a16="http://schemas.microsoft.com/office/drawing/2014/main" id="{FDA3365E-3193-4AA1-059B-D53A38A4547D}"/>
              </a:ext>
            </a:extLst>
          </p:cNvPr>
          <p:cNvSpPr txBox="1"/>
          <p:nvPr/>
        </p:nvSpPr>
        <p:spPr>
          <a:xfrm>
            <a:off x="805306" y="4197256"/>
            <a:ext cx="7488724" cy="579005"/>
          </a:xfrm>
          <a:prstGeom prst="rect">
            <a:avLst/>
          </a:prstGeom>
          <a:noFill/>
        </p:spPr>
        <p:txBody>
          <a:bodyPr wrap="square">
            <a:spAutoFit/>
          </a:bodyPr>
          <a:lstStyle/>
          <a:p>
            <a:pPr algn="just" rtl="1">
              <a:lnSpc>
                <a:spcPct val="150000"/>
              </a:lnSpc>
              <a:buNone/>
            </a:pPr>
            <a:r>
              <a:rPr lang="fa-IR" sz="1100" dirty="0">
                <a:effectLst/>
                <a:latin typeface="IRANSans" panose="020B0506030804020204" pitchFamily="34" charset="-78"/>
                <a:ea typeface="Calibri" panose="020F0502020204030204" pitchFamily="34" charset="0"/>
                <a:cs typeface="IRANSans" panose="020B0506030804020204" pitchFamily="34" charset="-78"/>
              </a:rPr>
              <a:t>در این مطالعه تعداد 219 نفر (55.6%) در روستاهایی با ارتفاع کمتر از 2000 متر ارتفاع از سطح دریا زندگی می کردند و تعداد 175 نفر (44.4%) در روستاهایی با ارتفاع بیشتر از 2000 متر ارتفاع از سطح دریا زندگی می کردند (جدول 4-4).</a:t>
            </a:r>
            <a:endParaRPr lang="en-US" sz="1100" dirty="0">
              <a:effectLst/>
              <a:latin typeface="IRANSans" panose="020B0506030804020204" pitchFamily="34" charset="-78"/>
              <a:ea typeface="Calibri" panose="020F0502020204030204" pitchFamily="34" charset="0"/>
              <a:cs typeface="IRANSans" panose="020B0506030804020204" pitchFamily="34" charset="-78"/>
            </a:endParaRPr>
          </a:p>
        </p:txBody>
      </p:sp>
    </p:spTree>
    <p:extLst>
      <p:ext uri="{BB962C8B-B14F-4D97-AF65-F5344CB8AC3E}">
        <p14:creationId xmlns:p14="http://schemas.microsoft.com/office/powerpoint/2010/main" val="20184794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87">
          <a:extLst>
            <a:ext uri="{FF2B5EF4-FFF2-40B4-BE49-F238E27FC236}">
              <a16:creationId xmlns:a16="http://schemas.microsoft.com/office/drawing/2014/main" id="{6AFC11C7-8DD5-685F-4B19-E9AE045A89E5}"/>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E557575B-09D3-00DE-BBE7-E4892531ACBB}"/>
              </a:ext>
            </a:extLst>
          </p:cNvPr>
          <p:cNvSpPr txBox="1"/>
          <p:nvPr/>
        </p:nvSpPr>
        <p:spPr>
          <a:xfrm>
            <a:off x="0" y="608613"/>
            <a:ext cx="9144000" cy="369332"/>
          </a:xfrm>
          <a:prstGeom prst="rect">
            <a:avLst/>
          </a:prstGeom>
          <a:noFill/>
        </p:spPr>
        <p:txBody>
          <a:bodyPr wrap="square">
            <a:spAutoFit/>
          </a:bodyPr>
          <a:lstStyle/>
          <a:p>
            <a:pPr marL="228600" marR="0" algn="ctr" rtl="1">
              <a:buNone/>
            </a:pPr>
            <a:r>
              <a:rPr lang="fa-IR" sz="1800" dirty="0">
                <a:effectLst/>
                <a:latin typeface="Times New Roman" panose="02020603050405020304" pitchFamily="18" charset="0"/>
                <a:ea typeface="Calibri" panose="020F0502020204030204" pitchFamily="34" charset="0"/>
                <a:cs typeface="B Nazanin" panose="00000400000000000000" pitchFamily="2" charset="-78"/>
              </a:rPr>
              <a:t>جدول 5-4:  توزیع میانگین</a:t>
            </a:r>
            <a:r>
              <a:rPr lang="en-US" sz="1800" dirty="0">
                <a:effectLst/>
                <a:latin typeface="Times New Roman" panose="02020603050405020304" pitchFamily="18" charset="0"/>
                <a:ea typeface="Calibri" panose="020F0502020204030204" pitchFamily="34" charset="0"/>
                <a:cs typeface="B Nazanin" panose="00000400000000000000" pitchFamily="2" charset="-78"/>
              </a:rPr>
              <a:t> BMI</a:t>
            </a:r>
            <a:r>
              <a:rPr lang="en-US" sz="1800" dirty="0">
                <a:effectLst/>
                <a:latin typeface="B Nazanin" panose="00000400000000000000" pitchFamily="2" charset="-78"/>
                <a:ea typeface="Calibri" panose="020F0502020204030204" pitchFamily="34" charset="0"/>
                <a:cs typeface="B Nazanin" panose="00000400000000000000" pitchFamily="2" charset="-78"/>
              </a:rPr>
              <a:t> </a:t>
            </a:r>
            <a:r>
              <a:rPr lang="fa-IR" sz="1800" dirty="0">
                <a:effectLst/>
                <a:latin typeface="B Nazanin" panose="00000400000000000000" pitchFamily="2" charset="-78"/>
                <a:ea typeface="Calibri" panose="020F0502020204030204" pitchFamily="34" charset="0"/>
                <a:cs typeface="B Nazanin" panose="00000400000000000000" pitchFamily="2" charset="-78"/>
              </a:rPr>
              <a:t>در نمونه های مورد مطالعه</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p:txBody>
      </p:sp>
      <p:graphicFrame>
        <p:nvGraphicFramePr>
          <p:cNvPr id="3" name="Table 2">
            <a:extLst>
              <a:ext uri="{FF2B5EF4-FFF2-40B4-BE49-F238E27FC236}">
                <a16:creationId xmlns:a16="http://schemas.microsoft.com/office/drawing/2014/main" id="{9BBC853E-96D4-D82F-6872-69375D86DCC3}"/>
              </a:ext>
            </a:extLst>
          </p:cNvPr>
          <p:cNvGraphicFramePr>
            <a:graphicFrameLocks noGrp="1"/>
          </p:cNvGraphicFramePr>
          <p:nvPr>
            <p:extLst>
              <p:ext uri="{D42A27DB-BD31-4B8C-83A1-F6EECF244321}">
                <p14:modId xmlns:p14="http://schemas.microsoft.com/office/powerpoint/2010/main" val="3374387959"/>
              </p:ext>
            </p:extLst>
          </p:nvPr>
        </p:nvGraphicFramePr>
        <p:xfrm>
          <a:off x="787571" y="1119408"/>
          <a:ext cx="7568857" cy="548640"/>
        </p:xfrm>
        <a:graphic>
          <a:graphicData uri="http://schemas.openxmlformats.org/drawingml/2006/table">
            <a:tbl>
              <a:tblPr rtl="1" firstRow="1" firstCol="1" bandRow="1">
                <a:tableStyleId>{3B4B98B0-60AC-42C2-AFA5-B58CD77FA1E5}</a:tableStyleId>
              </a:tblPr>
              <a:tblGrid>
                <a:gridCol w="2544162">
                  <a:extLst>
                    <a:ext uri="{9D8B030D-6E8A-4147-A177-3AD203B41FA5}">
                      <a16:colId xmlns:a16="http://schemas.microsoft.com/office/drawing/2014/main" val="1575773556"/>
                    </a:ext>
                  </a:extLst>
                </a:gridCol>
                <a:gridCol w="1211058">
                  <a:extLst>
                    <a:ext uri="{9D8B030D-6E8A-4147-A177-3AD203B41FA5}">
                      <a16:colId xmlns:a16="http://schemas.microsoft.com/office/drawing/2014/main" val="1168077164"/>
                    </a:ext>
                  </a:extLst>
                </a:gridCol>
                <a:gridCol w="1374829">
                  <a:extLst>
                    <a:ext uri="{9D8B030D-6E8A-4147-A177-3AD203B41FA5}">
                      <a16:colId xmlns:a16="http://schemas.microsoft.com/office/drawing/2014/main" val="2482263288"/>
                    </a:ext>
                  </a:extLst>
                </a:gridCol>
                <a:gridCol w="1219404">
                  <a:extLst>
                    <a:ext uri="{9D8B030D-6E8A-4147-A177-3AD203B41FA5}">
                      <a16:colId xmlns:a16="http://schemas.microsoft.com/office/drawing/2014/main" val="1323574816"/>
                    </a:ext>
                  </a:extLst>
                </a:gridCol>
                <a:gridCol w="1219404">
                  <a:extLst>
                    <a:ext uri="{9D8B030D-6E8A-4147-A177-3AD203B41FA5}">
                      <a16:colId xmlns:a16="http://schemas.microsoft.com/office/drawing/2014/main" val="2931688804"/>
                    </a:ext>
                  </a:extLst>
                </a:gridCol>
              </a:tblGrid>
              <a:tr h="267970">
                <a:tc>
                  <a:txBody>
                    <a:bodyPr/>
                    <a:lstStyle/>
                    <a:p>
                      <a:pPr marL="0" marR="0" algn="ctr" rtl="1">
                        <a:buNone/>
                      </a:pPr>
                      <a:r>
                        <a:rPr lang="fa-IR" sz="1800" dirty="0">
                          <a:effectLst/>
                          <a:cs typeface="B Nazanin" panose="00000400000000000000" pitchFamily="2" charset="-78"/>
                        </a:rPr>
                        <a:t>متغیر</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کمترین</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dirty="0">
                          <a:effectLst/>
                          <a:cs typeface="B Nazanin" panose="00000400000000000000" pitchFamily="2" charset="-78"/>
                        </a:rPr>
                        <a:t>بیشترین</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میانگین</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dirty="0">
                          <a:effectLst/>
                          <a:cs typeface="B Nazanin" panose="00000400000000000000" pitchFamily="2" charset="-78"/>
                        </a:rPr>
                        <a:t>انحراف معیار</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4246724047"/>
                  </a:ext>
                </a:extLst>
              </a:tr>
              <a:tr h="114300">
                <a:tc>
                  <a:txBody>
                    <a:bodyPr/>
                    <a:lstStyle/>
                    <a:p>
                      <a:pPr marL="0" marR="0" algn="ctr" rtl="1">
                        <a:buNone/>
                      </a:pPr>
                      <a:r>
                        <a:rPr lang="en-US" sz="1800" dirty="0">
                          <a:effectLst/>
                          <a:cs typeface="B Nazanin" panose="00000400000000000000" pitchFamily="2" charset="-78"/>
                        </a:rPr>
                        <a:t>BMI</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0">
                        <a:buNone/>
                      </a:pPr>
                      <a:r>
                        <a:rPr lang="en-US" sz="1800" dirty="0">
                          <a:effectLst/>
                          <a:cs typeface="B Nazanin" panose="00000400000000000000" pitchFamily="2" charset="-78"/>
                        </a:rPr>
                        <a:t>18.81</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42.11</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26.33</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3.73</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1486626466"/>
                  </a:ext>
                </a:extLst>
              </a:tr>
            </a:tbl>
          </a:graphicData>
        </a:graphic>
      </p:graphicFrame>
      <p:sp>
        <p:nvSpPr>
          <p:cNvPr id="4" name="TextBox 3">
            <a:extLst>
              <a:ext uri="{FF2B5EF4-FFF2-40B4-BE49-F238E27FC236}">
                <a16:creationId xmlns:a16="http://schemas.microsoft.com/office/drawing/2014/main" id="{597BDF44-810C-DE22-CABF-4AC9AC900179}"/>
              </a:ext>
            </a:extLst>
          </p:cNvPr>
          <p:cNvSpPr txBox="1"/>
          <p:nvPr/>
        </p:nvSpPr>
        <p:spPr>
          <a:xfrm>
            <a:off x="0" y="2341906"/>
            <a:ext cx="9151494" cy="369332"/>
          </a:xfrm>
          <a:prstGeom prst="rect">
            <a:avLst/>
          </a:prstGeom>
          <a:noFill/>
        </p:spPr>
        <p:txBody>
          <a:bodyPr wrap="square">
            <a:spAutoFit/>
          </a:bodyPr>
          <a:lstStyle/>
          <a:p>
            <a:pPr marL="228600" marR="0" algn="ctr" rtl="1">
              <a:buNone/>
            </a:pPr>
            <a:r>
              <a:rPr lang="fa-IR" sz="1800" dirty="0">
                <a:effectLst/>
                <a:latin typeface="Times New Roman" panose="02020603050405020304" pitchFamily="18" charset="0"/>
                <a:ea typeface="Calibri" panose="020F0502020204030204" pitchFamily="34" charset="0"/>
                <a:cs typeface="B Nazanin" panose="00000400000000000000" pitchFamily="2" charset="-78"/>
              </a:rPr>
              <a:t>جدول 6-4:  توزیع فراوانی وضعیت تاهل در نمونه های مورد مطالعه</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p:txBody>
      </p:sp>
      <p:graphicFrame>
        <p:nvGraphicFramePr>
          <p:cNvPr id="5" name="Table 4">
            <a:extLst>
              <a:ext uri="{FF2B5EF4-FFF2-40B4-BE49-F238E27FC236}">
                <a16:creationId xmlns:a16="http://schemas.microsoft.com/office/drawing/2014/main" id="{7EF8553B-C3AA-B508-98F1-5700E7014C84}"/>
              </a:ext>
            </a:extLst>
          </p:cNvPr>
          <p:cNvGraphicFramePr>
            <a:graphicFrameLocks noGrp="1"/>
          </p:cNvGraphicFramePr>
          <p:nvPr>
            <p:extLst>
              <p:ext uri="{D42A27DB-BD31-4B8C-83A1-F6EECF244321}">
                <p14:modId xmlns:p14="http://schemas.microsoft.com/office/powerpoint/2010/main" val="1572932736"/>
              </p:ext>
            </p:extLst>
          </p:nvPr>
        </p:nvGraphicFramePr>
        <p:xfrm>
          <a:off x="805941" y="2748560"/>
          <a:ext cx="7554234" cy="1524000"/>
        </p:xfrm>
        <a:graphic>
          <a:graphicData uri="http://schemas.openxmlformats.org/drawingml/2006/table">
            <a:tbl>
              <a:tblPr rtl="1" firstRow="1" firstCol="1" bandRow="1">
                <a:tableStyleId>{3B4B98B0-60AC-42C2-AFA5-B58CD77FA1E5}</a:tableStyleId>
              </a:tblPr>
              <a:tblGrid>
                <a:gridCol w="2126717">
                  <a:extLst>
                    <a:ext uri="{9D8B030D-6E8A-4147-A177-3AD203B41FA5}">
                      <a16:colId xmlns:a16="http://schemas.microsoft.com/office/drawing/2014/main" val="1957373039"/>
                    </a:ext>
                  </a:extLst>
                </a:gridCol>
                <a:gridCol w="2010095">
                  <a:extLst>
                    <a:ext uri="{9D8B030D-6E8A-4147-A177-3AD203B41FA5}">
                      <a16:colId xmlns:a16="http://schemas.microsoft.com/office/drawing/2014/main" val="1137130349"/>
                    </a:ext>
                  </a:extLst>
                </a:gridCol>
                <a:gridCol w="1885609">
                  <a:extLst>
                    <a:ext uri="{9D8B030D-6E8A-4147-A177-3AD203B41FA5}">
                      <a16:colId xmlns:a16="http://schemas.microsoft.com/office/drawing/2014/main" val="959874858"/>
                    </a:ext>
                  </a:extLst>
                </a:gridCol>
                <a:gridCol w="1531813">
                  <a:extLst>
                    <a:ext uri="{9D8B030D-6E8A-4147-A177-3AD203B41FA5}">
                      <a16:colId xmlns:a16="http://schemas.microsoft.com/office/drawing/2014/main" val="2336170704"/>
                    </a:ext>
                  </a:extLst>
                </a:gridCol>
              </a:tblGrid>
              <a:tr h="0">
                <a:tc>
                  <a:txBody>
                    <a:bodyPr/>
                    <a:lstStyle/>
                    <a:p>
                      <a:pPr marL="0" marR="0" algn="ctr" rtl="1">
                        <a:buNone/>
                      </a:pPr>
                      <a:r>
                        <a:rPr lang="fa-IR" sz="2000">
                          <a:effectLst/>
                          <a:cs typeface="B Nazanin" panose="00000400000000000000" pitchFamily="2" charset="-78"/>
                        </a:rPr>
                        <a:t>متغیر</a:t>
                      </a:r>
                      <a:endParaRPr lang="en-US" sz="20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2000" dirty="0">
                          <a:effectLst/>
                          <a:cs typeface="B Nazanin" panose="00000400000000000000" pitchFamily="2" charset="-78"/>
                        </a:rPr>
                        <a:t> </a:t>
                      </a:r>
                      <a:endParaRPr lang="en-US" sz="20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2000">
                          <a:effectLst/>
                          <a:cs typeface="B Nazanin" panose="00000400000000000000" pitchFamily="2" charset="-78"/>
                        </a:rPr>
                        <a:t>فراوانی</a:t>
                      </a:r>
                      <a:endParaRPr lang="en-US" sz="20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2000">
                          <a:effectLst/>
                          <a:cs typeface="B Nazanin" panose="00000400000000000000" pitchFamily="2" charset="-78"/>
                        </a:rPr>
                        <a:t>درصد</a:t>
                      </a:r>
                      <a:endParaRPr lang="en-US" sz="20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1990051783"/>
                  </a:ext>
                </a:extLst>
              </a:tr>
              <a:tr h="82550">
                <a:tc rowSpan="4">
                  <a:txBody>
                    <a:bodyPr/>
                    <a:lstStyle/>
                    <a:p>
                      <a:pPr marL="0" marR="0" algn="ctr" rtl="1">
                        <a:buNone/>
                      </a:pPr>
                      <a:r>
                        <a:rPr lang="fa-IR" sz="2000" dirty="0">
                          <a:effectLst/>
                          <a:cs typeface="B Nazanin" panose="00000400000000000000" pitchFamily="2" charset="-78"/>
                        </a:rPr>
                        <a:t>وضعیت تاهل</a:t>
                      </a:r>
                      <a:endParaRPr lang="en-US" sz="20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2000">
                          <a:effectLst/>
                          <a:cs typeface="B Nazanin" panose="00000400000000000000" pitchFamily="2" charset="-78"/>
                        </a:rPr>
                        <a:t>متاهل</a:t>
                      </a:r>
                      <a:endParaRPr lang="en-US" sz="20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2000" dirty="0">
                          <a:effectLst/>
                          <a:cs typeface="B Nazanin" panose="00000400000000000000" pitchFamily="2" charset="-78"/>
                        </a:rPr>
                        <a:t>308</a:t>
                      </a:r>
                      <a:endParaRPr lang="en-US" sz="20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2000">
                          <a:effectLst/>
                          <a:cs typeface="B Nazanin" panose="00000400000000000000" pitchFamily="2" charset="-78"/>
                        </a:rPr>
                        <a:t>78.2</a:t>
                      </a:r>
                      <a:endParaRPr lang="en-US" sz="20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1602770542"/>
                  </a:ext>
                </a:extLst>
              </a:tr>
              <a:tr h="102870">
                <a:tc vMerge="1">
                  <a:txBody>
                    <a:bodyPr/>
                    <a:lstStyle/>
                    <a:p>
                      <a:pPr rtl="1"/>
                      <a:endParaRPr lang="fa-IR"/>
                    </a:p>
                  </a:txBody>
                  <a:tcPr/>
                </a:tc>
                <a:tc>
                  <a:txBody>
                    <a:bodyPr/>
                    <a:lstStyle/>
                    <a:p>
                      <a:pPr marL="0" marR="0" algn="ctr" rtl="1">
                        <a:buNone/>
                      </a:pPr>
                      <a:r>
                        <a:rPr lang="fa-IR" sz="2000">
                          <a:effectLst/>
                          <a:cs typeface="B Nazanin" panose="00000400000000000000" pitchFamily="2" charset="-78"/>
                        </a:rPr>
                        <a:t>مجرد</a:t>
                      </a:r>
                      <a:endParaRPr lang="en-US" sz="20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2000" dirty="0">
                          <a:effectLst/>
                          <a:cs typeface="B Nazanin" panose="00000400000000000000" pitchFamily="2" charset="-78"/>
                        </a:rPr>
                        <a:t>71</a:t>
                      </a:r>
                      <a:endParaRPr lang="en-US" sz="20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2000">
                          <a:effectLst/>
                          <a:cs typeface="B Nazanin" panose="00000400000000000000" pitchFamily="2" charset="-78"/>
                        </a:rPr>
                        <a:t>18.0</a:t>
                      </a:r>
                      <a:endParaRPr lang="en-US" sz="20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2213943994"/>
                  </a:ext>
                </a:extLst>
              </a:tr>
              <a:tr h="119380">
                <a:tc vMerge="1">
                  <a:txBody>
                    <a:bodyPr/>
                    <a:lstStyle/>
                    <a:p>
                      <a:pPr rtl="1"/>
                      <a:endParaRPr lang="fa-IR"/>
                    </a:p>
                  </a:txBody>
                  <a:tcPr/>
                </a:tc>
                <a:tc>
                  <a:txBody>
                    <a:bodyPr/>
                    <a:lstStyle/>
                    <a:p>
                      <a:pPr marL="0" marR="0" algn="ctr" rtl="1">
                        <a:buNone/>
                      </a:pPr>
                      <a:r>
                        <a:rPr lang="fa-IR" sz="2000">
                          <a:effectLst/>
                          <a:cs typeface="B Nazanin" panose="00000400000000000000" pitchFamily="2" charset="-78"/>
                        </a:rPr>
                        <a:t>بیوه</a:t>
                      </a:r>
                      <a:endParaRPr lang="en-US" sz="20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2000" dirty="0">
                          <a:effectLst/>
                          <a:cs typeface="B Nazanin" panose="00000400000000000000" pitchFamily="2" charset="-78"/>
                        </a:rPr>
                        <a:t>10</a:t>
                      </a:r>
                      <a:endParaRPr lang="en-US" sz="20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2000">
                          <a:effectLst/>
                          <a:cs typeface="B Nazanin" panose="00000400000000000000" pitchFamily="2" charset="-78"/>
                        </a:rPr>
                        <a:t>2.5</a:t>
                      </a:r>
                      <a:endParaRPr lang="en-US" sz="20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1384531773"/>
                  </a:ext>
                </a:extLst>
              </a:tr>
              <a:tr h="0">
                <a:tc vMerge="1">
                  <a:txBody>
                    <a:bodyPr/>
                    <a:lstStyle/>
                    <a:p>
                      <a:pPr rtl="1"/>
                      <a:endParaRPr lang="fa-IR"/>
                    </a:p>
                  </a:txBody>
                  <a:tcPr/>
                </a:tc>
                <a:tc>
                  <a:txBody>
                    <a:bodyPr/>
                    <a:lstStyle/>
                    <a:p>
                      <a:pPr marL="0" marR="0" algn="ctr" rtl="1">
                        <a:buNone/>
                      </a:pPr>
                      <a:r>
                        <a:rPr lang="fa-IR" sz="2000" dirty="0">
                          <a:effectLst/>
                          <a:cs typeface="B Nazanin" panose="00000400000000000000" pitchFamily="2" charset="-78"/>
                        </a:rPr>
                        <a:t>طلاق گرفته</a:t>
                      </a:r>
                      <a:endParaRPr lang="en-US" sz="20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2000" dirty="0">
                          <a:effectLst/>
                          <a:cs typeface="B Nazanin" panose="00000400000000000000" pitchFamily="2" charset="-78"/>
                        </a:rPr>
                        <a:t>5</a:t>
                      </a:r>
                      <a:endParaRPr lang="en-US" sz="20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2000" dirty="0">
                          <a:effectLst/>
                          <a:cs typeface="B Nazanin" panose="00000400000000000000" pitchFamily="2" charset="-78"/>
                        </a:rPr>
                        <a:t>1.3</a:t>
                      </a:r>
                      <a:endParaRPr lang="en-US" sz="20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1780667825"/>
                  </a:ext>
                </a:extLst>
              </a:tr>
            </a:tbl>
          </a:graphicData>
        </a:graphic>
      </p:graphicFrame>
    </p:spTree>
    <p:extLst>
      <p:ext uri="{BB962C8B-B14F-4D97-AF65-F5344CB8AC3E}">
        <p14:creationId xmlns:p14="http://schemas.microsoft.com/office/powerpoint/2010/main" val="25685075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3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fa-IR" dirty="0">
                <a:latin typeface="Yekan Bakh" panose="00000500000000000000" pitchFamily="2" charset="-78"/>
                <a:cs typeface="Yekan Bakh" panose="00000500000000000000" pitchFamily="2" charset="-78"/>
              </a:rPr>
              <a:t>فهرست مطالب</a:t>
            </a:r>
            <a:endParaRPr dirty="0">
              <a:latin typeface="Yekan Bakh" panose="00000500000000000000" pitchFamily="2" charset="-78"/>
              <a:cs typeface="Yekan Bakh" panose="00000500000000000000" pitchFamily="2" charset="-78"/>
            </a:endParaRPr>
          </a:p>
        </p:txBody>
      </p:sp>
      <p:sp>
        <p:nvSpPr>
          <p:cNvPr id="277" name="Google Shape;277;p36"/>
          <p:cNvSpPr txBox="1">
            <a:spLocks noGrp="1"/>
          </p:cNvSpPr>
          <p:nvPr>
            <p:ph type="subTitle" idx="3"/>
          </p:nvPr>
        </p:nvSpPr>
        <p:spPr>
          <a:xfrm>
            <a:off x="5169158" y="3404105"/>
            <a:ext cx="2509800" cy="5727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fa-IR" dirty="0">
                <a:latin typeface="Yekan Bakh" panose="00000500000000000000" pitchFamily="2" charset="-78"/>
                <a:cs typeface="Yekan Bakh" panose="00000500000000000000" pitchFamily="2" charset="-78"/>
              </a:rPr>
              <a:t>روش انجام طرح</a:t>
            </a:r>
            <a:endParaRPr dirty="0">
              <a:latin typeface="Yekan Bakh" panose="00000500000000000000" pitchFamily="2" charset="-78"/>
              <a:cs typeface="Yekan Bakh" panose="00000500000000000000" pitchFamily="2" charset="-78"/>
            </a:endParaRPr>
          </a:p>
        </p:txBody>
      </p:sp>
      <p:sp>
        <p:nvSpPr>
          <p:cNvPr id="278" name="Google Shape;278;p36"/>
          <p:cNvSpPr txBox="1">
            <a:spLocks noGrp="1"/>
          </p:cNvSpPr>
          <p:nvPr>
            <p:ph type="subTitle" idx="1"/>
          </p:nvPr>
        </p:nvSpPr>
        <p:spPr>
          <a:xfrm>
            <a:off x="1189084" y="1996406"/>
            <a:ext cx="2509800" cy="5727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fa-IR" dirty="0">
                <a:latin typeface="Yekan Bakh" panose="00000500000000000000" pitchFamily="2" charset="-78"/>
                <a:cs typeface="Yekan Bakh" panose="00000500000000000000" pitchFamily="2" charset="-78"/>
              </a:rPr>
              <a:t>بررسی اهداف انجام طرح پژوهشی</a:t>
            </a:r>
            <a:endParaRPr dirty="0">
              <a:latin typeface="Yekan Bakh" panose="00000500000000000000" pitchFamily="2" charset="-78"/>
              <a:cs typeface="Yekan Bakh" panose="00000500000000000000" pitchFamily="2" charset="-78"/>
            </a:endParaRPr>
          </a:p>
        </p:txBody>
      </p:sp>
      <p:sp>
        <p:nvSpPr>
          <p:cNvPr id="279" name="Google Shape;279;p36"/>
          <p:cNvSpPr txBox="1">
            <a:spLocks noGrp="1"/>
          </p:cNvSpPr>
          <p:nvPr>
            <p:ph type="subTitle" idx="2"/>
          </p:nvPr>
        </p:nvSpPr>
        <p:spPr>
          <a:xfrm>
            <a:off x="5169159" y="1996406"/>
            <a:ext cx="2509800" cy="5727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fa-IR" dirty="0">
                <a:latin typeface="Yekan Bakh" panose="00000500000000000000" pitchFamily="2" charset="-78"/>
                <a:cs typeface="Yekan Bakh" panose="00000500000000000000" pitchFamily="2" charset="-78"/>
              </a:rPr>
              <a:t>اهمیت خواب و عوامل موثر بر کیفیت خواب</a:t>
            </a:r>
            <a:endParaRPr dirty="0">
              <a:latin typeface="Yekan Bakh" panose="00000500000000000000" pitchFamily="2" charset="-78"/>
              <a:cs typeface="Yekan Bakh" panose="00000500000000000000" pitchFamily="2" charset="-78"/>
            </a:endParaRPr>
          </a:p>
        </p:txBody>
      </p:sp>
      <p:sp>
        <p:nvSpPr>
          <p:cNvPr id="280" name="Google Shape;280;p36"/>
          <p:cNvSpPr txBox="1">
            <a:spLocks noGrp="1"/>
          </p:cNvSpPr>
          <p:nvPr>
            <p:ph type="subTitle" idx="4"/>
          </p:nvPr>
        </p:nvSpPr>
        <p:spPr>
          <a:xfrm>
            <a:off x="1189083" y="3374266"/>
            <a:ext cx="2509800" cy="572700"/>
          </a:xfrm>
          <a:prstGeom prst="rect">
            <a:avLst/>
          </a:prstGeom>
        </p:spPr>
        <p:txBody>
          <a:bodyPr spcFirstLastPara="1" wrap="square" lIns="91425" tIns="91425" rIns="91425" bIns="91425" anchor="t" anchorCtr="0">
            <a:noAutofit/>
          </a:bodyPr>
          <a:lstStyle/>
          <a:p>
            <a:pPr marL="0" lvl="0" indent="0" algn="r"/>
            <a:r>
              <a:rPr lang="fa-IR" dirty="0">
                <a:latin typeface="Yekan Bakh" panose="00000500000000000000" pitchFamily="2" charset="-78"/>
                <a:cs typeface="Yekan Bakh" panose="00000500000000000000" pitchFamily="2" charset="-78"/>
              </a:rPr>
              <a:t>بررسی یافته های آماری طرح</a:t>
            </a:r>
          </a:p>
        </p:txBody>
      </p:sp>
      <p:sp>
        <p:nvSpPr>
          <p:cNvPr id="281" name="Google Shape;281;p36"/>
          <p:cNvSpPr txBox="1">
            <a:spLocks noGrp="1"/>
          </p:cNvSpPr>
          <p:nvPr>
            <p:ph type="title" idx="5"/>
          </p:nvPr>
        </p:nvSpPr>
        <p:spPr>
          <a:xfrm>
            <a:off x="3633643" y="1715006"/>
            <a:ext cx="901200" cy="616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02</a:t>
            </a:r>
            <a:endParaRPr dirty="0"/>
          </a:p>
        </p:txBody>
      </p:sp>
      <p:sp>
        <p:nvSpPr>
          <p:cNvPr id="282" name="Google Shape;282;p36"/>
          <p:cNvSpPr txBox="1">
            <a:spLocks noGrp="1"/>
          </p:cNvSpPr>
          <p:nvPr>
            <p:ph type="title" idx="6"/>
          </p:nvPr>
        </p:nvSpPr>
        <p:spPr>
          <a:xfrm>
            <a:off x="7613718" y="3095705"/>
            <a:ext cx="901200" cy="616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03</a:t>
            </a:r>
            <a:endParaRPr dirty="0"/>
          </a:p>
        </p:txBody>
      </p:sp>
      <p:sp>
        <p:nvSpPr>
          <p:cNvPr id="283" name="Google Shape;283;p36"/>
          <p:cNvSpPr txBox="1">
            <a:spLocks noGrp="1"/>
          </p:cNvSpPr>
          <p:nvPr>
            <p:ph type="title" idx="7"/>
          </p:nvPr>
        </p:nvSpPr>
        <p:spPr>
          <a:xfrm>
            <a:off x="7613718" y="1715006"/>
            <a:ext cx="901200" cy="616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01</a:t>
            </a:r>
            <a:endParaRPr dirty="0"/>
          </a:p>
        </p:txBody>
      </p:sp>
      <p:sp>
        <p:nvSpPr>
          <p:cNvPr id="284" name="Google Shape;284;p36"/>
          <p:cNvSpPr txBox="1">
            <a:spLocks noGrp="1"/>
          </p:cNvSpPr>
          <p:nvPr>
            <p:ph type="title" idx="8"/>
          </p:nvPr>
        </p:nvSpPr>
        <p:spPr>
          <a:xfrm>
            <a:off x="3633643" y="3095705"/>
            <a:ext cx="901200" cy="616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04</a:t>
            </a:r>
            <a:endParaRPr dirty="0"/>
          </a:p>
        </p:txBody>
      </p:sp>
      <p:sp>
        <p:nvSpPr>
          <p:cNvPr id="289" name="Google Shape;289;p36"/>
          <p:cNvSpPr txBox="1">
            <a:spLocks noGrp="1"/>
          </p:cNvSpPr>
          <p:nvPr>
            <p:ph type="subTitle" idx="16"/>
          </p:nvPr>
        </p:nvSpPr>
        <p:spPr>
          <a:xfrm>
            <a:off x="1189083" y="1715006"/>
            <a:ext cx="2509800" cy="3852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fa-IR" sz="2600" dirty="0">
                <a:cs typeface="B Titr" panose="00000700000000000000" pitchFamily="2" charset="-78"/>
              </a:rPr>
              <a:t>اهداف طرح</a:t>
            </a:r>
            <a:endParaRPr sz="2600" dirty="0">
              <a:cs typeface="B Titr" panose="00000700000000000000" pitchFamily="2" charset="-78"/>
            </a:endParaRPr>
          </a:p>
        </p:txBody>
      </p:sp>
      <p:sp>
        <p:nvSpPr>
          <p:cNvPr id="290" name="Google Shape;290;p36"/>
          <p:cNvSpPr txBox="1">
            <a:spLocks noGrp="1"/>
          </p:cNvSpPr>
          <p:nvPr>
            <p:ph type="subTitle" idx="17"/>
          </p:nvPr>
        </p:nvSpPr>
        <p:spPr>
          <a:xfrm>
            <a:off x="5169159" y="1715006"/>
            <a:ext cx="2509800" cy="3852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fa-IR" sz="2600" dirty="0">
                <a:cs typeface="B Titr" panose="00000700000000000000" pitchFamily="2" charset="-78"/>
              </a:rPr>
              <a:t>مقدمه</a:t>
            </a:r>
            <a:endParaRPr sz="2600" dirty="0">
              <a:cs typeface="B Titr" panose="00000700000000000000" pitchFamily="2" charset="-78"/>
            </a:endParaRPr>
          </a:p>
        </p:txBody>
      </p:sp>
      <p:sp>
        <p:nvSpPr>
          <p:cNvPr id="291" name="Google Shape;291;p36"/>
          <p:cNvSpPr txBox="1">
            <a:spLocks noGrp="1"/>
          </p:cNvSpPr>
          <p:nvPr>
            <p:ph type="subTitle" idx="18"/>
          </p:nvPr>
        </p:nvSpPr>
        <p:spPr>
          <a:xfrm>
            <a:off x="5169158" y="3095705"/>
            <a:ext cx="2509800" cy="3852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fa-IR" sz="2600" dirty="0">
                <a:cs typeface="B Titr" panose="00000700000000000000" pitchFamily="2" charset="-78"/>
              </a:rPr>
              <a:t>روش های پژوهش</a:t>
            </a:r>
            <a:endParaRPr sz="2600" dirty="0">
              <a:cs typeface="B Titr" panose="00000700000000000000" pitchFamily="2" charset="-78"/>
            </a:endParaRPr>
          </a:p>
        </p:txBody>
      </p:sp>
      <p:sp>
        <p:nvSpPr>
          <p:cNvPr id="292" name="Google Shape;292;p36"/>
          <p:cNvSpPr txBox="1">
            <a:spLocks noGrp="1"/>
          </p:cNvSpPr>
          <p:nvPr>
            <p:ph type="subTitle" idx="19"/>
          </p:nvPr>
        </p:nvSpPr>
        <p:spPr>
          <a:xfrm>
            <a:off x="1189083" y="3095693"/>
            <a:ext cx="2509800" cy="385200"/>
          </a:xfrm>
          <a:prstGeom prst="rect">
            <a:avLst/>
          </a:prstGeom>
        </p:spPr>
        <p:txBody>
          <a:bodyPr spcFirstLastPara="1" wrap="square" lIns="91425" tIns="91425" rIns="91425" bIns="91425" anchor="b" anchorCtr="0">
            <a:noAutofit/>
          </a:bodyPr>
          <a:lstStyle/>
          <a:p>
            <a:pPr marL="0" lvl="0" indent="0" algn="r"/>
            <a:r>
              <a:rPr lang="fa-IR" sz="2600" dirty="0">
                <a:cs typeface="B Titr" panose="00000700000000000000" pitchFamily="2" charset="-78"/>
              </a:rPr>
              <a:t>یافته پژوهش</a:t>
            </a:r>
          </a:p>
        </p:txBody>
      </p:sp>
      <p:sp>
        <p:nvSpPr>
          <p:cNvPr id="2" name="Google Shape;280;p36">
            <a:extLst>
              <a:ext uri="{FF2B5EF4-FFF2-40B4-BE49-F238E27FC236}">
                <a16:creationId xmlns:a16="http://schemas.microsoft.com/office/drawing/2014/main" id="{B2B6D635-2C9E-1070-51D9-E352E59EDB5A}"/>
              </a:ext>
            </a:extLst>
          </p:cNvPr>
          <p:cNvSpPr txBox="1">
            <a:spLocks/>
          </p:cNvSpPr>
          <p:nvPr/>
        </p:nvSpPr>
        <p:spPr>
          <a:xfrm>
            <a:off x="1198262" y="4554072"/>
            <a:ext cx="25098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1pPr>
            <a:lvl2pPr marL="914400" marR="0" lvl="1" indent="-317500" algn="ctr"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2pPr>
            <a:lvl3pPr marL="1371600" marR="0" lvl="2" indent="-317500" algn="ctr"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3pPr>
            <a:lvl4pPr marL="1828800" marR="0" lvl="3" indent="-317500" algn="ctr"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4pPr>
            <a:lvl5pPr marL="2286000" marR="0" lvl="4" indent="-317500" algn="ctr"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5pPr>
            <a:lvl6pPr marL="2743200" marR="0" lvl="5" indent="-317500" algn="ctr"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6pPr>
            <a:lvl7pPr marL="3200400" marR="0" lvl="6" indent="-317500" algn="ctr"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7pPr>
            <a:lvl8pPr marL="3657600" marR="0" lvl="7" indent="-317500" algn="ctr"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8pPr>
            <a:lvl9pPr marL="4114800" marR="0" lvl="8" indent="-317500" algn="ctr"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9pPr>
          </a:lstStyle>
          <a:p>
            <a:pPr marL="0" indent="0" algn="r"/>
            <a:r>
              <a:rPr lang="fa-IR">
                <a:latin typeface="Yekan Bakh" panose="00000500000000000000" pitchFamily="2" charset="-78"/>
                <a:cs typeface="Yekan Bakh" panose="00000500000000000000" pitchFamily="2" charset="-78"/>
              </a:rPr>
              <a:t>ارائه و توضیح یافته های طرح و نتیجه گیری</a:t>
            </a:r>
            <a:endParaRPr lang="fa-IR" dirty="0">
              <a:latin typeface="Yekan Bakh" panose="00000500000000000000" pitchFamily="2" charset="-78"/>
              <a:cs typeface="Yekan Bakh" panose="00000500000000000000" pitchFamily="2" charset="-78"/>
            </a:endParaRPr>
          </a:p>
        </p:txBody>
      </p:sp>
      <p:sp>
        <p:nvSpPr>
          <p:cNvPr id="3" name="Google Shape;284;p36">
            <a:extLst>
              <a:ext uri="{FF2B5EF4-FFF2-40B4-BE49-F238E27FC236}">
                <a16:creationId xmlns:a16="http://schemas.microsoft.com/office/drawing/2014/main" id="{B58E59CC-35A5-E460-3DEE-F6CD9C85DAF7}"/>
              </a:ext>
            </a:extLst>
          </p:cNvPr>
          <p:cNvSpPr txBox="1">
            <a:spLocks/>
          </p:cNvSpPr>
          <p:nvPr/>
        </p:nvSpPr>
        <p:spPr>
          <a:xfrm>
            <a:off x="3642821" y="4272663"/>
            <a:ext cx="901200" cy="6168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15000"/>
              </a:lnSpc>
              <a:spcBef>
                <a:spcPts val="0"/>
              </a:spcBef>
              <a:spcAft>
                <a:spcPts val="0"/>
              </a:spcAft>
              <a:buClr>
                <a:schemeClr val="dk1"/>
              </a:buClr>
              <a:buSzPts val="3000"/>
              <a:buFont typeface="Poppins"/>
              <a:buNone/>
              <a:defRPr sz="3000" b="1" i="0" u="none" strike="noStrike" cap="none">
                <a:solidFill>
                  <a:schemeClr val="dk1"/>
                </a:solidFill>
                <a:latin typeface="Poppins"/>
                <a:ea typeface="Poppins"/>
                <a:cs typeface="Poppins"/>
                <a:sym typeface="Poppins"/>
              </a:defRPr>
            </a:lvl1pPr>
            <a:lvl2pPr marR="0" lvl="1" algn="l" rtl="0">
              <a:lnSpc>
                <a:spcPct val="100000"/>
              </a:lnSpc>
              <a:spcBef>
                <a:spcPts val="0"/>
              </a:spcBef>
              <a:spcAft>
                <a:spcPts val="0"/>
              </a:spcAft>
              <a:buClr>
                <a:schemeClr val="dk1"/>
              </a:buClr>
              <a:buSzPts val="3000"/>
              <a:buFont typeface="Poppins"/>
              <a:buNone/>
              <a:defRPr sz="3000" b="1" i="0" u="none" strike="noStrike" cap="none">
                <a:solidFill>
                  <a:schemeClr val="dk1"/>
                </a:solidFill>
                <a:latin typeface="Poppins"/>
                <a:ea typeface="Poppins"/>
                <a:cs typeface="Poppins"/>
                <a:sym typeface="Poppins"/>
              </a:defRPr>
            </a:lvl2pPr>
            <a:lvl3pPr marR="0" lvl="2" algn="l" rtl="0">
              <a:lnSpc>
                <a:spcPct val="100000"/>
              </a:lnSpc>
              <a:spcBef>
                <a:spcPts val="0"/>
              </a:spcBef>
              <a:spcAft>
                <a:spcPts val="0"/>
              </a:spcAft>
              <a:buClr>
                <a:schemeClr val="dk1"/>
              </a:buClr>
              <a:buSzPts val="3000"/>
              <a:buFont typeface="Poppins"/>
              <a:buNone/>
              <a:defRPr sz="3000" b="1" i="0" u="none" strike="noStrike" cap="none">
                <a:solidFill>
                  <a:schemeClr val="dk1"/>
                </a:solidFill>
                <a:latin typeface="Poppins"/>
                <a:ea typeface="Poppins"/>
                <a:cs typeface="Poppins"/>
                <a:sym typeface="Poppins"/>
              </a:defRPr>
            </a:lvl3pPr>
            <a:lvl4pPr marR="0" lvl="3" algn="l" rtl="0">
              <a:lnSpc>
                <a:spcPct val="100000"/>
              </a:lnSpc>
              <a:spcBef>
                <a:spcPts val="0"/>
              </a:spcBef>
              <a:spcAft>
                <a:spcPts val="0"/>
              </a:spcAft>
              <a:buClr>
                <a:schemeClr val="dk1"/>
              </a:buClr>
              <a:buSzPts val="3000"/>
              <a:buFont typeface="Poppins"/>
              <a:buNone/>
              <a:defRPr sz="3000" b="1" i="0" u="none" strike="noStrike" cap="none">
                <a:solidFill>
                  <a:schemeClr val="dk1"/>
                </a:solidFill>
                <a:latin typeface="Poppins"/>
                <a:ea typeface="Poppins"/>
                <a:cs typeface="Poppins"/>
                <a:sym typeface="Poppins"/>
              </a:defRPr>
            </a:lvl4pPr>
            <a:lvl5pPr marR="0" lvl="4" algn="l" rtl="0">
              <a:lnSpc>
                <a:spcPct val="100000"/>
              </a:lnSpc>
              <a:spcBef>
                <a:spcPts val="0"/>
              </a:spcBef>
              <a:spcAft>
                <a:spcPts val="0"/>
              </a:spcAft>
              <a:buClr>
                <a:schemeClr val="dk1"/>
              </a:buClr>
              <a:buSzPts val="3000"/>
              <a:buFont typeface="Poppins"/>
              <a:buNone/>
              <a:defRPr sz="3000" b="1" i="0" u="none" strike="noStrike" cap="none">
                <a:solidFill>
                  <a:schemeClr val="dk1"/>
                </a:solidFill>
                <a:latin typeface="Poppins"/>
                <a:ea typeface="Poppins"/>
                <a:cs typeface="Poppins"/>
                <a:sym typeface="Poppins"/>
              </a:defRPr>
            </a:lvl5pPr>
            <a:lvl6pPr marR="0" lvl="5" algn="l" rtl="0">
              <a:lnSpc>
                <a:spcPct val="100000"/>
              </a:lnSpc>
              <a:spcBef>
                <a:spcPts val="0"/>
              </a:spcBef>
              <a:spcAft>
                <a:spcPts val="0"/>
              </a:spcAft>
              <a:buClr>
                <a:schemeClr val="dk1"/>
              </a:buClr>
              <a:buSzPts val="3000"/>
              <a:buFont typeface="Poppins"/>
              <a:buNone/>
              <a:defRPr sz="3000" b="1" i="0" u="none" strike="noStrike" cap="none">
                <a:solidFill>
                  <a:schemeClr val="dk1"/>
                </a:solidFill>
                <a:latin typeface="Poppins"/>
                <a:ea typeface="Poppins"/>
                <a:cs typeface="Poppins"/>
                <a:sym typeface="Poppins"/>
              </a:defRPr>
            </a:lvl6pPr>
            <a:lvl7pPr marR="0" lvl="6" algn="l" rtl="0">
              <a:lnSpc>
                <a:spcPct val="100000"/>
              </a:lnSpc>
              <a:spcBef>
                <a:spcPts val="0"/>
              </a:spcBef>
              <a:spcAft>
                <a:spcPts val="0"/>
              </a:spcAft>
              <a:buClr>
                <a:schemeClr val="dk1"/>
              </a:buClr>
              <a:buSzPts val="3000"/>
              <a:buFont typeface="Poppins"/>
              <a:buNone/>
              <a:defRPr sz="3000" b="1" i="0" u="none" strike="noStrike" cap="none">
                <a:solidFill>
                  <a:schemeClr val="dk1"/>
                </a:solidFill>
                <a:latin typeface="Poppins"/>
                <a:ea typeface="Poppins"/>
                <a:cs typeface="Poppins"/>
                <a:sym typeface="Poppins"/>
              </a:defRPr>
            </a:lvl7pPr>
            <a:lvl8pPr marR="0" lvl="7" algn="l" rtl="0">
              <a:lnSpc>
                <a:spcPct val="100000"/>
              </a:lnSpc>
              <a:spcBef>
                <a:spcPts val="0"/>
              </a:spcBef>
              <a:spcAft>
                <a:spcPts val="0"/>
              </a:spcAft>
              <a:buClr>
                <a:schemeClr val="dk1"/>
              </a:buClr>
              <a:buSzPts val="3000"/>
              <a:buFont typeface="Poppins"/>
              <a:buNone/>
              <a:defRPr sz="3000" b="1" i="0" u="none" strike="noStrike" cap="none">
                <a:solidFill>
                  <a:schemeClr val="dk1"/>
                </a:solidFill>
                <a:latin typeface="Poppins"/>
                <a:ea typeface="Poppins"/>
                <a:cs typeface="Poppins"/>
                <a:sym typeface="Poppins"/>
              </a:defRPr>
            </a:lvl8pPr>
            <a:lvl9pPr marR="0" lvl="8" algn="l" rtl="0">
              <a:lnSpc>
                <a:spcPct val="100000"/>
              </a:lnSpc>
              <a:spcBef>
                <a:spcPts val="0"/>
              </a:spcBef>
              <a:spcAft>
                <a:spcPts val="0"/>
              </a:spcAft>
              <a:buClr>
                <a:schemeClr val="dk1"/>
              </a:buClr>
              <a:buSzPts val="3000"/>
              <a:buFont typeface="Poppins"/>
              <a:buNone/>
              <a:defRPr sz="3000" b="1" i="0" u="none" strike="noStrike" cap="none">
                <a:solidFill>
                  <a:schemeClr val="dk1"/>
                </a:solidFill>
                <a:latin typeface="Poppins"/>
                <a:ea typeface="Poppins"/>
                <a:cs typeface="Poppins"/>
                <a:sym typeface="Poppins"/>
              </a:defRPr>
            </a:lvl9pPr>
          </a:lstStyle>
          <a:p>
            <a:r>
              <a:rPr lang="en" dirty="0"/>
              <a:t>05</a:t>
            </a:r>
          </a:p>
        </p:txBody>
      </p:sp>
      <p:sp>
        <p:nvSpPr>
          <p:cNvPr id="4" name="Google Shape;292;p36">
            <a:extLst>
              <a:ext uri="{FF2B5EF4-FFF2-40B4-BE49-F238E27FC236}">
                <a16:creationId xmlns:a16="http://schemas.microsoft.com/office/drawing/2014/main" id="{7680EFAB-943D-E113-28C8-970A19C2B19A}"/>
              </a:ext>
            </a:extLst>
          </p:cNvPr>
          <p:cNvSpPr txBox="1">
            <a:spLocks/>
          </p:cNvSpPr>
          <p:nvPr/>
        </p:nvSpPr>
        <p:spPr>
          <a:xfrm>
            <a:off x="1198261" y="4272651"/>
            <a:ext cx="2509800" cy="3852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L="457200" marR="0" lvl="0" indent="-317500" algn="l" rtl="0">
              <a:lnSpc>
                <a:spcPct val="115000"/>
              </a:lnSpc>
              <a:spcBef>
                <a:spcPts val="0"/>
              </a:spcBef>
              <a:spcAft>
                <a:spcPts val="0"/>
              </a:spcAft>
              <a:buClr>
                <a:schemeClr val="dk1"/>
              </a:buClr>
              <a:buSzPts val="2400"/>
              <a:buFont typeface="DM Sans"/>
              <a:buNone/>
              <a:defRPr sz="2000" b="1" i="0" u="none" strike="noStrike" cap="none">
                <a:solidFill>
                  <a:schemeClr val="dk1"/>
                </a:solidFill>
                <a:latin typeface="Poppins"/>
                <a:ea typeface="Poppins"/>
                <a:cs typeface="Poppins"/>
                <a:sym typeface="Poppins"/>
              </a:defRPr>
            </a:lvl1pPr>
            <a:lvl2pPr marL="914400" marR="0" lvl="1" indent="-317500" algn="ctr" rtl="0">
              <a:lnSpc>
                <a:spcPct val="115000"/>
              </a:lnSpc>
              <a:spcBef>
                <a:spcPts val="0"/>
              </a:spcBef>
              <a:spcAft>
                <a:spcPts val="0"/>
              </a:spcAft>
              <a:buClr>
                <a:schemeClr val="dk1"/>
              </a:buClr>
              <a:buSzPts val="2400"/>
              <a:buFont typeface="DM Sans"/>
              <a:buNone/>
              <a:defRPr sz="2400" b="1" i="0" u="none" strike="noStrike" cap="none">
                <a:solidFill>
                  <a:schemeClr val="dk1"/>
                </a:solidFill>
                <a:latin typeface="DM Sans"/>
                <a:ea typeface="DM Sans"/>
                <a:cs typeface="DM Sans"/>
                <a:sym typeface="DM Sans"/>
              </a:defRPr>
            </a:lvl2pPr>
            <a:lvl3pPr marL="1371600" marR="0" lvl="2" indent="-317500" algn="ctr" rtl="0">
              <a:lnSpc>
                <a:spcPct val="115000"/>
              </a:lnSpc>
              <a:spcBef>
                <a:spcPts val="0"/>
              </a:spcBef>
              <a:spcAft>
                <a:spcPts val="0"/>
              </a:spcAft>
              <a:buClr>
                <a:schemeClr val="dk1"/>
              </a:buClr>
              <a:buSzPts val="2400"/>
              <a:buFont typeface="DM Sans"/>
              <a:buNone/>
              <a:defRPr sz="2400" b="1" i="0" u="none" strike="noStrike" cap="none">
                <a:solidFill>
                  <a:schemeClr val="dk1"/>
                </a:solidFill>
                <a:latin typeface="DM Sans"/>
                <a:ea typeface="DM Sans"/>
                <a:cs typeface="DM Sans"/>
                <a:sym typeface="DM Sans"/>
              </a:defRPr>
            </a:lvl3pPr>
            <a:lvl4pPr marL="1828800" marR="0" lvl="3" indent="-317500" algn="ctr" rtl="0">
              <a:lnSpc>
                <a:spcPct val="115000"/>
              </a:lnSpc>
              <a:spcBef>
                <a:spcPts val="0"/>
              </a:spcBef>
              <a:spcAft>
                <a:spcPts val="0"/>
              </a:spcAft>
              <a:buClr>
                <a:schemeClr val="dk1"/>
              </a:buClr>
              <a:buSzPts val="2400"/>
              <a:buFont typeface="DM Sans"/>
              <a:buNone/>
              <a:defRPr sz="2400" b="1" i="0" u="none" strike="noStrike" cap="none">
                <a:solidFill>
                  <a:schemeClr val="dk1"/>
                </a:solidFill>
                <a:latin typeface="DM Sans"/>
                <a:ea typeface="DM Sans"/>
                <a:cs typeface="DM Sans"/>
                <a:sym typeface="DM Sans"/>
              </a:defRPr>
            </a:lvl4pPr>
            <a:lvl5pPr marL="2286000" marR="0" lvl="4" indent="-317500" algn="ctr" rtl="0">
              <a:lnSpc>
                <a:spcPct val="115000"/>
              </a:lnSpc>
              <a:spcBef>
                <a:spcPts val="0"/>
              </a:spcBef>
              <a:spcAft>
                <a:spcPts val="0"/>
              </a:spcAft>
              <a:buClr>
                <a:schemeClr val="dk1"/>
              </a:buClr>
              <a:buSzPts val="2400"/>
              <a:buFont typeface="DM Sans"/>
              <a:buNone/>
              <a:defRPr sz="2400" b="1" i="0" u="none" strike="noStrike" cap="none">
                <a:solidFill>
                  <a:schemeClr val="dk1"/>
                </a:solidFill>
                <a:latin typeface="DM Sans"/>
                <a:ea typeface="DM Sans"/>
                <a:cs typeface="DM Sans"/>
                <a:sym typeface="DM Sans"/>
              </a:defRPr>
            </a:lvl5pPr>
            <a:lvl6pPr marL="2743200" marR="0" lvl="5" indent="-317500" algn="ctr" rtl="0">
              <a:lnSpc>
                <a:spcPct val="115000"/>
              </a:lnSpc>
              <a:spcBef>
                <a:spcPts val="0"/>
              </a:spcBef>
              <a:spcAft>
                <a:spcPts val="0"/>
              </a:spcAft>
              <a:buClr>
                <a:schemeClr val="dk1"/>
              </a:buClr>
              <a:buSzPts val="2400"/>
              <a:buFont typeface="DM Sans"/>
              <a:buNone/>
              <a:defRPr sz="2400" b="1" i="0" u="none" strike="noStrike" cap="none">
                <a:solidFill>
                  <a:schemeClr val="dk1"/>
                </a:solidFill>
                <a:latin typeface="DM Sans"/>
                <a:ea typeface="DM Sans"/>
                <a:cs typeface="DM Sans"/>
                <a:sym typeface="DM Sans"/>
              </a:defRPr>
            </a:lvl6pPr>
            <a:lvl7pPr marL="3200400" marR="0" lvl="6" indent="-317500" algn="ctr" rtl="0">
              <a:lnSpc>
                <a:spcPct val="115000"/>
              </a:lnSpc>
              <a:spcBef>
                <a:spcPts val="0"/>
              </a:spcBef>
              <a:spcAft>
                <a:spcPts val="0"/>
              </a:spcAft>
              <a:buClr>
                <a:schemeClr val="dk1"/>
              </a:buClr>
              <a:buSzPts val="2400"/>
              <a:buFont typeface="DM Sans"/>
              <a:buNone/>
              <a:defRPr sz="2400" b="1" i="0" u="none" strike="noStrike" cap="none">
                <a:solidFill>
                  <a:schemeClr val="dk1"/>
                </a:solidFill>
                <a:latin typeface="DM Sans"/>
                <a:ea typeface="DM Sans"/>
                <a:cs typeface="DM Sans"/>
                <a:sym typeface="DM Sans"/>
              </a:defRPr>
            </a:lvl7pPr>
            <a:lvl8pPr marL="3657600" marR="0" lvl="7" indent="-317500" algn="ctr" rtl="0">
              <a:lnSpc>
                <a:spcPct val="115000"/>
              </a:lnSpc>
              <a:spcBef>
                <a:spcPts val="0"/>
              </a:spcBef>
              <a:spcAft>
                <a:spcPts val="0"/>
              </a:spcAft>
              <a:buClr>
                <a:schemeClr val="dk1"/>
              </a:buClr>
              <a:buSzPts val="2400"/>
              <a:buFont typeface="DM Sans"/>
              <a:buNone/>
              <a:defRPr sz="2400" b="1" i="0" u="none" strike="noStrike" cap="none">
                <a:solidFill>
                  <a:schemeClr val="dk1"/>
                </a:solidFill>
                <a:latin typeface="DM Sans"/>
                <a:ea typeface="DM Sans"/>
                <a:cs typeface="DM Sans"/>
                <a:sym typeface="DM Sans"/>
              </a:defRPr>
            </a:lvl8pPr>
            <a:lvl9pPr marL="4114800" marR="0" lvl="8" indent="-317500" algn="ctr" rtl="0">
              <a:lnSpc>
                <a:spcPct val="115000"/>
              </a:lnSpc>
              <a:spcBef>
                <a:spcPts val="0"/>
              </a:spcBef>
              <a:spcAft>
                <a:spcPts val="0"/>
              </a:spcAft>
              <a:buClr>
                <a:schemeClr val="dk1"/>
              </a:buClr>
              <a:buSzPts val="2400"/>
              <a:buFont typeface="DM Sans"/>
              <a:buNone/>
              <a:defRPr sz="2400" b="1" i="0" u="none" strike="noStrike" cap="none">
                <a:solidFill>
                  <a:schemeClr val="dk1"/>
                </a:solidFill>
                <a:latin typeface="DM Sans"/>
                <a:ea typeface="DM Sans"/>
                <a:cs typeface="DM Sans"/>
                <a:sym typeface="DM Sans"/>
              </a:defRPr>
            </a:lvl9pPr>
          </a:lstStyle>
          <a:p>
            <a:pPr marL="0" indent="0" algn="r"/>
            <a:r>
              <a:rPr lang="fa-IR" sz="2600" dirty="0">
                <a:cs typeface="B Titr" panose="00000700000000000000" pitchFamily="2" charset="-78"/>
              </a:rPr>
              <a:t>بحث و نتیجه گیری</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23">
          <a:extLst>
            <a:ext uri="{FF2B5EF4-FFF2-40B4-BE49-F238E27FC236}">
              <a16:creationId xmlns:a16="http://schemas.microsoft.com/office/drawing/2014/main" id="{B520AD17-F0FA-8012-BC16-512C7BD65619}"/>
            </a:ext>
          </a:extLst>
        </p:cNvPr>
        <p:cNvGrpSpPr/>
        <p:nvPr/>
      </p:nvGrpSpPr>
      <p:grpSpPr>
        <a:xfrm>
          <a:off x="0" y="0"/>
          <a:ext cx="0" cy="0"/>
          <a:chOff x="0" y="0"/>
          <a:chExt cx="0" cy="0"/>
        </a:xfrm>
      </p:grpSpPr>
      <p:sp>
        <p:nvSpPr>
          <p:cNvPr id="28" name="TextBox 27">
            <a:extLst>
              <a:ext uri="{FF2B5EF4-FFF2-40B4-BE49-F238E27FC236}">
                <a16:creationId xmlns:a16="http://schemas.microsoft.com/office/drawing/2014/main" id="{FB6197E8-0B33-BB5A-9280-D7992E59BCF0}"/>
              </a:ext>
            </a:extLst>
          </p:cNvPr>
          <p:cNvSpPr txBox="1"/>
          <p:nvPr/>
        </p:nvSpPr>
        <p:spPr>
          <a:xfrm>
            <a:off x="-266700" y="1223961"/>
            <a:ext cx="9677400" cy="369332"/>
          </a:xfrm>
          <a:prstGeom prst="rect">
            <a:avLst/>
          </a:prstGeom>
          <a:noFill/>
        </p:spPr>
        <p:txBody>
          <a:bodyPr wrap="square">
            <a:spAutoFit/>
          </a:bodyPr>
          <a:lstStyle/>
          <a:p>
            <a:pPr marL="228600" marR="0" algn="ctr" rtl="1">
              <a:buNone/>
            </a:pPr>
            <a:r>
              <a:rPr lang="fa-IR" sz="1800" dirty="0">
                <a:effectLst/>
                <a:latin typeface="Times New Roman" panose="02020603050405020304" pitchFamily="18" charset="0"/>
                <a:ea typeface="Calibri" panose="020F0502020204030204" pitchFamily="34" charset="0"/>
                <a:cs typeface="B Nazanin" panose="00000400000000000000" pitchFamily="2" charset="-78"/>
              </a:rPr>
              <a:t>جدول 7-4:  توزیع فراوانی سطح تحصیلات در نمونه های مورد مطالعه</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p:txBody>
      </p:sp>
      <p:graphicFrame>
        <p:nvGraphicFramePr>
          <p:cNvPr id="29" name="Table 28">
            <a:extLst>
              <a:ext uri="{FF2B5EF4-FFF2-40B4-BE49-F238E27FC236}">
                <a16:creationId xmlns:a16="http://schemas.microsoft.com/office/drawing/2014/main" id="{E23CD4FB-6934-87C4-882B-EBCC3012389A}"/>
              </a:ext>
            </a:extLst>
          </p:cNvPr>
          <p:cNvGraphicFramePr>
            <a:graphicFrameLocks noGrp="1"/>
          </p:cNvGraphicFramePr>
          <p:nvPr>
            <p:extLst>
              <p:ext uri="{D42A27DB-BD31-4B8C-83A1-F6EECF244321}">
                <p14:modId xmlns:p14="http://schemas.microsoft.com/office/powerpoint/2010/main" val="4066358657"/>
              </p:ext>
            </p:extLst>
          </p:nvPr>
        </p:nvGraphicFramePr>
        <p:xfrm>
          <a:off x="787820" y="1711238"/>
          <a:ext cx="7568360" cy="1371600"/>
        </p:xfrm>
        <a:graphic>
          <a:graphicData uri="http://schemas.openxmlformats.org/drawingml/2006/table">
            <a:tbl>
              <a:tblPr rtl="1" firstRow="1" firstCol="1" bandRow="1">
                <a:tableStyleId>{3B4B98B0-60AC-42C2-AFA5-B58CD77FA1E5}</a:tableStyleId>
              </a:tblPr>
              <a:tblGrid>
                <a:gridCol w="2130693">
                  <a:extLst>
                    <a:ext uri="{9D8B030D-6E8A-4147-A177-3AD203B41FA5}">
                      <a16:colId xmlns:a16="http://schemas.microsoft.com/office/drawing/2014/main" val="1433629865"/>
                    </a:ext>
                  </a:extLst>
                </a:gridCol>
                <a:gridCol w="2013854">
                  <a:extLst>
                    <a:ext uri="{9D8B030D-6E8A-4147-A177-3AD203B41FA5}">
                      <a16:colId xmlns:a16="http://schemas.microsoft.com/office/drawing/2014/main" val="462755286"/>
                    </a:ext>
                  </a:extLst>
                </a:gridCol>
                <a:gridCol w="1889136">
                  <a:extLst>
                    <a:ext uri="{9D8B030D-6E8A-4147-A177-3AD203B41FA5}">
                      <a16:colId xmlns:a16="http://schemas.microsoft.com/office/drawing/2014/main" val="393908382"/>
                    </a:ext>
                  </a:extLst>
                </a:gridCol>
                <a:gridCol w="1534677">
                  <a:extLst>
                    <a:ext uri="{9D8B030D-6E8A-4147-A177-3AD203B41FA5}">
                      <a16:colId xmlns:a16="http://schemas.microsoft.com/office/drawing/2014/main" val="1295746196"/>
                    </a:ext>
                  </a:extLst>
                </a:gridCol>
              </a:tblGrid>
              <a:tr h="0">
                <a:tc>
                  <a:txBody>
                    <a:bodyPr/>
                    <a:lstStyle/>
                    <a:p>
                      <a:pPr marL="0" marR="0" algn="ctr" rtl="1">
                        <a:buNone/>
                      </a:pPr>
                      <a:r>
                        <a:rPr lang="fa-IR" sz="1800" dirty="0">
                          <a:effectLst/>
                          <a:cs typeface="B Nazanin" panose="00000400000000000000" pitchFamily="2" charset="-78"/>
                        </a:rPr>
                        <a:t>متغیر</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 </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فراوانی</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درصد</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175256772"/>
                  </a:ext>
                </a:extLst>
              </a:tr>
              <a:tr h="82550">
                <a:tc rowSpan="4">
                  <a:txBody>
                    <a:bodyPr/>
                    <a:lstStyle/>
                    <a:p>
                      <a:pPr marL="0" marR="0" algn="ctr" rtl="1">
                        <a:buNone/>
                      </a:pPr>
                      <a:r>
                        <a:rPr lang="fa-IR" sz="1800" dirty="0">
                          <a:effectLst/>
                          <a:cs typeface="B Nazanin" panose="00000400000000000000" pitchFamily="2" charset="-78"/>
                        </a:rPr>
                        <a:t>سطح تحصیلات</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dirty="0">
                          <a:effectLst/>
                          <a:cs typeface="B Nazanin" panose="00000400000000000000" pitchFamily="2" charset="-78"/>
                        </a:rPr>
                        <a:t>کمتر از دیپلم</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110</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27.9</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1796416990"/>
                  </a:ext>
                </a:extLst>
              </a:tr>
              <a:tr h="102870">
                <a:tc vMerge="1">
                  <a:txBody>
                    <a:bodyPr/>
                    <a:lstStyle/>
                    <a:p>
                      <a:pPr rtl="1"/>
                      <a:endParaRPr lang="fa-IR"/>
                    </a:p>
                  </a:txBody>
                  <a:tcPr/>
                </a:tc>
                <a:tc>
                  <a:txBody>
                    <a:bodyPr/>
                    <a:lstStyle/>
                    <a:p>
                      <a:pPr marL="0" marR="0" algn="ctr" rtl="1">
                        <a:buNone/>
                      </a:pPr>
                      <a:r>
                        <a:rPr lang="fa-IR" sz="1800" dirty="0">
                          <a:effectLst/>
                          <a:cs typeface="B Nazanin" panose="00000400000000000000" pitchFamily="2" charset="-78"/>
                        </a:rPr>
                        <a:t>دیپلم</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217</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55.1</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556631664"/>
                  </a:ext>
                </a:extLst>
              </a:tr>
              <a:tr h="119380">
                <a:tc vMerge="1">
                  <a:txBody>
                    <a:bodyPr/>
                    <a:lstStyle/>
                    <a:p>
                      <a:pPr rtl="1"/>
                      <a:endParaRPr lang="fa-IR"/>
                    </a:p>
                  </a:txBody>
                  <a:tcPr/>
                </a:tc>
                <a:tc>
                  <a:txBody>
                    <a:bodyPr/>
                    <a:lstStyle/>
                    <a:p>
                      <a:pPr marL="0" marR="0" algn="ctr" rtl="1">
                        <a:buNone/>
                      </a:pPr>
                      <a:r>
                        <a:rPr lang="fa-IR" sz="1800" dirty="0">
                          <a:effectLst/>
                          <a:cs typeface="B Nazanin" panose="00000400000000000000" pitchFamily="2" charset="-78"/>
                        </a:rPr>
                        <a:t>لیسانس</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63</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16.0</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3589476432"/>
                  </a:ext>
                </a:extLst>
              </a:tr>
              <a:tr h="98425">
                <a:tc vMerge="1">
                  <a:txBody>
                    <a:bodyPr/>
                    <a:lstStyle/>
                    <a:p>
                      <a:pPr rtl="1"/>
                      <a:endParaRPr lang="fa-IR"/>
                    </a:p>
                  </a:txBody>
                  <a:tcPr/>
                </a:tc>
                <a:tc>
                  <a:txBody>
                    <a:bodyPr/>
                    <a:lstStyle/>
                    <a:p>
                      <a:pPr marL="0" marR="0" algn="ctr" rtl="1">
                        <a:buNone/>
                      </a:pPr>
                      <a:r>
                        <a:rPr lang="fa-IR" sz="1800" dirty="0">
                          <a:effectLst/>
                          <a:cs typeface="B Nazanin" panose="00000400000000000000" pitchFamily="2" charset="-78"/>
                        </a:rPr>
                        <a:t>بالاتر از لیسانس</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4</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1.0</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3619320524"/>
                  </a:ext>
                </a:extLst>
              </a:tr>
            </a:tbl>
          </a:graphicData>
        </a:graphic>
      </p:graphicFrame>
    </p:spTree>
    <p:extLst>
      <p:ext uri="{BB962C8B-B14F-4D97-AF65-F5344CB8AC3E}">
        <p14:creationId xmlns:p14="http://schemas.microsoft.com/office/powerpoint/2010/main" val="9028278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87">
          <a:extLst>
            <a:ext uri="{FF2B5EF4-FFF2-40B4-BE49-F238E27FC236}">
              <a16:creationId xmlns:a16="http://schemas.microsoft.com/office/drawing/2014/main" id="{35EBF435-008F-3322-5E36-6A158B3BD8C6}"/>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34FE147E-22EC-698C-4B2F-92535E962DC7}"/>
              </a:ext>
            </a:extLst>
          </p:cNvPr>
          <p:cNvSpPr txBox="1"/>
          <p:nvPr/>
        </p:nvSpPr>
        <p:spPr>
          <a:xfrm>
            <a:off x="-342900" y="793487"/>
            <a:ext cx="9829798" cy="369332"/>
          </a:xfrm>
          <a:prstGeom prst="rect">
            <a:avLst/>
          </a:prstGeom>
          <a:noFill/>
        </p:spPr>
        <p:txBody>
          <a:bodyPr wrap="square">
            <a:spAutoFit/>
          </a:bodyPr>
          <a:lstStyle/>
          <a:p>
            <a:pPr marL="228600" marR="0" algn="ctr" rtl="1">
              <a:buNone/>
            </a:pPr>
            <a:r>
              <a:rPr lang="fa-IR" sz="1800" dirty="0">
                <a:effectLst/>
                <a:latin typeface="Times New Roman" panose="02020603050405020304" pitchFamily="18" charset="0"/>
                <a:ea typeface="Calibri" panose="020F0502020204030204" pitchFamily="34" charset="0"/>
                <a:cs typeface="B Nazanin" panose="00000400000000000000" pitchFamily="2" charset="-78"/>
              </a:rPr>
              <a:t>جدول 8-4:  توزیع فراوانی بیماری های زمینه ای در نمونه های مورد مطالعه</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p:txBody>
      </p:sp>
      <p:graphicFrame>
        <p:nvGraphicFramePr>
          <p:cNvPr id="3" name="Table 2">
            <a:extLst>
              <a:ext uri="{FF2B5EF4-FFF2-40B4-BE49-F238E27FC236}">
                <a16:creationId xmlns:a16="http://schemas.microsoft.com/office/drawing/2014/main" id="{C05CA474-10A5-3F7B-86CF-CB75D9BE5B44}"/>
              </a:ext>
            </a:extLst>
          </p:cNvPr>
          <p:cNvGraphicFramePr>
            <a:graphicFrameLocks noGrp="1"/>
          </p:cNvGraphicFramePr>
          <p:nvPr>
            <p:extLst>
              <p:ext uri="{D42A27DB-BD31-4B8C-83A1-F6EECF244321}">
                <p14:modId xmlns:p14="http://schemas.microsoft.com/office/powerpoint/2010/main" val="4258765233"/>
              </p:ext>
            </p:extLst>
          </p:nvPr>
        </p:nvGraphicFramePr>
        <p:xfrm>
          <a:off x="302021" y="1262359"/>
          <a:ext cx="8539957" cy="2468880"/>
        </p:xfrm>
        <a:graphic>
          <a:graphicData uri="http://schemas.openxmlformats.org/drawingml/2006/table">
            <a:tbl>
              <a:tblPr rtl="1" firstRow="1" firstCol="1" bandRow="1">
                <a:tableStyleId>{3B4B98B0-60AC-42C2-AFA5-B58CD77FA1E5}</a:tableStyleId>
              </a:tblPr>
              <a:tblGrid>
                <a:gridCol w="2404224">
                  <a:extLst>
                    <a:ext uri="{9D8B030D-6E8A-4147-A177-3AD203B41FA5}">
                      <a16:colId xmlns:a16="http://schemas.microsoft.com/office/drawing/2014/main" val="273366608"/>
                    </a:ext>
                  </a:extLst>
                </a:gridCol>
                <a:gridCol w="2272383">
                  <a:extLst>
                    <a:ext uri="{9D8B030D-6E8A-4147-A177-3AD203B41FA5}">
                      <a16:colId xmlns:a16="http://schemas.microsoft.com/office/drawing/2014/main" val="1792599200"/>
                    </a:ext>
                  </a:extLst>
                </a:gridCol>
                <a:gridCol w="2131656">
                  <a:extLst>
                    <a:ext uri="{9D8B030D-6E8A-4147-A177-3AD203B41FA5}">
                      <a16:colId xmlns:a16="http://schemas.microsoft.com/office/drawing/2014/main" val="1080973868"/>
                    </a:ext>
                  </a:extLst>
                </a:gridCol>
                <a:gridCol w="1731694">
                  <a:extLst>
                    <a:ext uri="{9D8B030D-6E8A-4147-A177-3AD203B41FA5}">
                      <a16:colId xmlns:a16="http://schemas.microsoft.com/office/drawing/2014/main" val="3305810370"/>
                    </a:ext>
                  </a:extLst>
                </a:gridCol>
              </a:tblGrid>
              <a:tr h="220380">
                <a:tc>
                  <a:txBody>
                    <a:bodyPr/>
                    <a:lstStyle/>
                    <a:p>
                      <a:pPr marL="0" marR="0" algn="ctr" rtl="1">
                        <a:buNone/>
                      </a:pPr>
                      <a:r>
                        <a:rPr lang="fa-IR" sz="1800">
                          <a:effectLst/>
                          <a:latin typeface="Yekan Bakh" panose="00000500000000000000" pitchFamily="2" charset="-78"/>
                          <a:cs typeface="B Nazanin" panose="00000400000000000000" pitchFamily="2" charset="-78"/>
                        </a:rPr>
                        <a:t>متغیر</a:t>
                      </a:r>
                      <a:endParaRPr lang="en-US" sz="180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latin typeface="Yekan Bakh" panose="00000500000000000000" pitchFamily="2" charset="-78"/>
                          <a:cs typeface="B Nazanin" panose="00000400000000000000" pitchFamily="2" charset="-78"/>
                        </a:rPr>
                        <a:t> </a:t>
                      </a:r>
                      <a:endParaRPr lang="en-US" sz="180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latin typeface="Yekan Bakh" panose="00000500000000000000" pitchFamily="2" charset="-78"/>
                          <a:cs typeface="B Nazanin" panose="00000400000000000000" pitchFamily="2" charset="-78"/>
                        </a:rPr>
                        <a:t>فراوانی</a:t>
                      </a:r>
                      <a:endParaRPr lang="en-US" sz="180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latin typeface="Yekan Bakh" panose="00000500000000000000" pitchFamily="2" charset="-78"/>
                          <a:cs typeface="B Nazanin" panose="00000400000000000000" pitchFamily="2" charset="-78"/>
                        </a:rPr>
                        <a:t>درصد</a:t>
                      </a:r>
                      <a:endParaRPr lang="en-US" sz="180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3292379421"/>
                  </a:ext>
                </a:extLst>
              </a:tr>
              <a:tr h="220380">
                <a:tc rowSpan="2">
                  <a:txBody>
                    <a:bodyPr/>
                    <a:lstStyle/>
                    <a:p>
                      <a:pPr marL="0" marR="0" algn="ctr" rtl="1">
                        <a:buNone/>
                      </a:pPr>
                      <a:r>
                        <a:rPr lang="fa-IR" sz="1800">
                          <a:effectLst/>
                          <a:latin typeface="Yekan Bakh" panose="00000500000000000000" pitchFamily="2" charset="-78"/>
                          <a:cs typeface="B Nazanin" panose="00000400000000000000" pitchFamily="2" charset="-78"/>
                        </a:rPr>
                        <a:t>آنمی</a:t>
                      </a:r>
                      <a:endParaRPr lang="en-US" sz="180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dirty="0">
                          <a:effectLst/>
                          <a:latin typeface="Yekan Bakh" panose="00000500000000000000" pitchFamily="2" charset="-78"/>
                          <a:cs typeface="B Nazanin" panose="00000400000000000000" pitchFamily="2" charset="-78"/>
                        </a:rPr>
                        <a:t>ندارد</a:t>
                      </a:r>
                      <a:endParaRPr lang="en-US" sz="180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latin typeface="Yekan Bakh" panose="00000500000000000000" pitchFamily="2" charset="-78"/>
                          <a:cs typeface="B Nazanin" panose="00000400000000000000" pitchFamily="2" charset="-78"/>
                        </a:rPr>
                        <a:t>351</a:t>
                      </a:r>
                      <a:endParaRPr lang="en-US" sz="180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latin typeface="Yekan Bakh" panose="00000500000000000000" pitchFamily="2" charset="-78"/>
                          <a:cs typeface="B Nazanin" panose="00000400000000000000" pitchFamily="2" charset="-78"/>
                        </a:rPr>
                        <a:t>89.1</a:t>
                      </a:r>
                      <a:endParaRPr lang="en-US" sz="180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895714270"/>
                  </a:ext>
                </a:extLst>
              </a:tr>
              <a:tr h="220380">
                <a:tc vMerge="1">
                  <a:txBody>
                    <a:bodyPr/>
                    <a:lstStyle/>
                    <a:p>
                      <a:pPr rtl="1"/>
                      <a:endParaRPr lang="fa-IR"/>
                    </a:p>
                  </a:txBody>
                  <a:tcPr/>
                </a:tc>
                <a:tc>
                  <a:txBody>
                    <a:bodyPr/>
                    <a:lstStyle/>
                    <a:p>
                      <a:pPr marL="0" marR="0" algn="ctr" rtl="1">
                        <a:buNone/>
                      </a:pPr>
                      <a:r>
                        <a:rPr lang="fa-IR" sz="1800" dirty="0">
                          <a:effectLst/>
                          <a:latin typeface="Yekan Bakh" panose="00000500000000000000" pitchFamily="2" charset="-78"/>
                          <a:cs typeface="B Nazanin" panose="00000400000000000000" pitchFamily="2" charset="-78"/>
                        </a:rPr>
                        <a:t>دارد</a:t>
                      </a:r>
                      <a:endParaRPr lang="en-US" sz="180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latin typeface="Yekan Bakh" panose="00000500000000000000" pitchFamily="2" charset="-78"/>
                          <a:cs typeface="B Nazanin" panose="00000400000000000000" pitchFamily="2" charset="-78"/>
                        </a:rPr>
                        <a:t>43</a:t>
                      </a:r>
                      <a:endParaRPr lang="en-US" sz="180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latin typeface="Yekan Bakh" panose="00000500000000000000" pitchFamily="2" charset="-78"/>
                          <a:cs typeface="B Nazanin" panose="00000400000000000000" pitchFamily="2" charset="-78"/>
                        </a:rPr>
                        <a:t>10.9</a:t>
                      </a:r>
                      <a:endParaRPr lang="en-US" sz="180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1699578725"/>
                  </a:ext>
                </a:extLst>
              </a:tr>
              <a:tr h="220380">
                <a:tc rowSpan="2">
                  <a:txBody>
                    <a:bodyPr/>
                    <a:lstStyle/>
                    <a:p>
                      <a:pPr marL="0" marR="0" algn="ctr" rtl="1">
                        <a:buNone/>
                      </a:pPr>
                      <a:r>
                        <a:rPr lang="fa-IR" sz="1800">
                          <a:effectLst/>
                          <a:latin typeface="Yekan Bakh" panose="00000500000000000000" pitchFamily="2" charset="-78"/>
                          <a:cs typeface="B Nazanin" panose="00000400000000000000" pitchFamily="2" charset="-78"/>
                        </a:rPr>
                        <a:t>فشار خون بالا</a:t>
                      </a:r>
                      <a:endParaRPr lang="en-US" sz="180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latin typeface="Yekan Bakh" panose="00000500000000000000" pitchFamily="2" charset="-78"/>
                          <a:cs typeface="B Nazanin" panose="00000400000000000000" pitchFamily="2" charset="-78"/>
                        </a:rPr>
                        <a:t>ندارد</a:t>
                      </a:r>
                      <a:endParaRPr lang="en-US" sz="180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latin typeface="Yekan Bakh" panose="00000500000000000000" pitchFamily="2" charset="-78"/>
                          <a:cs typeface="B Nazanin" panose="00000400000000000000" pitchFamily="2" charset="-78"/>
                        </a:rPr>
                        <a:t>323</a:t>
                      </a:r>
                      <a:endParaRPr lang="en-US" sz="180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latin typeface="Yekan Bakh" panose="00000500000000000000" pitchFamily="2" charset="-78"/>
                          <a:cs typeface="B Nazanin" panose="00000400000000000000" pitchFamily="2" charset="-78"/>
                        </a:rPr>
                        <a:t>82.0</a:t>
                      </a:r>
                      <a:endParaRPr lang="en-US" sz="180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1911008937"/>
                  </a:ext>
                </a:extLst>
              </a:tr>
              <a:tr h="220380">
                <a:tc vMerge="1">
                  <a:txBody>
                    <a:bodyPr/>
                    <a:lstStyle/>
                    <a:p>
                      <a:pPr rtl="1"/>
                      <a:endParaRPr lang="fa-IR"/>
                    </a:p>
                  </a:txBody>
                  <a:tcPr/>
                </a:tc>
                <a:tc>
                  <a:txBody>
                    <a:bodyPr/>
                    <a:lstStyle/>
                    <a:p>
                      <a:pPr marL="0" marR="0" algn="ctr" rtl="1">
                        <a:buNone/>
                      </a:pPr>
                      <a:r>
                        <a:rPr lang="fa-IR" sz="1800">
                          <a:effectLst/>
                          <a:latin typeface="Yekan Bakh" panose="00000500000000000000" pitchFamily="2" charset="-78"/>
                          <a:cs typeface="B Nazanin" panose="00000400000000000000" pitchFamily="2" charset="-78"/>
                        </a:rPr>
                        <a:t>دارد</a:t>
                      </a:r>
                      <a:endParaRPr lang="en-US" sz="180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latin typeface="Yekan Bakh" panose="00000500000000000000" pitchFamily="2" charset="-78"/>
                          <a:cs typeface="B Nazanin" panose="00000400000000000000" pitchFamily="2" charset="-78"/>
                        </a:rPr>
                        <a:t>71</a:t>
                      </a:r>
                      <a:endParaRPr lang="en-US" sz="180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latin typeface="Yekan Bakh" panose="00000500000000000000" pitchFamily="2" charset="-78"/>
                          <a:cs typeface="B Nazanin" panose="00000400000000000000" pitchFamily="2" charset="-78"/>
                        </a:rPr>
                        <a:t>18.0</a:t>
                      </a:r>
                      <a:endParaRPr lang="en-US" sz="180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1077162353"/>
                  </a:ext>
                </a:extLst>
              </a:tr>
              <a:tr h="220380">
                <a:tc rowSpan="2">
                  <a:txBody>
                    <a:bodyPr/>
                    <a:lstStyle/>
                    <a:p>
                      <a:pPr marL="0" marR="0" algn="ctr" rtl="1">
                        <a:buNone/>
                      </a:pPr>
                      <a:r>
                        <a:rPr lang="fa-IR" sz="1800">
                          <a:effectLst/>
                          <a:latin typeface="Yekan Bakh" panose="00000500000000000000" pitchFamily="2" charset="-78"/>
                          <a:cs typeface="B Nazanin" panose="00000400000000000000" pitchFamily="2" charset="-78"/>
                        </a:rPr>
                        <a:t>بیماری ریوی</a:t>
                      </a:r>
                      <a:endParaRPr lang="en-US" sz="180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dirty="0">
                          <a:effectLst/>
                          <a:latin typeface="Yekan Bakh" panose="00000500000000000000" pitchFamily="2" charset="-78"/>
                          <a:cs typeface="B Nazanin" panose="00000400000000000000" pitchFamily="2" charset="-78"/>
                        </a:rPr>
                        <a:t>ندارد</a:t>
                      </a:r>
                      <a:endParaRPr lang="en-US" sz="180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latin typeface="Yekan Bakh" panose="00000500000000000000" pitchFamily="2" charset="-78"/>
                          <a:cs typeface="B Nazanin" panose="00000400000000000000" pitchFamily="2" charset="-78"/>
                        </a:rPr>
                        <a:t>327</a:t>
                      </a:r>
                      <a:endParaRPr lang="en-US" sz="180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latin typeface="Yekan Bakh" panose="00000500000000000000" pitchFamily="2" charset="-78"/>
                          <a:cs typeface="B Nazanin" panose="00000400000000000000" pitchFamily="2" charset="-78"/>
                        </a:rPr>
                        <a:t>83.0</a:t>
                      </a:r>
                      <a:endParaRPr lang="en-US" sz="180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3372876853"/>
                  </a:ext>
                </a:extLst>
              </a:tr>
              <a:tr h="220380">
                <a:tc vMerge="1">
                  <a:txBody>
                    <a:bodyPr/>
                    <a:lstStyle/>
                    <a:p>
                      <a:pPr rtl="1"/>
                      <a:endParaRPr lang="fa-IR"/>
                    </a:p>
                  </a:txBody>
                  <a:tcPr/>
                </a:tc>
                <a:tc>
                  <a:txBody>
                    <a:bodyPr/>
                    <a:lstStyle/>
                    <a:p>
                      <a:pPr marL="0" marR="0" algn="ctr" rtl="1">
                        <a:buNone/>
                      </a:pPr>
                      <a:r>
                        <a:rPr lang="fa-IR" sz="1800" dirty="0">
                          <a:effectLst/>
                          <a:latin typeface="Yekan Bakh" panose="00000500000000000000" pitchFamily="2" charset="-78"/>
                          <a:cs typeface="B Nazanin" panose="00000400000000000000" pitchFamily="2" charset="-78"/>
                        </a:rPr>
                        <a:t>دارد</a:t>
                      </a:r>
                      <a:endParaRPr lang="en-US" sz="180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latin typeface="Yekan Bakh" panose="00000500000000000000" pitchFamily="2" charset="-78"/>
                          <a:cs typeface="B Nazanin" panose="00000400000000000000" pitchFamily="2" charset="-78"/>
                        </a:rPr>
                        <a:t>67</a:t>
                      </a:r>
                      <a:endParaRPr lang="en-US" sz="180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latin typeface="Yekan Bakh" panose="00000500000000000000" pitchFamily="2" charset="-78"/>
                          <a:cs typeface="B Nazanin" panose="00000400000000000000" pitchFamily="2" charset="-78"/>
                        </a:rPr>
                        <a:t>17.0</a:t>
                      </a:r>
                      <a:endParaRPr lang="en-US" sz="180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4236492318"/>
                  </a:ext>
                </a:extLst>
              </a:tr>
              <a:tr h="220380">
                <a:tc rowSpan="2">
                  <a:txBody>
                    <a:bodyPr/>
                    <a:lstStyle/>
                    <a:p>
                      <a:pPr marL="0" marR="0" algn="ctr" rtl="1">
                        <a:buNone/>
                      </a:pPr>
                      <a:r>
                        <a:rPr lang="fa-IR" sz="1800" dirty="0">
                          <a:effectLst/>
                          <a:latin typeface="Yekan Bakh" panose="00000500000000000000" pitchFamily="2" charset="-78"/>
                          <a:cs typeface="B Nazanin" panose="00000400000000000000" pitchFamily="2" charset="-78"/>
                        </a:rPr>
                        <a:t>بیماری قلبی</a:t>
                      </a:r>
                      <a:endParaRPr lang="en-US" sz="180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dirty="0">
                          <a:effectLst/>
                          <a:latin typeface="Yekan Bakh" panose="00000500000000000000" pitchFamily="2" charset="-78"/>
                          <a:cs typeface="B Nazanin" panose="00000400000000000000" pitchFamily="2" charset="-78"/>
                        </a:rPr>
                        <a:t>ندارد</a:t>
                      </a:r>
                      <a:endParaRPr lang="en-US" sz="180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latin typeface="Yekan Bakh" panose="00000500000000000000" pitchFamily="2" charset="-78"/>
                          <a:cs typeface="B Nazanin" panose="00000400000000000000" pitchFamily="2" charset="-78"/>
                        </a:rPr>
                        <a:t>368</a:t>
                      </a:r>
                      <a:endParaRPr lang="en-US" sz="180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latin typeface="Yekan Bakh" panose="00000500000000000000" pitchFamily="2" charset="-78"/>
                          <a:cs typeface="B Nazanin" panose="00000400000000000000" pitchFamily="2" charset="-78"/>
                        </a:rPr>
                        <a:t>93.4</a:t>
                      </a:r>
                      <a:endParaRPr lang="en-US" sz="180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3960132518"/>
                  </a:ext>
                </a:extLst>
              </a:tr>
              <a:tr h="220380">
                <a:tc vMerge="1">
                  <a:txBody>
                    <a:bodyPr/>
                    <a:lstStyle/>
                    <a:p>
                      <a:pPr rtl="1"/>
                      <a:endParaRPr lang="fa-IR"/>
                    </a:p>
                  </a:txBody>
                  <a:tcPr/>
                </a:tc>
                <a:tc>
                  <a:txBody>
                    <a:bodyPr/>
                    <a:lstStyle/>
                    <a:p>
                      <a:pPr marL="0" marR="0" algn="ctr" rtl="1">
                        <a:buNone/>
                      </a:pPr>
                      <a:r>
                        <a:rPr lang="fa-IR" sz="1800" dirty="0">
                          <a:effectLst/>
                          <a:latin typeface="Yekan Bakh" panose="00000500000000000000" pitchFamily="2" charset="-78"/>
                          <a:cs typeface="B Nazanin" panose="00000400000000000000" pitchFamily="2" charset="-78"/>
                        </a:rPr>
                        <a:t>دارد</a:t>
                      </a:r>
                      <a:endParaRPr lang="en-US" sz="180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latin typeface="Yekan Bakh" panose="00000500000000000000" pitchFamily="2" charset="-78"/>
                          <a:cs typeface="B Nazanin" panose="00000400000000000000" pitchFamily="2" charset="-78"/>
                        </a:rPr>
                        <a:t>26</a:t>
                      </a:r>
                      <a:endParaRPr lang="en-US" sz="180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latin typeface="Yekan Bakh" panose="00000500000000000000" pitchFamily="2" charset="-78"/>
                          <a:cs typeface="B Nazanin" panose="00000400000000000000" pitchFamily="2" charset="-78"/>
                        </a:rPr>
                        <a:t>6.6</a:t>
                      </a:r>
                      <a:endParaRPr lang="en-US" sz="1800" dirty="0">
                        <a:effectLst/>
                        <a:latin typeface="Yekan Bakh" panose="00000500000000000000" pitchFamily="2" charset="-78"/>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903663856"/>
                  </a:ext>
                </a:extLst>
              </a:tr>
            </a:tbl>
          </a:graphicData>
        </a:graphic>
      </p:graphicFrame>
      <p:sp>
        <p:nvSpPr>
          <p:cNvPr id="5" name="TextBox 4">
            <a:extLst>
              <a:ext uri="{FF2B5EF4-FFF2-40B4-BE49-F238E27FC236}">
                <a16:creationId xmlns:a16="http://schemas.microsoft.com/office/drawing/2014/main" id="{507FA2ED-960E-0847-89B6-20121869CC58}"/>
              </a:ext>
            </a:extLst>
          </p:cNvPr>
          <p:cNvSpPr txBox="1"/>
          <p:nvPr/>
        </p:nvSpPr>
        <p:spPr>
          <a:xfrm>
            <a:off x="262759" y="3973971"/>
            <a:ext cx="8579219" cy="579005"/>
          </a:xfrm>
          <a:prstGeom prst="rect">
            <a:avLst/>
          </a:prstGeom>
          <a:noFill/>
        </p:spPr>
        <p:txBody>
          <a:bodyPr wrap="square">
            <a:spAutoFit/>
          </a:bodyPr>
          <a:lstStyle/>
          <a:p>
            <a:pPr algn="just" rtl="1">
              <a:lnSpc>
                <a:spcPct val="150000"/>
              </a:lnSpc>
              <a:buNone/>
            </a:pPr>
            <a:r>
              <a:rPr lang="fa-IR" sz="1100" dirty="0">
                <a:effectLst/>
                <a:latin typeface="IRANSans" panose="020B0506030804020204" pitchFamily="34" charset="-78"/>
                <a:ea typeface="Calibri" panose="020F0502020204030204" pitchFamily="34" charset="0"/>
                <a:cs typeface="IRANSans" panose="020B0506030804020204" pitchFamily="34" charset="-78"/>
              </a:rPr>
              <a:t>در بین نمونه های مورد مطالعه 43 مورد (10.9%) آنمی، تعداد 71 مورد (18%) بیماری فشار خون بالا، تعداد 67 مورد (17%) بیماری ریوی و تعداد 26 مورد (6.6%) بیماری قلبی مشاهده گردید (جدول 8-4).</a:t>
            </a:r>
            <a:endParaRPr lang="en-US" sz="1100" dirty="0">
              <a:effectLst/>
              <a:latin typeface="IRANSans" panose="020B0506030804020204" pitchFamily="34" charset="-78"/>
              <a:ea typeface="Calibri" panose="020F0502020204030204" pitchFamily="34" charset="0"/>
              <a:cs typeface="IRANSans" panose="020B0506030804020204" pitchFamily="34" charset="-78"/>
            </a:endParaRPr>
          </a:p>
        </p:txBody>
      </p:sp>
    </p:spTree>
    <p:extLst>
      <p:ext uri="{BB962C8B-B14F-4D97-AF65-F5344CB8AC3E}">
        <p14:creationId xmlns:p14="http://schemas.microsoft.com/office/powerpoint/2010/main" val="109918465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557">
          <a:extLst>
            <a:ext uri="{FF2B5EF4-FFF2-40B4-BE49-F238E27FC236}">
              <a16:creationId xmlns:a16="http://schemas.microsoft.com/office/drawing/2014/main" id="{112DA909-6367-A6C6-FE70-B404CBB08257}"/>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C2AEFC0D-3793-C3E2-350A-C5464BF67716}"/>
              </a:ext>
            </a:extLst>
          </p:cNvPr>
          <p:cNvSpPr txBox="1"/>
          <p:nvPr/>
        </p:nvSpPr>
        <p:spPr>
          <a:xfrm>
            <a:off x="-1210200" y="693716"/>
            <a:ext cx="11759565" cy="369332"/>
          </a:xfrm>
          <a:prstGeom prst="rect">
            <a:avLst/>
          </a:prstGeom>
          <a:noFill/>
        </p:spPr>
        <p:txBody>
          <a:bodyPr wrap="square">
            <a:spAutoFit/>
          </a:bodyPr>
          <a:lstStyle/>
          <a:p>
            <a:pPr marL="228600" marR="0" algn="ctr" rtl="1">
              <a:buNone/>
            </a:pPr>
            <a:r>
              <a:rPr lang="fa-IR" sz="1800" dirty="0">
                <a:effectLst/>
                <a:latin typeface="Times New Roman" panose="02020603050405020304" pitchFamily="18" charset="0"/>
                <a:ea typeface="Calibri" panose="020F0502020204030204" pitchFamily="34" charset="0"/>
                <a:cs typeface="B Nazanin" panose="00000400000000000000" pitchFamily="2" charset="-78"/>
              </a:rPr>
              <a:t>جدول 9-4:  توزیع میانگین کیفیت خواب، افسردگی و اضطراب در نمونه های مورد مطالعه</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p:txBody>
      </p:sp>
      <p:graphicFrame>
        <p:nvGraphicFramePr>
          <p:cNvPr id="3" name="Table 2">
            <a:extLst>
              <a:ext uri="{FF2B5EF4-FFF2-40B4-BE49-F238E27FC236}">
                <a16:creationId xmlns:a16="http://schemas.microsoft.com/office/drawing/2014/main" id="{E1795046-B6C0-1182-B688-40377E8ECF7D}"/>
              </a:ext>
            </a:extLst>
          </p:cNvPr>
          <p:cNvGraphicFramePr>
            <a:graphicFrameLocks noGrp="1"/>
          </p:cNvGraphicFramePr>
          <p:nvPr>
            <p:extLst>
              <p:ext uri="{D42A27DB-BD31-4B8C-83A1-F6EECF244321}">
                <p14:modId xmlns:p14="http://schemas.microsoft.com/office/powerpoint/2010/main" val="1957746369"/>
              </p:ext>
            </p:extLst>
          </p:nvPr>
        </p:nvGraphicFramePr>
        <p:xfrm>
          <a:off x="267900" y="1177501"/>
          <a:ext cx="8608199" cy="1268047"/>
        </p:xfrm>
        <a:graphic>
          <a:graphicData uri="http://schemas.openxmlformats.org/drawingml/2006/table">
            <a:tbl>
              <a:tblPr rtl="1" firstRow="1" firstCol="1" bandRow="1">
                <a:tableStyleId>{3B4B98B0-60AC-42C2-AFA5-B58CD77FA1E5}</a:tableStyleId>
              </a:tblPr>
              <a:tblGrid>
                <a:gridCol w="2075083">
                  <a:extLst>
                    <a:ext uri="{9D8B030D-6E8A-4147-A177-3AD203B41FA5}">
                      <a16:colId xmlns:a16="http://schemas.microsoft.com/office/drawing/2014/main" val="1171010537"/>
                    </a:ext>
                  </a:extLst>
                </a:gridCol>
                <a:gridCol w="1410512">
                  <a:extLst>
                    <a:ext uri="{9D8B030D-6E8A-4147-A177-3AD203B41FA5}">
                      <a16:colId xmlns:a16="http://schemas.microsoft.com/office/drawing/2014/main" val="211682428"/>
                    </a:ext>
                  </a:extLst>
                </a:gridCol>
                <a:gridCol w="1951662">
                  <a:extLst>
                    <a:ext uri="{9D8B030D-6E8A-4147-A177-3AD203B41FA5}">
                      <a16:colId xmlns:a16="http://schemas.microsoft.com/office/drawing/2014/main" val="18729318"/>
                    </a:ext>
                  </a:extLst>
                </a:gridCol>
                <a:gridCol w="1585471">
                  <a:extLst>
                    <a:ext uri="{9D8B030D-6E8A-4147-A177-3AD203B41FA5}">
                      <a16:colId xmlns:a16="http://schemas.microsoft.com/office/drawing/2014/main" val="3325469216"/>
                    </a:ext>
                  </a:extLst>
                </a:gridCol>
                <a:gridCol w="1585471">
                  <a:extLst>
                    <a:ext uri="{9D8B030D-6E8A-4147-A177-3AD203B41FA5}">
                      <a16:colId xmlns:a16="http://schemas.microsoft.com/office/drawing/2014/main" val="3067988492"/>
                    </a:ext>
                  </a:extLst>
                </a:gridCol>
              </a:tblGrid>
              <a:tr h="229987">
                <a:tc>
                  <a:txBody>
                    <a:bodyPr/>
                    <a:lstStyle/>
                    <a:p>
                      <a:pPr marL="0" marR="0" algn="ctr" rtl="1">
                        <a:buNone/>
                      </a:pPr>
                      <a:r>
                        <a:rPr lang="fa-IR" sz="1800" dirty="0">
                          <a:effectLst/>
                          <a:cs typeface="B Nazanin" panose="00000400000000000000" pitchFamily="2" charset="-78"/>
                        </a:rPr>
                        <a:t>متغیر</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کمترین</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بیشترین</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میانگین</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انحراف معیار</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936814434"/>
                  </a:ext>
                </a:extLst>
              </a:tr>
              <a:tr h="229987">
                <a:tc>
                  <a:txBody>
                    <a:bodyPr/>
                    <a:lstStyle/>
                    <a:p>
                      <a:pPr marL="0" marR="0" algn="ctr" rtl="1">
                        <a:buNone/>
                      </a:pPr>
                      <a:r>
                        <a:rPr lang="fa-IR" sz="1800" dirty="0">
                          <a:effectLst/>
                          <a:cs typeface="B Nazanin" panose="00000400000000000000" pitchFamily="2" charset="-78"/>
                        </a:rPr>
                        <a:t>افسردگی</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0</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42</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9.77</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6.47</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4108212122"/>
                  </a:ext>
                </a:extLst>
              </a:tr>
              <a:tr h="229987">
                <a:tc>
                  <a:txBody>
                    <a:bodyPr/>
                    <a:lstStyle/>
                    <a:p>
                      <a:pPr marL="0" marR="0" algn="ctr" rtl="1">
                        <a:buNone/>
                      </a:pPr>
                      <a:r>
                        <a:rPr lang="fa-IR" sz="1800">
                          <a:effectLst/>
                          <a:cs typeface="B Nazanin" panose="00000400000000000000" pitchFamily="2" charset="-78"/>
                        </a:rPr>
                        <a:t>اضطراب</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0</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38</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10.88</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6.73</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1957353066"/>
                  </a:ext>
                </a:extLst>
              </a:tr>
              <a:tr h="445087">
                <a:tc>
                  <a:txBody>
                    <a:bodyPr/>
                    <a:lstStyle/>
                    <a:p>
                      <a:pPr marL="0" marR="0" algn="ctr" rtl="1">
                        <a:buNone/>
                      </a:pPr>
                      <a:r>
                        <a:rPr lang="fa-IR" sz="1800">
                          <a:effectLst/>
                          <a:cs typeface="B Nazanin" panose="00000400000000000000" pitchFamily="2" charset="-78"/>
                        </a:rPr>
                        <a:t>کیفیت خواب</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0</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19</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6.73</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3.39</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4183524386"/>
                  </a:ext>
                </a:extLst>
              </a:tr>
            </a:tbl>
          </a:graphicData>
        </a:graphic>
      </p:graphicFrame>
    </p:spTree>
    <p:extLst>
      <p:ext uri="{BB962C8B-B14F-4D97-AF65-F5344CB8AC3E}">
        <p14:creationId xmlns:p14="http://schemas.microsoft.com/office/powerpoint/2010/main" val="1575719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33">
          <a:extLst>
            <a:ext uri="{FF2B5EF4-FFF2-40B4-BE49-F238E27FC236}">
              <a16:creationId xmlns:a16="http://schemas.microsoft.com/office/drawing/2014/main" id="{9331827E-0048-7A57-5686-B4F944B0976B}"/>
            </a:ext>
          </a:extLst>
        </p:cNvPr>
        <p:cNvGrpSpPr/>
        <p:nvPr/>
      </p:nvGrpSpPr>
      <p:grpSpPr>
        <a:xfrm>
          <a:off x="0" y="0"/>
          <a:ext cx="0" cy="0"/>
          <a:chOff x="0" y="0"/>
          <a:chExt cx="0" cy="0"/>
        </a:xfrm>
      </p:grpSpPr>
      <p:grpSp>
        <p:nvGrpSpPr>
          <p:cNvPr id="340" name="Google Shape;340;p41">
            <a:extLst>
              <a:ext uri="{FF2B5EF4-FFF2-40B4-BE49-F238E27FC236}">
                <a16:creationId xmlns:a16="http://schemas.microsoft.com/office/drawing/2014/main" id="{E6FD2061-22D4-9D26-10C2-917965A45CBA}"/>
              </a:ext>
            </a:extLst>
          </p:cNvPr>
          <p:cNvGrpSpPr/>
          <p:nvPr/>
        </p:nvGrpSpPr>
        <p:grpSpPr>
          <a:xfrm rot="10800000" flipH="1">
            <a:off x="6992104" y="-2798220"/>
            <a:ext cx="2907625" cy="8586975"/>
            <a:chOff x="6005650" y="-1385000"/>
            <a:chExt cx="2907625" cy="8586975"/>
          </a:xfrm>
        </p:grpSpPr>
        <p:sp>
          <p:nvSpPr>
            <p:cNvPr id="341" name="Google Shape;341;p41">
              <a:extLst>
                <a:ext uri="{FF2B5EF4-FFF2-40B4-BE49-F238E27FC236}">
                  <a16:creationId xmlns:a16="http://schemas.microsoft.com/office/drawing/2014/main" id="{26A7FEC0-DE0C-F5B1-EBB5-44C7703ACB04}"/>
                </a:ext>
              </a:extLst>
            </p:cNvPr>
            <p:cNvSpPr/>
            <p:nvPr/>
          </p:nvSpPr>
          <p:spPr>
            <a:xfrm>
              <a:off x="7286675" y="904675"/>
              <a:ext cx="1626600" cy="62973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342" name="Google Shape;342;p41">
              <a:extLst>
                <a:ext uri="{FF2B5EF4-FFF2-40B4-BE49-F238E27FC236}">
                  <a16:creationId xmlns:a16="http://schemas.microsoft.com/office/drawing/2014/main" id="{3EFD79E2-0F29-C22F-6AD4-A031611BC91D}"/>
                </a:ext>
              </a:extLst>
            </p:cNvPr>
            <p:cNvSpPr/>
            <p:nvPr/>
          </p:nvSpPr>
          <p:spPr>
            <a:xfrm>
              <a:off x="6234375" y="2458969"/>
              <a:ext cx="1483500" cy="4365000"/>
            </a:xfrm>
            <a:prstGeom prst="roundRect">
              <a:avLst>
                <a:gd name="adj" fmla="val 50000"/>
              </a:avLst>
            </a:prstGeom>
            <a:solidFill>
              <a:srgbClr val="F6F6F6">
                <a:alpha val="2063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343" name="Google Shape;343;p41">
              <a:extLst>
                <a:ext uri="{FF2B5EF4-FFF2-40B4-BE49-F238E27FC236}">
                  <a16:creationId xmlns:a16="http://schemas.microsoft.com/office/drawing/2014/main" id="{2EF4313C-2503-EAE5-FAD4-363FF0931A1B}"/>
                </a:ext>
              </a:extLst>
            </p:cNvPr>
            <p:cNvSpPr/>
            <p:nvPr/>
          </p:nvSpPr>
          <p:spPr>
            <a:xfrm>
              <a:off x="6005650" y="-1385000"/>
              <a:ext cx="1107300" cy="1107300"/>
            </a:xfrm>
            <a:prstGeom prst="ellipse">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grpSp>
      <p:sp>
        <p:nvSpPr>
          <p:cNvPr id="2" name="Google Shape;301;p37">
            <a:extLst>
              <a:ext uri="{FF2B5EF4-FFF2-40B4-BE49-F238E27FC236}">
                <a16:creationId xmlns:a16="http://schemas.microsoft.com/office/drawing/2014/main" id="{2820C687-7875-D55A-F833-F0DAEF82FBFC}"/>
              </a:ext>
            </a:extLst>
          </p:cNvPr>
          <p:cNvSpPr txBox="1">
            <a:spLocks/>
          </p:cNvSpPr>
          <p:nvPr/>
        </p:nvSpPr>
        <p:spPr>
          <a:xfrm>
            <a:off x="4087259" y="1901892"/>
            <a:ext cx="3627547" cy="8418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15000"/>
              </a:lnSpc>
              <a:spcBef>
                <a:spcPts val="0"/>
              </a:spcBef>
              <a:spcAft>
                <a:spcPts val="0"/>
              </a:spcAft>
              <a:buClr>
                <a:schemeClr val="lt1"/>
              </a:buClr>
              <a:buSzPts val="6000"/>
              <a:buFont typeface="Poppins"/>
              <a:buNone/>
              <a:defRPr sz="3800" b="1" i="0" u="none" strike="noStrike" cap="none">
                <a:solidFill>
                  <a:schemeClr val="lt1"/>
                </a:solidFill>
                <a:latin typeface="Poppins"/>
                <a:ea typeface="Poppins"/>
                <a:cs typeface="Poppins"/>
                <a:sym typeface="Poppins"/>
              </a:defRPr>
            </a:lvl1pPr>
            <a:lvl2pPr marR="0" lvl="1" algn="ctr" rtl="0">
              <a:lnSpc>
                <a:spcPct val="100000"/>
              </a:lnSpc>
              <a:spcBef>
                <a:spcPts val="0"/>
              </a:spcBef>
              <a:spcAft>
                <a:spcPts val="0"/>
              </a:spcAft>
              <a:buClr>
                <a:schemeClr val="lt1"/>
              </a:buClr>
              <a:buSzPts val="6000"/>
              <a:buFont typeface="Poppins"/>
              <a:buNone/>
              <a:defRPr sz="6000" b="1" i="0" u="none" strike="noStrike" cap="none">
                <a:solidFill>
                  <a:schemeClr val="lt1"/>
                </a:solidFill>
                <a:latin typeface="Poppins"/>
                <a:ea typeface="Poppins"/>
                <a:cs typeface="Poppins"/>
                <a:sym typeface="Poppins"/>
              </a:defRPr>
            </a:lvl2pPr>
            <a:lvl3pPr marR="0" lvl="2" algn="ctr" rtl="0">
              <a:lnSpc>
                <a:spcPct val="100000"/>
              </a:lnSpc>
              <a:spcBef>
                <a:spcPts val="0"/>
              </a:spcBef>
              <a:spcAft>
                <a:spcPts val="0"/>
              </a:spcAft>
              <a:buClr>
                <a:schemeClr val="lt1"/>
              </a:buClr>
              <a:buSzPts val="6000"/>
              <a:buFont typeface="Poppins"/>
              <a:buNone/>
              <a:defRPr sz="6000" b="1" i="0" u="none" strike="noStrike" cap="none">
                <a:solidFill>
                  <a:schemeClr val="lt1"/>
                </a:solidFill>
                <a:latin typeface="Poppins"/>
                <a:ea typeface="Poppins"/>
                <a:cs typeface="Poppins"/>
                <a:sym typeface="Poppins"/>
              </a:defRPr>
            </a:lvl3pPr>
            <a:lvl4pPr marR="0" lvl="3" algn="ctr" rtl="0">
              <a:lnSpc>
                <a:spcPct val="100000"/>
              </a:lnSpc>
              <a:spcBef>
                <a:spcPts val="0"/>
              </a:spcBef>
              <a:spcAft>
                <a:spcPts val="0"/>
              </a:spcAft>
              <a:buClr>
                <a:schemeClr val="lt1"/>
              </a:buClr>
              <a:buSzPts val="6000"/>
              <a:buFont typeface="Poppins"/>
              <a:buNone/>
              <a:defRPr sz="6000" b="1" i="0" u="none" strike="noStrike" cap="none">
                <a:solidFill>
                  <a:schemeClr val="lt1"/>
                </a:solidFill>
                <a:latin typeface="Poppins"/>
                <a:ea typeface="Poppins"/>
                <a:cs typeface="Poppins"/>
                <a:sym typeface="Poppins"/>
              </a:defRPr>
            </a:lvl4pPr>
            <a:lvl5pPr marR="0" lvl="4" algn="ctr" rtl="0">
              <a:lnSpc>
                <a:spcPct val="100000"/>
              </a:lnSpc>
              <a:spcBef>
                <a:spcPts val="0"/>
              </a:spcBef>
              <a:spcAft>
                <a:spcPts val="0"/>
              </a:spcAft>
              <a:buClr>
                <a:schemeClr val="lt1"/>
              </a:buClr>
              <a:buSzPts val="6000"/>
              <a:buFont typeface="Poppins"/>
              <a:buNone/>
              <a:defRPr sz="6000" b="1" i="0" u="none" strike="noStrike" cap="none">
                <a:solidFill>
                  <a:schemeClr val="lt1"/>
                </a:solidFill>
                <a:latin typeface="Poppins"/>
                <a:ea typeface="Poppins"/>
                <a:cs typeface="Poppins"/>
                <a:sym typeface="Poppins"/>
              </a:defRPr>
            </a:lvl5pPr>
            <a:lvl6pPr marR="0" lvl="5" algn="ctr" rtl="0">
              <a:lnSpc>
                <a:spcPct val="100000"/>
              </a:lnSpc>
              <a:spcBef>
                <a:spcPts val="0"/>
              </a:spcBef>
              <a:spcAft>
                <a:spcPts val="0"/>
              </a:spcAft>
              <a:buClr>
                <a:schemeClr val="lt1"/>
              </a:buClr>
              <a:buSzPts val="6000"/>
              <a:buFont typeface="Poppins"/>
              <a:buNone/>
              <a:defRPr sz="6000" b="1" i="0" u="none" strike="noStrike" cap="none">
                <a:solidFill>
                  <a:schemeClr val="lt1"/>
                </a:solidFill>
                <a:latin typeface="Poppins"/>
                <a:ea typeface="Poppins"/>
                <a:cs typeface="Poppins"/>
                <a:sym typeface="Poppins"/>
              </a:defRPr>
            </a:lvl6pPr>
            <a:lvl7pPr marR="0" lvl="6" algn="ctr" rtl="0">
              <a:lnSpc>
                <a:spcPct val="100000"/>
              </a:lnSpc>
              <a:spcBef>
                <a:spcPts val="0"/>
              </a:spcBef>
              <a:spcAft>
                <a:spcPts val="0"/>
              </a:spcAft>
              <a:buClr>
                <a:schemeClr val="lt1"/>
              </a:buClr>
              <a:buSzPts val="6000"/>
              <a:buFont typeface="Poppins"/>
              <a:buNone/>
              <a:defRPr sz="6000" b="1" i="0" u="none" strike="noStrike" cap="none">
                <a:solidFill>
                  <a:schemeClr val="lt1"/>
                </a:solidFill>
                <a:latin typeface="Poppins"/>
                <a:ea typeface="Poppins"/>
                <a:cs typeface="Poppins"/>
                <a:sym typeface="Poppins"/>
              </a:defRPr>
            </a:lvl7pPr>
            <a:lvl8pPr marR="0" lvl="7" algn="ctr" rtl="0">
              <a:lnSpc>
                <a:spcPct val="100000"/>
              </a:lnSpc>
              <a:spcBef>
                <a:spcPts val="0"/>
              </a:spcBef>
              <a:spcAft>
                <a:spcPts val="0"/>
              </a:spcAft>
              <a:buClr>
                <a:schemeClr val="lt1"/>
              </a:buClr>
              <a:buSzPts val="6000"/>
              <a:buFont typeface="Poppins"/>
              <a:buNone/>
              <a:defRPr sz="6000" b="1" i="0" u="none" strike="noStrike" cap="none">
                <a:solidFill>
                  <a:schemeClr val="lt1"/>
                </a:solidFill>
                <a:latin typeface="Poppins"/>
                <a:ea typeface="Poppins"/>
                <a:cs typeface="Poppins"/>
                <a:sym typeface="Poppins"/>
              </a:defRPr>
            </a:lvl8pPr>
            <a:lvl9pPr marR="0" lvl="8" algn="ctr" rtl="0">
              <a:lnSpc>
                <a:spcPct val="100000"/>
              </a:lnSpc>
              <a:spcBef>
                <a:spcPts val="0"/>
              </a:spcBef>
              <a:spcAft>
                <a:spcPts val="0"/>
              </a:spcAft>
              <a:buClr>
                <a:schemeClr val="lt1"/>
              </a:buClr>
              <a:buSzPts val="6000"/>
              <a:buFont typeface="Poppins"/>
              <a:buNone/>
              <a:defRPr sz="6000" b="1" i="0" u="none" strike="noStrike" cap="none">
                <a:solidFill>
                  <a:schemeClr val="lt1"/>
                </a:solidFill>
                <a:latin typeface="Poppins"/>
                <a:ea typeface="Poppins"/>
                <a:cs typeface="Poppins"/>
                <a:sym typeface="Poppins"/>
              </a:defRPr>
            </a:lvl9pPr>
          </a:lstStyle>
          <a:p>
            <a:pPr algn="r"/>
            <a:r>
              <a:rPr lang="fa-IR" sz="3000" b="0" dirty="0">
                <a:latin typeface="Yekan Bakh" panose="00000500000000000000" pitchFamily="2" charset="-78"/>
                <a:cs typeface="Yekan Bakh" panose="00000500000000000000" pitchFamily="2" charset="-78"/>
              </a:rPr>
              <a:t>آمار استنباطی</a:t>
            </a:r>
          </a:p>
        </p:txBody>
      </p:sp>
    </p:spTree>
    <p:extLst>
      <p:ext uri="{BB962C8B-B14F-4D97-AF65-F5344CB8AC3E}">
        <p14:creationId xmlns:p14="http://schemas.microsoft.com/office/powerpoint/2010/main" val="6585948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87">
          <a:extLst>
            <a:ext uri="{FF2B5EF4-FFF2-40B4-BE49-F238E27FC236}">
              <a16:creationId xmlns:a16="http://schemas.microsoft.com/office/drawing/2014/main" id="{7AF431AE-EB07-604C-5C95-E77A23F6B3EB}"/>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F9671E05-4299-3310-97A2-834824253FD4}"/>
              </a:ext>
            </a:extLst>
          </p:cNvPr>
          <p:cNvSpPr txBox="1"/>
          <p:nvPr/>
        </p:nvSpPr>
        <p:spPr>
          <a:xfrm>
            <a:off x="-7494" y="1459544"/>
            <a:ext cx="9151494" cy="369332"/>
          </a:xfrm>
          <a:prstGeom prst="rect">
            <a:avLst/>
          </a:prstGeom>
          <a:noFill/>
        </p:spPr>
        <p:txBody>
          <a:bodyPr wrap="square">
            <a:spAutoFit/>
          </a:bodyPr>
          <a:lstStyle/>
          <a:p>
            <a:pPr marL="228600" marR="0" algn="ctr" rtl="1">
              <a:buNone/>
            </a:pPr>
            <a:r>
              <a:rPr lang="fa-IR" sz="1800" dirty="0">
                <a:effectLst/>
                <a:latin typeface="Times New Roman" panose="02020603050405020304" pitchFamily="18" charset="0"/>
                <a:ea typeface="Calibri" panose="020F0502020204030204" pitchFamily="34" charset="0"/>
                <a:cs typeface="B Nazanin" panose="00000400000000000000" pitchFamily="2" charset="-78"/>
              </a:rPr>
              <a:t>جدول 10-4 :  ارتباط بین کیفیت خواب با ارتفاع از سطح دریا</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p:txBody>
      </p:sp>
      <p:graphicFrame>
        <p:nvGraphicFramePr>
          <p:cNvPr id="6" name="Table 5">
            <a:extLst>
              <a:ext uri="{FF2B5EF4-FFF2-40B4-BE49-F238E27FC236}">
                <a16:creationId xmlns:a16="http://schemas.microsoft.com/office/drawing/2014/main" id="{A6644468-6F29-A451-7EC3-2E8062D53403}"/>
              </a:ext>
            </a:extLst>
          </p:cNvPr>
          <p:cNvGraphicFramePr>
            <a:graphicFrameLocks noGrp="1"/>
          </p:cNvGraphicFramePr>
          <p:nvPr>
            <p:extLst>
              <p:ext uri="{D42A27DB-BD31-4B8C-83A1-F6EECF244321}">
                <p14:modId xmlns:p14="http://schemas.microsoft.com/office/powerpoint/2010/main" val="1001159704"/>
              </p:ext>
            </p:extLst>
          </p:nvPr>
        </p:nvGraphicFramePr>
        <p:xfrm>
          <a:off x="475101" y="1884338"/>
          <a:ext cx="8193799" cy="822960"/>
        </p:xfrm>
        <a:graphic>
          <a:graphicData uri="http://schemas.openxmlformats.org/drawingml/2006/table">
            <a:tbl>
              <a:tblPr rtl="1" firstRow="1" firstCol="1" bandRow="1">
                <a:tableStyleId>{3B4B98B0-60AC-42C2-AFA5-B58CD77FA1E5}</a:tableStyleId>
              </a:tblPr>
              <a:tblGrid>
                <a:gridCol w="1922090">
                  <a:extLst>
                    <a:ext uri="{9D8B030D-6E8A-4147-A177-3AD203B41FA5}">
                      <a16:colId xmlns:a16="http://schemas.microsoft.com/office/drawing/2014/main" val="822182763"/>
                    </a:ext>
                  </a:extLst>
                </a:gridCol>
                <a:gridCol w="1922090">
                  <a:extLst>
                    <a:ext uri="{9D8B030D-6E8A-4147-A177-3AD203B41FA5}">
                      <a16:colId xmlns:a16="http://schemas.microsoft.com/office/drawing/2014/main" val="3646847118"/>
                    </a:ext>
                  </a:extLst>
                </a:gridCol>
                <a:gridCol w="1464450">
                  <a:extLst>
                    <a:ext uri="{9D8B030D-6E8A-4147-A177-3AD203B41FA5}">
                      <a16:colId xmlns:a16="http://schemas.microsoft.com/office/drawing/2014/main" val="1189354413"/>
                    </a:ext>
                  </a:extLst>
                </a:gridCol>
                <a:gridCol w="1464450">
                  <a:extLst>
                    <a:ext uri="{9D8B030D-6E8A-4147-A177-3AD203B41FA5}">
                      <a16:colId xmlns:a16="http://schemas.microsoft.com/office/drawing/2014/main" val="988612611"/>
                    </a:ext>
                  </a:extLst>
                </a:gridCol>
                <a:gridCol w="1420719">
                  <a:extLst>
                    <a:ext uri="{9D8B030D-6E8A-4147-A177-3AD203B41FA5}">
                      <a16:colId xmlns:a16="http://schemas.microsoft.com/office/drawing/2014/main" val="4200177417"/>
                    </a:ext>
                  </a:extLst>
                </a:gridCol>
              </a:tblGrid>
              <a:tr h="245110">
                <a:tc>
                  <a:txBody>
                    <a:bodyPr/>
                    <a:lstStyle/>
                    <a:p>
                      <a:pPr marL="0" marR="0" algn="ctr" rtl="1">
                        <a:buNone/>
                      </a:pPr>
                      <a:r>
                        <a:rPr lang="fa-IR" sz="1800">
                          <a:effectLst/>
                          <a:cs typeface="B Nazanin" panose="00000400000000000000" pitchFamily="2" charset="-78"/>
                        </a:rPr>
                        <a:t> </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dirty="0">
                          <a:effectLst/>
                          <a:cs typeface="B Nazanin" panose="00000400000000000000" pitchFamily="2" charset="-78"/>
                        </a:rPr>
                        <a:t>ارتفاع از سطح دریا</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میانگین </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انحراف معیار</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latin typeface="Times New Roman" panose="02020603050405020304" pitchFamily="18" charset="0"/>
                          <a:cs typeface="Times New Roman" panose="02020603050405020304" pitchFamily="18" charset="0"/>
                        </a:rPr>
                        <a:t>p-value</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08428085"/>
                  </a:ext>
                </a:extLst>
              </a:tr>
              <a:tr h="159385">
                <a:tc rowSpan="2">
                  <a:txBody>
                    <a:bodyPr/>
                    <a:lstStyle/>
                    <a:p>
                      <a:pPr marL="0" marR="0" algn="ctr" rtl="1">
                        <a:buNone/>
                      </a:pPr>
                      <a:r>
                        <a:rPr lang="en-US" sz="1800" dirty="0">
                          <a:effectLst/>
                          <a:latin typeface="Times New Roman" panose="02020603050405020304" pitchFamily="18" charset="0"/>
                          <a:cs typeface="Times New Roman" panose="02020603050405020304" pitchFamily="18" charset="0"/>
                        </a:rPr>
                        <a:t>PSQI</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buNone/>
                      </a:pPr>
                      <a:r>
                        <a:rPr lang="fa-IR" sz="1800" dirty="0">
                          <a:effectLst/>
                          <a:cs typeface="B Nazanin" panose="00000400000000000000" pitchFamily="2" charset="-78"/>
                        </a:rPr>
                        <a:t>کمتر از 2000</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0">
                        <a:buNone/>
                      </a:pPr>
                      <a:r>
                        <a:rPr lang="en-US" sz="1800" dirty="0">
                          <a:effectLst/>
                          <a:cs typeface="B Nazanin" panose="00000400000000000000" pitchFamily="2" charset="-78"/>
                        </a:rPr>
                        <a:t>6.32</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3.18</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rowSpan="2">
                  <a:txBody>
                    <a:bodyPr/>
                    <a:lstStyle/>
                    <a:p>
                      <a:pPr marL="0" marR="0" algn="ctr" rtl="1">
                        <a:buNone/>
                      </a:pPr>
                      <a:r>
                        <a:rPr lang="en-US" sz="1800" dirty="0">
                          <a:effectLst/>
                          <a:cs typeface="B Nazanin" panose="00000400000000000000" pitchFamily="2" charset="-78"/>
                        </a:rPr>
                        <a:t>0.007*</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2732355391"/>
                  </a:ext>
                </a:extLst>
              </a:tr>
              <a:tr h="216535">
                <a:tc vMerge="1">
                  <a:txBody>
                    <a:bodyPr/>
                    <a:lstStyle/>
                    <a:p>
                      <a:pPr rtl="1"/>
                      <a:endParaRPr lang="fa-IR"/>
                    </a:p>
                  </a:txBody>
                  <a:tcPr/>
                </a:tc>
                <a:tc>
                  <a:txBody>
                    <a:bodyPr/>
                    <a:lstStyle/>
                    <a:p>
                      <a:pPr marL="0" marR="0" algn="ctr" rtl="1">
                        <a:buNone/>
                      </a:pPr>
                      <a:r>
                        <a:rPr lang="fa-IR" sz="1800" dirty="0">
                          <a:effectLst/>
                          <a:cs typeface="B Nazanin" panose="00000400000000000000" pitchFamily="2" charset="-78"/>
                        </a:rPr>
                        <a:t>بیشتر از 2000</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0">
                        <a:buNone/>
                      </a:pPr>
                      <a:r>
                        <a:rPr lang="en-US" sz="1800" dirty="0">
                          <a:effectLst/>
                          <a:cs typeface="B Nazanin" panose="00000400000000000000" pitchFamily="2" charset="-78"/>
                        </a:rPr>
                        <a:t>7.25</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3.58</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vMerge="1">
                  <a:txBody>
                    <a:bodyPr/>
                    <a:lstStyle/>
                    <a:p>
                      <a:pPr rtl="1"/>
                      <a:endParaRPr lang="fa-IR"/>
                    </a:p>
                  </a:txBody>
                  <a:tcPr/>
                </a:tc>
                <a:extLst>
                  <a:ext uri="{0D108BD9-81ED-4DB2-BD59-A6C34878D82A}">
                    <a16:rowId xmlns:a16="http://schemas.microsoft.com/office/drawing/2014/main" val="706793345"/>
                  </a:ext>
                </a:extLst>
              </a:tr>
            </a:tbl>
          </a:graphicData>
        </a:graphic>
      </p:graphicFrame>
      <p:sp>
        <p:nvSpPr>
          <p:cNvPr id="8" name="TextBox 7">
            <a:extLst>
              <a:ext uri="{FF2B5EF4-FFF2-40B4-BE49-F238E27FC236}">
                <a16:creationId xmlns:a16="http://schemas.microsoft.com/office/drawing/2014/main" id="{86066C49-EDC4-BF25-77C0-60CE077CBB34}"/>
              </a:ext>
            </a:extLst>
          </p:cNvPr>
          <p:cNvSpPr txBox="1"/>
          <p:nvPr/>
        </p:nvSpPr>
        <p:spPr>
          <a:xfrm>
            <a:off x="447960" y="2762760"/>
            <a:ext cx="8248080" cy="600164"/>
          </a:xfrm>
          <a:prstGeom prst="rect">
            <a:avLst/>
          </a:prstGeom>
          <a:noFill/>
        </p:spPr>
        <p:txBody>
          <a:bodyPr wrap="square">
            <a:spAutoFit/>
          </a:bodyPr>
          <a:lstStyle/>
          <a:p>
            <a:pPr algn="r" rtl="1"/>
            <a:r>
              <a:rPr lang="ar-SA" sz="1100" dirty="0">
                <a:latin typeface="IRANSans" panose="020B0506030804020204" pitchFamily="34" charset="-78"/>
                <a:ea typeface="Calibri" panose="020F0502020204030204" pitchFamily="34" charset="0"/>
                <a:cs typeface="IRANSans" panose="020B0506030804020204" pitchFamily="34" charset="-78"/>
              </a:rPr>
              <a:t>برای تعیین ارتباط بین کیفیت خواب با ارتفاع از سطح دریا از ازمون تی مس</a:t>
            </a:r>
            <a:r>
              <a:rPr lang="fa-IR" sz="1100" dirty="0">
                <a:latin typeface="IRANSans" panose="020B0506030804020204" pitchFamily="34" charset="-78"/>
                <a:ea typeface="Calibri" panose="020F0502020204030204" pitchFamily="34" charset="0"/>
                <a:cs typeface="IRANSans" panose="020B0506030804020204" pitchFamily="34" charset="-78"/>
              </a:rPr>
              <a:t>ت</a:t>
            </a:r>
            <a:r>
              <a:rPr lang="ar-SA" sz="1100" dirty="0">
                <a:latin typeface="IRANSans" panose="020B0506030804020204" pitchFamily="34" charset="-78"/>
                <a:ea typeface="Calibri" panose="020F0502020204030204" pitchFamily="34" charset="0"/>
                <a:cs typeface="IRANSans" panose="020B0506030804020204" pitchFamily="34" charset="-78"/>
              </a:rPr>
              <a:t>قل استفاده گردید</a:t>
            </a:r>
            <a:r>
              <a:rPr lang="en-US" sz="1100" dirty="0">
                <a:latin typeface="IRANSans" panose="020B0506030804020204" pitchFamily="34" charset="-78"/>
                <a:ea typeface="Calibri" panose="020F0502020204030204" pitchFamily="34" charset="0"/>
                <a:cs typeface="IRANSans" panose="020B0506030804020204" pitchFamily="34" charset="-78"/>
              </a:rPr>
              <a:t>.</a:t>
            </a:r>
          </a:p>
          <a:p>
            <a:pPr algn="r" rtl="1"/>
            <a:r>
              <a:rPr lang="ar-SA" sz="1100" dirty="0">
                <a:latin typeface="IRANSans" panose="020B0506030804020204" pitchFamily="34" charset="-78"/>
                <a:ea typeface="Calibri" panose="020F0502020204030204" pitchFamily="34" charset="0"/>
                <a:cs typeface="IRANSans" panose="020B0506030804020204" pitchFamily="34" charset="-78"/>
              </a:rPr>
              <a:t>نتایج ازمون تی مستقل نشان داد که ارتباط معنی داری بین کیفیت خواب با ارتفاع از سطح دریا وجود دارد. کیفیت خواب در افراد ساکن روستاهای با ارتفاع کمتر از 2000 متر از سطح دریا بهتر از افراد ساکن در روستاهای با ارتفاع بیشتر از 2000 متر بود (جدول 10-4). </a:t>
            </a:r>
            <a:endParaRPr lang="en-US" sz="1100" dirty="0">
              <a:latin typeface="IRANSans" panose="020B0506030804020204" pitchFamily="34" charset="-78"/>
              <a:ea typeface="Calibri" panose="020F0502020204030204" pitchFamily="34" charset="0"/>
              <a:cs typeface="IRANSans" panose="020B0506030804020204" pitchFamily="34" charset="-78"/>
            </a:endParaRPr>
          </a:p>
        </p:txBody>
      </p:sp>
      <p:graphicFrame>
        <p:nvGraphicFramePr>
          <p:cNvPr id="25" name="Chart 24">
            <a:extLst>
              <a:ext uri="{FF2B5EF4-FFF2-40B4-BE49-F238E27FC236}">
                <a16:creationId xmlns:a16="http://schemas.microsoft.com/office/drawing/2014/main" id="{40DD074E-1743-37C2-99E3-ED6472DFACD3}"/>
              </a:ext>
            </a:extLst>
          </p:cNvPr>
          <p:cNvGraphicFramePr/>
          <p:nvPr>
            <p:extLst>
              <p:ext uri="{D42A27DB-BD31-4B8C-83A1-F6EECF244321}">
                <p14:modId xmlns:p14="http://schemas.microsoft.com/office/powerpoint/2010/main" val="541900822"/>
              </p:ext>
            </p:extLst>
          </p:nvPr>
        </p:nvGraphicFramePr>
        <p:xfrm>
          <a:off x="1222200" y="3501424"/>
          <a:ext cx="6699600" cy="1424788"/>
        </p:xfrm>
        <a:graphic>
          <a:graphicData uri="http://schemas.openxmlformats.org/drawingml/2006/chart">
            <c:chart xmlns:c="http://schemas.openxmlformats.org/drawingml/2006/chart" xmlns:r="http://schemas.openxmlformats.org/officeDocument/2006/relationships" r:id="rId3"/>
          </a:graphicData>
        </a:graphic>
      </p:graphicFrame>
      <p:sp>
        <p:nvSpPr>
          <p:cNvPr id="27" name="TextBox 26">
            <a:extLst>
              <a:ext uri="{FF2B5EF4-FFF2-40B4-BE49-F238E27FC236}">
                <a16:creationId xmlns:a16="http://schemas.microsoft.com/office/drawing/2014/main" id="{BD0E24C8-D8A4-BA94-E456-8FE01AC3CA44}"/>
              </a:ext>
            </a:extLst>
          </p:cNvPr>
          <p:cNvSpPr txBox="1"/>
          <p:nvPr/>
        </p:nvSpPr>
        <p:spPr>
          <a:xfrm>
            <a:off x="2299447" y="409119"/>
            <a:ext cx="6191250" cy="515526"/>
          </a:xfrm>
          <a:prstGeom prst="rect">
            <a:avLst/>
          </a:prstGeom>
          <a:noFill/>
        </p:spPr>
        <p:txBody>
          <a:bodyPr wrap="square">
            <a:spAutoFit/>
          </a:bodyPr>
          <a:lstStyle/>
          <a:p>
            <a:pPr algn="just" rtl="1">
              <a:lnSpc>
                <a:spcPct val="150000"/>
              </a:lnSpc>
              <a:buNone/>
            </a:pPr>
            <a:r>
              <a:rPr lang="fa-IR" sz="2000" dirty="0">
                <a:effectLst/>
                <a:latin typeface="Vazir" panose="020B0603030804020204" pitchFamily="34" charset="-78"/>
                <a:ea typeface="Calibri" panose="020F0502020204030204" pitchFamily="34" charset="0"/>
                <a:cs typeface="B Titr" panose="00000700000000000000" pitchFamily="2" charset="-78"/>
              </a:rPr>
              <a:t>تعیین ارتباط بین کیفیت خواب با ارتفاع از سطح دریا</a:t>
            </a:r>
            <a:endParaRPr lang="en-US" sz="2000" dirty="0">
              <a:effectLst/>
              <a:latin typeface="Vazir" panose="020B0603030804020204" pitchFamily="34" charset="-78"/>
              <a:ea typeface="Calibri" panose="020F0502020204030204" pitchFamily="34" charset="0"/>
              <a:cs typeface="B Titr" panose="00000700000000000000" pitchFamily="2" charset="-78"/>
            </a:endParaRPr>
          </a:p>
        </p:txBody>
      </p:sp>
    </p:spTree>
    <p:extLst>
      <p:ext uri="{BB962C8B-B14F-4D97-AF65-F5344CB8AC3E}">
        <p14:creationId xmlns:p14="http://schemas.microsoft.com/office/powerpoint/2010/main" val="17954598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557">
          <a:extLst>
            <a:ext uri="{FF2B5EF4-FFF2-40B4-BE49-F238E27FC236}">
              <a16:creationId xmlns:a16="http://schemas.microsoft.com/office/drawing/2014/main" id="{51100665-DA12-995D-7C0D-C92AACFB570B}"/>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10C67089-50C3-6527-CE28-C007C1ED5097}"/>
              </a:ext>
            </a:extLst>
          </p:cNvPr>
          <p:cNvSpPr txBox="1"/>
          <p:nvPr/>
        </p:nvSpPr>
        <p:spPr>
          <a:xfrm>
            <a:off x="-34679" y="817147"/>
            <a:ext cx="9144000" cy="369332"/>
          </a:xfrm>
          <a:prstGeom prst="rect">
            <a:avLst/>
          </a:prstGeom>
          <a:noFill/>
        </p:spPr>
        <p:txBody>
          <a:bodyPr wrap="square">
            <a:spAutoFit/>
          </a:bodyPr>
          <a:lstStyle/>
          <a:p>
            <a:pPr marL="228600" marR="0" algn="ctr" rtl="1">
              <a:buNone/>
            </a:pPr>
            <a:r>
              <a:rPr lang="fa-IR" sz="1800" dirty="0">
                <a:effectLst/>
                <a:latin typeface="Times New Roman" panose="02020603050405020304" pitchFamily="18" charset="0"/>
                <a:ea typeface="Calibri" panose="020F0502020204030204" pitchFamily="34" charset="0"/>
                <a:cs typeface="B Nazanin" panose="00000400000000000000" pitchFamily="2" charset="-78"/>
              </a:rPr>
              <a:t>جدول 11-4 :  ارتباط بین کیفیت خواب با جنسیت</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p:txBody>
      </p:sp>
      <p:graphicFrame>
        <p:nvGraphicFramePr>
          <p:cNvPr id="3" name="Table 2">
            <a:extLst>
              <a:ext uri="{FF2B5EF4-FFF2-40B4-BE49-F238E27FC236}">
                <a16:creationId xmlns:a16="http://schemas.microsoft.com/office/drawing/2014/main" id="{55254B9E-8ABF-FCF2-FCEE-A64AF419BCE4}"/>
              </a:ext>
            </a:extLst>
          </p:cNvPr>
          <p:cNvGraphicFramePr>
            <a:graphicFrameLocks noGrp="1"/>
          </p:cNvGraphicFramePr>
          <p:nvPr>
            <p:extLst>
              <p:ext uri="{D42A27DB-BD31-4B8C-83A1-F6EECF244321}">
                <p14:modId xmlns:p14="http://schemas.microsoft.com/office/powerpoint/2010/main" val="1781614069"/>
              </p:ext>
            </p:extLst>
          </p:nvPr>
        </p:nvGraphicFramePr>
        <p:xfrm>
          <a:off x="397321" y="1247347"/>
          <a:ext cx="8280000" cy="822960"/>
        </p:xfrm>
        <a:graphic>
          <a:graphicData uri="http://schemas.openxmlformats.org/drawingml/2006/table">
            <a:tbl>
              <a:tblPr rtl="1" firstRow="1" firstCol="1" bandRow="1">
                <a:tableStyleId>{3B4B98B0-60AC-42C2-AFA5-B58CD77FA1E5}</a:tableStyleId>
              </a:tblPr>
              <a:tblGrid>
                <a:gridCol w="1942311">
                  <a:extLst>
                    <a:ext uri="{9D8B030D-6E8A-4147-A177-3AD203B41FA5}">
                      <a16:colId xmlns:a16="http://schemas.microsoft.com/office/drawing/2014/main" val="3325038881"/>
                    </a:ext>
                  </a:extLst>
                </a:gridCol>
                <a:gridCol w="1942311">
                  <a:extLst>
                    <a:ext uri="{9D8B030D-6E8A-4147-A177-3AD203B41FA5}">
                      <a16:colId xmlns:a16="http://schemas.microsoft.com/office/drawing/2014/main" val="1854641285"/>
                    </a:ext>
                  </a:extLst>
                </a:gridCol>
                <a:gridCol w="1479856">
                  <a:extLst>
                    <a:ext uri="{9D8B030D-6E8A-4147-A177-3AD203B41FA5}">
                      <a16:colId xmlns:a16="http://schemas.microsoft.com/office/drawing/2014/main" val="561588453"/>
                    </a:ext>
                  </a:extLst>
                </a:gridCol>
                <a:gridCol w="1479856">
                  <a:extLst>
                    <a:ext uri="{9D8B030D-6E8A-4147-A177-3AD203B41FA5}">
                      <a16:colId xmlns:a16="http://schemas.microsoft.com/office/drawing/2014/main" val="1723462837"/>
                    </a:ext>
                  </a:extLst>
                </a:gridCol>
                <a:gridCol w="1435666">
                  <a:extLst>
                    <a:ext uri="{9D8B030D-6E8A-4147-A177-3AD203B41FA5}">
                      <a16:colId xmlns:a16="http://schemas.microsoft.com/office/drawing/2014/main" val="2589282817"/>
                    </a:ext>
                  </a:extLst>
                </a:gridCol>
              </a:tblGrid>
              <a:tr h="245110">
                <a:tc>
                  <a:txBody>
                    <a:bodyPr/>
                    <a:lstStyle/>
                    <a:p>
                      <a:pPr marL="0" marR="0" algn="ctr" rtl="1">
                        <a:buNone/>
                      </a:pPr>
                      <a:r>
                        <a:rPr lang="fa-IR" sz="1800">
                          <a:effectLst/>
                          <a:latin typeface="Times New Roman" panose="02020603050405020304" pitchFamily="18" charset="0"/>
                          <a:cs typeface="B Nazanin" panose="00000400000000000000" pitchFamily="2" charset="-78"/>
                        </a:rPr>
                        <a:t> </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latin typeface="Times New Roman" panose="02020603050405020304" pitchFamily="18" charset="0"/>
                          <a:cs typeface="B Nazanin" panose="00000400000000000000" pitchFamily="2" charset="-78"/>
                        </a:rPr>
                        <a:t>جنسیت</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latin typeface="Times New Roman" panose="02020603050405020304" pitchFamily="18" charset="0"/>
                          <a:cs typeface="B Nazanin" panose="00000400000000000000" pitchFamily="2" charset="-78"/>
                        </a:rPr>
                        <a:t>میانگین </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latin typeface="Times New Roman" panose="02020603050405020304" pitchFamily="18" charset="0"/>
                          <a:cs typeface="B Nazanin" panose="00000400000000000000" pitchFamily="2" charset="-78"/>
                        </a:rPr>
                        <a:t>انحراف معیار</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latin typeface="Times New Roman" panose="02020603050405020304" pitchFamily="18" charset="0"/>
                          <a:cs typeface="B Nazanin" panose="00000400000000000000" pitchFamily="2" charset="-78"/>
                        </a:rPr>
                        <a:t>p-value</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3639896803"/>
                  </a:ext>
                </a:extLst>
              </a:tr>
              <a:tr h="159385">
                <a:tc rowSpan="2">
                  <a:txBody>
                    <a:bodyPr/>
                    <a:lstStyle/>
                    <a:p>
                      <a:pPr marL="0" marR="0" algn="ctr" rtl="1">
                        <a:buNone/>
                      </a:pPr>
                      <a:r>
                        <a:rPr lang="en-US" sz="1800" dirty="0">
                          <a:effectLst/>
                          <a:latin typeface="Times New Roman" panose="02020603050405020304" pitchFamily="18" charset="0"/>
                          <a:cs typeface="B Nazanin" panose="00000400000000000000" pitchFamily="2" charset="-78"/>
                        </a:rPr>
                        <a:t>PSQI</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latin typeface="Times New Roman" panose="02020603050405020304" pitchFamily="18" charset="0"/>
                          <a:cs typeface="B Nazanin" panose="00000400000000000000" pitchFamily="2" charset="-78"/>
                        </a:rPr>
                        <a:t>مرد</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0">
                        <a:buNone/>
                      </a:pPr>
                      <a:r>
                        <a:rPr lang="en-US" sz="1800" dirty="0">
                          <a:effectLst/>
                          <a:latin typeface="Times New Roman" panose="02020603050405020304" pitchFamily="18" charset="0"/>
                          <a:cs typeface="B Nazanin" panose="00000400000000000000" pitchFamily="2" charset="-78"/>
                        </a:rPr>
                        <a:t>6.25</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latin typeface="Times New Roman" panose="02020603050405020304" pitchFamily="18" charset="0"/>
                          <a:cs typeface="B Nazanin" panose="00000400000000000000" pitchFamily="2" charset="-78"/>
                        </a:rPr>
                        <a:t>3.26</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rowSpan="2">
                  <a:txBody>
                    <a:bodyPr/>
                    <a:lstStyle/>
                    <a:p>
                      <a:pPr marL="0" marR="0" algn="ctr" rtl="1">
                        <a:buNone/>
                      </a:pPr>
                      <a:r>
                        <a:rPr lang="en-US" sz="1800">
                          <a:effectLst/>
                          <a:latin typeface="Times New Roman" panose="02020603050405020304" pitchFamily="18" charset="0"/>
                          <a:cs typeface="B Nazanin" panose="00000400000000000000" pitchFamily="2" charset="-78"/>
                        </a:rPr>
                        <a:t>0.009*</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332538065"/>
                  </a:ext>
                </a:extLst>
              </a:tr>
              <a:tr h="216535">
                <a:tc vMerge="1">
                  <a:txBody>
                    <a:bodyPr/>
                    <a:lstStyle/>
                    <a:p>
                      <a:pPr rtl="1"/>
                      <a:endParaRPr lang="fa-IR"/>
                    </a:p>
                  </a:txBody>
                  <a:tcPr/>
                </a:tc>
                <a:tc>
                  <a:txBody>
                    <a:bodyPr/>
                    <a:lstStyle/>
                    <a:p>
                      <a:pPr marL="0" marR="0" algn="ctr" rtl="1">
                        <a:buNone/>
                      </a:pPr>
                      <a:r>
                        <a:rPr lang="fa-IR" sz="1800" dirty="0">
                          <a:effectLst/>
                          <a:latin typeface="Times New Roman" panose="02020603050405020304" pitchFamily="18" charset="0"/>
                          <a:cs typeface="B Nazanin" panose="00000400000000000000" pitchFamily="2" charset="-78"/>
                        </a:rPr>
                        <a:t>زن</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0">
                        <a:buNone/>
                      </a:pPr>
                      <a:r>
                        <a:rPr lang="en-US" sz="1800" dirty="0">
                          <a:effectLst/>
                          <a:latin typeface="Times New Roman" panose="02020603050405020304" pitchFamily="18" charset="0"/>
                          <a:cs typeface="B Nazanin" panose="00000400000000000000" pitchFamily="2" charset="-78"/>
                        </a:rPr>
                        <a:t>7.14</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latin typeface="Times New Roman" panose="02020603050405020304" pitchFamily="18" charset="0"/>
                          <a:cs typeface="B Nazanin" panose="00000400000000000000" pitchFamily="2" charset="-78"/>
                        </a:rPr>
                        <a:t>3.46</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vMerge="1">
                  <a:txBody>
                    <a:bodyPr/>
                    <a:lstStyle/>
                    <a:p>
                      <a:pPr rtl="1"/>
                      <a:endParaRPr lang="fa-IR"/>
                    </a:p>
                  </a:txBody>
                  <a:tcPr/>
                </a:tc>
                <a:extLst>
                  <a:ext uri="{0D108BD9-81ED-4DB2-BD59-A6C34878D82A}">
                    <a16:rowId xmlns:a16="http://schemas.microsoft.com/office/drawing/2014/main" val="2624730610"/>
                  </a:ext>
                </a:extLst>
              </a:tr>
            </a:tbl>
          </a:graphicData>
        </a:graphic>
      </p:graphicFrame>
      <p:sp>
        <p:nvSpPr>
          <p:cNvPr id="5" name="TextBox 4">
            <a:extLst>
              <a:ext uri="{FF2B5EF4-FFF2-40B4-BE49-F238E27FC236}">
                <a16:creationId xmlns:a16="http://schemas.microsoft.com/office/drawing/2014/main" id="{BD4F1586-5E05-B429-4B14-08CF0F04EA29}"/>
              </a:ext>
            </a:extLst>
          </p:cNvPr>
          <p:cNvSpPr txBox="1"/>
          <p:nvPr/>
        </p:nvSpPr>
        <p:spPr>
          <a:xfrm>
            <a:off x="370321" y="2131175"/>
            <a:ext cx="8334000" cy="430887"/>
          </a:xfrm>
          <a:prstGeom prst="rect">
            <a:avLst/>
          </a:prstGeom>
          <a:noFill/>
        </p:spPr>
        <p:txBody>
          <a:bodyPr wrap="square">
            <a:spAutoFit/>
          </a:bodyPr>
          <a:lstStyle/>
          <a:p>
            <a:pPr algn="r" rtl="1"/>
            <a:r>
              <a:rPr lang="ar-SA" sz="1100" dirty="0">
                <a:latin typeface="IRANSans" panose="020B0506030804020204" pitchFamily="34" charset="-78"/>
                <a:ea typeface="Calibri" panose="020F0502020204030204" pitchFamily="34" charset="0"/>
                <a:cs typeface="IRANSans" panose="020B0506030804020204" pitchFamily="34" charset="-78"/>
              </a:rPr>
              <a:t>نتایج ازمون تی مستقل نشان داد که تفاوت معنی داری بین کیفیت خواب در زنان و مردان وجود دارد.</a:t>
            </a:r>
            <a:endParaRPr lang="fa-IR" sz="1100" dirty="0">
              <a:latin typeface="IRANSans" panose="020B0506030804020204" pitchFamily="34" charset="-78"/>
              <a:ea typeface="Calibri" panose="020F0502020204030204" pitchFamily="34" charset="0"/>
              <a:cs typeface="IRANSans" panose="020B0506030804020204" pitchFamily="34" charset="-78"/>
            </a:endParaRPr>
          </a:p>
          <a:p>
            <a:pPr algn="r" rtl="1"/>
            <a:r>
              <a:rPr lang="ar-SA" sz="1100" dirty="0">
                <a:latin typeface="IRANSans" panose="020B0506030804020204" pitchFamily="34" charset="-78"/>
                <a:ea typeface="Calibri" panose="020F0502020204030204" pitchFamily="34" charset="0"/>
                <a:cs typeface="IRANSans" panose="020B0506030804020204" pitchFamily="34" charset="-78"/>
              </a:rPr>
              <a:t>کیفیت خواب در مردان بالاتر از زنان می باشد</a:t>
            </a:r>
            <a:endParaRPr lang="en-US" sz="1100" dirty="0">
              <a:latin typeface="IRANSans" panose="020B0506030804020204" pitchFamily="34" charset="-78"/>
              <a:ea typeface="Calibri" panose="020F0502020204030204" pitchFamily="34" charset="0"/>
              <a:cs typeface="IRANSans" panose="020B0506030804020204" pitchFamily="34" charset="-78"/>
            </a:endParaRPr>
          </a:p>
        </p:txBody>
      </p:sp>
      <p:sp>
        <p:nvSpPr>
          <p:cNvPr id="6" name="TextBox 5">
            <a:extLst>
              <a:ext uri="{FF2B5EF4-FFF2-40B4-BE49-F238E27FC236}">
                <a16:creationId xmlns:a16="http://schemas.microsoft.com/office/drawing/2014/main" id="{3416C988-A33B-7ECD-F510-DC3683C7544F}"/>
              </a:ext>
            </a:extLst>
          </p:cNvPr>
          <p:cNvSpPr txBox="1"/>
          <p:nvPr/>
        </p:nvSpPr>
        <p:spPr>
          <a:xfrm>
            <a:off x="-1101735" y="2600647"/>
            <a:ext cx="10603042" cy="369332"/>
          </a:xfrm>
          <a:prstGeom prst="rect">
            <a:avLst/>
          </a:prstGeom>
          <a:noFill/>
        </p:spPr>
        <p:txBody>
          <a:bodyPr wrap="square">
            <a:spAutoFit/>
          </a:bodyPr>
          <a:lstStyle/>
          <a:p>
            <a:pPr marL="228600" marR="0" algn="ctr" rtl="1">
              <a:buNone/>
            </a:pPr>
            <a:r>
              <a:rPr lang="fa-IR" sz="1800" dirty="0">
                <a:effectLst/>
                <a:latin typeface="Times New Roman" panose="02020603050405020304" pitchFamily="18" charset="0"/>
                <a:ea typeface="Calibri" panose="020F0502020204030204" pitchFamily="34" charset="0"/>
                <a:cs typeface="B Nazanin" panose="00000400000000000000" pitchFamily="2" charset="-78"/>
              </a:rPr>
              <a:t>جدول 12-4 :  ارتباط بین کیفیت خواب با جنسیت به تفکیک ارتفاع از سطح دریا</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p:txBody>
      </p:sp>
      <p:graphicFrame>
        <p:nvGraphicFramePr>
          <p:cNvPr id="7" name="Table 6">
            <a:extLst>
              <a:ext uri="{FF2B5EF4-FFF2-40B4-BE49-F238E27FC236}">
                <a16:creationId xmlns:a16="http://schemas.microsoft.com/office/drawing/2014/main" id="{DF82119A-3C96-7818-295C-F6621511367F}"/>
              </a:ext>
            </a:extLst>
          </p:cNvPr>
          <p:cNvGraphicFramePr>
            <a:graphicFrameLocks noGrp="1"/>
          </p:cNvGraphicFramePr>
          <p:nvPr>
            <p:extLst>
              <p:ext uri="{D42A27DB-BD31-4B8C-83A1-F6EECF244321}">
                <p14:modId xmlns:p14="http://schemas.microsoft.com/office/powerpoint/2010/main" val="3618918424"/>
              </p:ext>
            </p:extLst>
          </p:nvPr>
        </p:nvGraphicFramePr>
        <p:xfrm>
          <a:off x="370320" y="3015003"/>
          <a:ext cx="8334000" cy="1410970"/>
        </p:xfrm>
        <a:graphic>
          <a:graphicData uri="http://schemas.openxmlformats.org/drawingml/2006/table">
            <a:tbl>
              <a:tblPr rtl="1" firstRow="1" firstCol="1" bandRow="1">
                <a:tableStyleId>{3B4B98B0-60AC-42C2-AFA5-B58CD77FA1E5}</a:tableStyleId>
              </a:tblPr>
              <a:tblGrid>
                <a:gridCol w="1954978">
                  <a:extLst>
                    <a:ext uri="{9D8B030D-6E8A-4147-A177-3AD203B41FA5}">
                      <a16:colId xmlns:a16="http://schemas.microsoft.com/office/drawing/2014/main" val="1857123326"/>
                    </a:ext>
                  </a:extLst>
                </a:gridCol>
                <a:gridCol w="1954978">
                  <a:extLst>
                    <a:ext uri="{9D8B030D-6E8A-4147-A177-3AD203B41FA5}">
                      <a16:colId xmlns:a16="http://schemas.microsoft.com/office/drawing/2014/main" val="1815607627"/>
                    </a:ext>
                  </a:extLst>
                </a:gridCol>
                <a:gridCol w="1489508">
                  <a:extLst>
                    <a:ext uri="{9D8B030D-6E8A-4147-A177-3AD203B41FA5}">
                      <a16:colId xmlns:a16="http://schemas.microsoft.com/office/drawing/2014/main" val="8226880"/>
                    </a:ext>
                  </a:extLst>
                </a:gridCol>
                <a:gridCol w="1489508">
                  <a:extLst>
                    <a:ext uri="{9D8B030D-6E8A-4147-A177-3AD203B41FA5}">
                      <a16:colId xmlns:a16="http://schemas.microsoft.com/office/drawing/2014/main" val="1991341993"/>
                    </a:ext>
                  </a:extLst>
                </a:gridCol>
                <a:gridCol w="1445028">
                  <a:extLst>
                    <a:ext uri="{9D8B030D-6E8A-4147-A177-3AD203B41FA5}">
                      <a16:colId xmlns:a16="http://schemas.microsoft.com/office/drawing/2014/main" val="2439300735"/>
                    </a:ext>
                  </a:extLst>
                </a:gridCol>
              </a:tblGrid>
              <a:tr h="245110">
                <a:tc>
                  <a:txBody>
                    <a:bodyPr/>
                    <a:lstStyle/>
                    <a:p>
                      <a:pPr marL="0" marR="0" algn="ctr" rtl="1">
                        <a:buNone/>
                      </a:pPr>
                      <a:r>
                        <a:rPr lang="fa-IR" sz="1800">
                          <a:effectLst/>
                          <a:cs typeface="B Nazanin" panose="00000400000000000000" pitchFamily="2" charset="-78"/>
                        </a:rPr>
                        <a:t>ارتفاع</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جنسیت</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میانگین </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انحراف معیار</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p-value</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3777268337"/>
                  </a:ext>
                </a:extLst>
              </a:tr>
              <a:tr h="159385">
                <a:tc rowSpan="2">
                  <a:txBody>
                    <a:bodyPr/>
                    <a:lstStyle/>
                    <a:p>
                      <a:pPr marL="0" marR="0" algn="ctr" rtl="1">
                        <a:buNone/>
                      </a:pPr>
                      <a:r>
                        <a:rPr lang="fa-IR" sz="1800">
                          <a:effectLst/>
                          <a:cs typeface="B Nazanin" panose="00000400000000000000" pitchFamily="2" charset="-78"/>
                        </a:rPr>
                        <a:t>کمتر از  2000</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مرد</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0">
                        <a:buNone/>
                      </a:pPr>
                      <a:r>
                        <a:rPr lang="en-US" sz="1800">
                          <a:effectLst/>
                          <a:cs typeface="B Nazanin" panose="00000400000000000000" pitchFamily="2" charset="-78"/>
                        </a:rPr>
                        <a:t>5.76</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2.950</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rowSpan="2">
                  <a:txBody>
                    <a:bodyPr/>
                    <a:lstStyle/>
                    <a:p>
                      <a:pPr marL="0" marR="0" algn="ctr" rtl="1">
                        <a:buNone/>
                      </a:pPr>
                      <a:r>
                        <a:rPr lang="en-US" sz="1800">
                          <a:effectLst/>
                          <a:cs typeface="B Nazanin" panose="00000400000000000000" pitchFamily="2" charset="-78"/>
                        </a:rPr>
                        <a:t>0.022*</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3248637619"/>
                  </a:ext>
                </a:extLst>
              </a:tr>
              <a:tr h="216535">
                <a:tc vMerge="1">
                  <a:txBody>
                    <a:bodyPr/>
                    <a:lstStyle/>
                    <a:p>
                      <a:pPr rtl="1"/>
                      <a:endParaRPr lang="fa-IR"/>
                    </a:p>
                  </a:txBody>
                  <a:tcPr/>
                </a:tc>
                <a:tc>
                  <a:txBody>
                    <a:bodyPr/>
                    <a:lstStyle/>
                    <a:p>
                      <a:pPr marL="0" marR="0" algn="ctr" rtl="1">
                        <a:buNone/>
                      </a:pPr>
                      <a:r>
                        <a:rPr lang="fa-IR" sz="1800">
                          <a:effectLst/>
                          <a:cs typeface="B Nazanin" panose="00000400000000000000" pitchFamily="2" charset="-78"/>
                        </a:rPr>
                        <a:t>زن</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0">
                        <a:buNone/>
                      </a:pPr>
                      <a:r>
                        <a:rPr lang="en-US" sz="1800" dirty="0">
                          <a:effectLst/>
                          <a:cs typeface="B Nazanin" panose="00000400000000000000" pitchFamily="2" charset="-78"/>
                        </a:rPr>
                        <a:t>6.75</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3.309</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vMerge="1">
                  <a:txBody>
                    <a:bodyPr/>
                    <a:lstStyle/>
                    <a:p>
                      <a:pPr rtl="1"/>
                      <a:endParaRPr lang="fa-IR"/>
                    </a:p>
                  </a:txBody>
                  <a:tcPr/>
                </a:tc>
                <a:extLst>
                  <a:ext uri="{0D108BD9-81ED-4DB2-BD59-A6C34878D82A}">
                    <a16:rowId xmlns:a16="http://schemas.microsoft.com/office/drawing/2014/main" val="2564122357"/>
                  </a:ext>
                </a:extLst>
              </a:tr>
              <a:tr h="313690">
                <a:tc rowSpan="2">
                  <a:txBody>
                    <a:bodyPr/>
                    <a:lstStyle/>
                    <a:p>
                      <a:pPr marL="0" marR="0" algn="ctr" rtl="1">
                        <a:buNone/>
                      </a:pPr>
                      <a:r>
                        <a:rPr lang="fa-IR" sz="1800" dirty="0">
                          <a:effectLst/>
                          <a:cs typeface="B Nazanin" panose="00000400000000000000" pitchFamily="2" charset="-78"/>
                        </a:rPr>
                        <a:t>بیشتر از 2000 </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dirty="0">
                          <a:effectLst/>
                          <a:cs typeface="B Nazanin" panose="00000400000000000000" pitchFamily="2" charset="-78"/>
                        </a:rPr>
                        <a:t>مرد</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0">
                        <a:buNone/>
                      </a:pPr>
                      <a:r>
                        <a:rPr lang="en-US" sz="1800">
                          <a:effectLst/>
                          <a:cs typeface="B Nazanin" panose="00000400000000000000" pitchFamily="2" charset="-78"/>
                        </a:rPr>
                        <a:t>6.80</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3.528</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rowSpan="2">
                  <a:txBody>
                    <a:bodyPr/>
                    <a:lstStyle/>
                    <a:p>
                      <a:pPr marL="0" marR="0" algn="ctr" rtl="1">
                        <a:buNone/>
                      </a:pPr>
                      <a:r>
                        <a:rPr lang="en-US" sz="1800" dirty="0">
                          <a:effectLst/>
                          <a:cs typeface="B Nazanin" panose="00000400000000000000" pitchFamily="2" charset="-78"/>
                        </a:rPr>
                        <a:t>0.110</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1279089914"/>
                  </a:ext>
                </a:extLst>
              </a:tr>
              <a:tr h="216535">
                <a:tc vMerge="1">
                  <a:txBody>
                    <a:bodyPr/>
                    <a:lstStyle/>
                    <a:p>
                      <a:pPr rtl="1"/>
                      <a:endParaRPr lang="fa-IR"/>
                    </a:p>
                  </a:txBody>
                  <a:tcPr/>
                </a:tc>
                <a:tc>
                  <a:txBody>
                    <a:bodyPr/>
                    <a:lstStyle/>
                    <a:p>
                      <a:pPr marL="0" marR="0" algn="ctr" rtl="1">
                        <a:buNone/>
                      </a:pPr>
                      <a:r>
                        <a:rPr lang="fa-IR" sz="1800" dirty="0">
                          <a:effectLst/>
                          <a:cs typeface="B Nazanin" panose="00000400000000000000" pitchFamily="2" charset="-78"/>
                        </a:rPr>
                        <a:t>زن</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0">
                        <a:buNone/>
                      </a:pPr>
                      <a:r>
                        <a:rPr lang="en-US" sz="1800" dirty="0">
                          <a:effectLst/>
                          <a:cs typeface="B Nazanin" panose="00000400000000000000" pitchFamily="2" charset="-78"/>
                        </a:rPr>
                        <a:t>7.67</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3.607</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vMerge="1">
                  <a:txBody>
                    <a:bodyPr/>
                    <a:lstStyle/>
                    <a:p>
                      <a:pPr rtl="1"/>
                      <a:endParaRPr lang="fa-IR"/>
                    </a:p>
                  </a:txBody>
                  <a:tcPr/>
                </a:tc>
                <a:extLst>
                  <a:ext uri="{0D108BD9-81ED-4DB2-BD59-A6C34878D82A}">
                    <a16:rowId xmlns:a16="http://schemas.microsoft.com/office/drawing/2014/main" val="1319121524"/>
                  </a:ext>
                </a:extLst>
              </a:tr>
            </a:tbl>
          </a:graphicData>
        </a:graphic>
      </p:graphicFrame>
      <p:sp>
        <p:nvSpPr>
          <p:cNvPr id="9" name="TextBox 8">
            <a:extLst>
              <a:ext uri="{FF2B5EF4-FFF2-40B4-BE49-F238E27FC236}">
                <a16:creationId xmlns:a16="http://schemas.microsoft.com/office/drawing/2014/main" id="{91D7A7CE-72AB-B61E-8647-DD7253EACFD9}"/>
              </a:ext>
            </a:extLst>
          </p:cNvPr>
          <p:cNvSpPr txBox="1"/>
          <p:nvPr/>
        </p:nvSpPr>
        <p:spPr>
          <a:xfrm>
            <a:off x="0" y="4470997"/>
            <a:ext cx="7935373" cy="430887"/>
          </a:xfrm>
          <a:prstGeom prst="rect">
            <a:avLst/>
          </a:prstGeom>
          <a:noFill/>
        </p:spPr>
        <p:txBody>
          <a:bodyPr wrap="square">
            <a:spAutoFit/>
          </a:bodyPr>
          <a:lstStyle/>
          <a:p>
            <a:pPr algn="r" rtl="1"/>
            <a:r>
              <a:rPr lang="ar-SA" sz="1100" dirty="0">
                <a:latin typeface="IRANSans" panose="020B0506030804020204" pitchFamily="34" charset="-78"/>
                <a:ea typeface="Calibri" panose="020F0502020204030204" pitchFamily="34" charset="0"/>
                <a:cs typeface="IRANSans" panose="020B0506030804020204" pitchFamily="34" charset="-78"/>
              </a:rPr>
              <a:t>ارتباط معنی داری بین جنسیت و کیفیت خواب در افراد ساکن مناطق با ارتفاع کمتر از 2000 متر وجود داشت</a:t>
            </a:r>
            <a:endParaRPr lang="fa-IR" sz="1100" dirty="0">
              <a:latin typeface="IRANSans" panose="020B0506030804020204" pitchFamily="34" charset="-78"/>
              <a:ea typeface="Calibri" panose="020F0502020204030204" pitchFamily="34" charset="0"/>
              <a:cs typeface="IRANSans" panose="020B0506030804020204" pitchFamily="34" charset="-78"/>
            </a:endParaRPr>
          </a:p>
          <a:p>
            <a:pPr algn="r" rtl="1"/>
            <a:r>
              <a:rPr lang="ar-SA" sz="1100" dirty="0">
                <a:latin typeface="IRANSans" panose="020B0506030804020204" pitchFamily="34" charset="-78"/>
                <a:ea typeface="Calibri" panose="020F0502020204030204" pitchFamily="34" charset="0"/>
                <a:cs typeface="IRANSans" panose="020B0506030804020204" pitchFamily="34" charset="-78"/>
              </a:rPr>
              <a:t>ولی در افراد ساکن روستاهای با ارتفاع بالاتر از 2000 متر ارتباط معنی داری  مشاهده نشد </a:t>
            </a:r>
            <a:endParaRPr lang="en-US" sz="1100" dirty="0">
              <a:latin typeface="IRANSans" panose="020B0506030804020204" pitchFamily="34" charset="-78"/>
              <a:ea typeface="Calibri" panose="020F0502020204030204" pitchFamily="34" charset="0"/>
              <a:cs typeface="IRANSans" panose="020B0506030804020204" pitchFamily="34" charset="-78"/>
            </a:endParaRPr>
          </a:p>
        </p:txBody>
      </p:sp>
      <p:sp>
        <p:nvSpPr>
          <p:cNvPr id="10" name="TextBox 9">
            <a:extLst>
              <a:ext uri="{FF2B5EF4-FFF2-40B4-BE49-F238E27FC236}">
                <a16:creationId xmlns:a16="http://schemas.microsoft.com/office/drawing/2014/main" id="{BBAE865E-9FAC-CD07-94A4-7A14E43DEAA6}"/>
              </a:ext>
            </a:extLst>
          </p:cNvPr>
          <p:cNvSpPr txBox="1"/>
          <p:nvPr/>
        </p:nvSpPr>
        <p:spPr>
          <a:xfrm>
            <a:off x="2581836" y="139926"/>
            <a:ext cx="6191250" cy="515526"/>
          </a:xfrm>
          <a:prstGeom prst="rect">
            <a:avLst/>
          </a:prstGeom>
          <a:noFill/>
        </p:spPr>
        <p:txBody>
          <a:bodyPr wrap="square">
            <a:spAutoFit/>
          </a:bodyPr>
          <a:lstStyle/>
          <a:p>
            <a:pPr algn="just" rtl="1">
              <a:lnSpc>
                <a:spcPct val="150000"/>
              </a:lnSpc>
              <a:buNone/>
            </a:pPr>
            <a:r>
              <a:rPr lang="fa-IR" sz="2000" dirty="0">
                <a:effectLst/>
                <a:latin typeface="Vazir" panose="020B0603030804020204" pitchFamily="34" charset="-78"/>
                <a:ea typeface="Calibri" panose="020F0502020204030204" pitchFamily="34" charset="0"/>
                <a:cs typeface="B Titr" panose="00000700000000000000" pitchFamily="2" charset="-78"/>
              </a:rPr>
              <a:t>تعیین ارتباط بین کیفیت خواب با </a:t>
            </a:r>
            <a:r>
              <a:rPr lang="fa-IR" sz="2000" dirty="0">
                <a:latin typeface="Vazir" panose="020B0603030804020204" pitchFamily="34" charset="-78"/>
                <a:ea typeface="Calibri" panose="020F0502020204030204" pitchFamily="34" charset="0"/>
                <a:cs typeface="B Titr" panose="00000700000000000000" pitchFamily="2" charset="-78"/>
              </a:rPr>
              <a:t>جنسیت</a:t>
            </a:r>
            <a:endParaRPr lang="en-US" sz="2000" dirty="0">
              <a:effectLst/>
              <a:latin typeface="Vazir" panose="020B0603030804020204" pitchFamily="34" charset="-78"/>
              <a:ea typeface="Calibri" panose="020F0502020204030204" pitchFamily="34" charset="0"/>
              <a:cs typeface="B Titr" panose="00000700000000000000" pitchFamily="2" charset="-78"/>
            </a:endParaRPr>
          </a:p>
        </p:txBody>
      </p:sp>
    </p:spTree>
    <p:extLst>
      <p:ext uri="{BB962C8B-B14F-4D97-AF65-F5344CB8AC3E}">
        <p14:creationId xmlns:p14="http://schemas.microsoft.com/office/powerpoint/2010/main" val="37889005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23">
          <a:extLst>
            <a:ext uri="{FF2B5EF4-FFF2-40B4-BE49-F238E27FC236}">
              <a16:creationId xmlns:a16="http://schemas.microsoft.com/office/drawing/2014/main" id="{44FD3AD1-91AE-4102-E910-5B2394A89A5A}"/>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09D953A6-AD14-466E-B11F-17D549B7E536}"/>
              </a:ext>
            </a:extLst>
          </p:cNvPr>
          <p:cNvSpPr txBox="1"/>
          <p:nvPr/>
        </p:nvSpPr>
        <p:spPr>
          <a:xfrm>
            <a:off x="178173" y="802341"/>
            <a:ext cx="9144000" cy="369332"/>
          </a:xfrm>
          <a:prstGeom prst="rect">
            <a:avLst/>
          </a:prstGeom>
          <a:noFill/>
        </p:spPr>
        <p:txBody>
          <a:bodyPr wrap="square">
            <a:spAutoFit/>
          </a:bodyPr>
          <a:lstStyle/>
          <a:p>
            <a:pPr marL="228600" marR="0" algn="ctr" rtl="1">
              <a:buNone/>
            </a:pPr>
            <a:r>
              <a:rPr lang="fa-IR" sz="1800" dirty="0">
                <a:effectLst/>
                <a:latin typeface="Times New Roman" panose="02020603050405020304" pitchFamily="18" charset="0"/>
                <a:ea typeface="Calibri" panose="020F0502020204030204" pitchFamily="34" charset="0"/>
                <a:cs typeface="B Nazanin" panose="00000400000000000000" pitchFamily="2" charset="-78"/>
              </a:rPr>
              <a:t>جدول 13-4 :  ارتباط بین کیفیت خواب با سن</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p:txBody>
      </p:sp>
      <p:graphicFrame>
        <p:nvGraphicFramePr>
          <p:cNvPr id="3" name="Table 2">
            <a:extLst>
              <a:ext uri="{FF2B5EF4-FFF2-40B4-BE49-F238E27FC236}">
                <a16:creationId xmlns:a16="http://schemas.microsoft.com/office/drawing/2014/main" id="{B33A3FE5-D8B8-ECCC-53F4-26A4DBA54796}"/>
              </a:ext>
            </a:extLst>
          </p:cNvPr>
          <p:cNvGraphicFramePr>
            <a:graphicFrameLocks noGrp="1"/>
          </p:cNvGraphicFramePr>
          <p:nvPr>
            <p:extLst>
              <p:ext uri="{D42A27DB-BD31-4B8C-83A1-F6EECF244321}">
                <p14:modId xmlns:p14="http://schemas.microsoft.com/office/powerpoint/2010/main" val="2118221842"/>
              </p:ext>
            </p:extLst>
          </p:nvPr>
        </p:nvGraphicFramePr>
        <p:xfrm>
          <a:off x="607361" y="1307433"/>
          <a:ext cx="8207188" cy="1774500"/>
        </p:xfrm>
        <a:graphic>
          <a:graphicData uri="http://schemas.openxmlformats.org/drawingml/2006/table">
            <a:tbl>
              <a:tblPr rtl="1" firstRow="1" firstCol="1" bandRow="1">
                <a:tableStyleId>{3B4B98B0-60AC-42C2-AFA5-B58CD77FA1E5}</a:tableStyleId>
              </a:tblPr>
              <a:tblGrid>
                <a:gridCol w="2457631">
                  <a:extLst>
                    <a:ext uri="{9D8B030D-6E8A-4147-A177-3AD203B41FA5}">
                      <a16:colId xmlns:a16="http://schemas.microsoft.com/office/drawing/2014/main" val="2696506147"/>
                    </a:ext>
                  </a:extLst>
                </a:gridCol>
                <a:gridCol w="2457631">
                  <a:extLst>
                    <a:ext uri="{9D8B030D-6E8A-4147-A177-3AD203B41FA5}">
                      <a16:colId xmlns:a16="http://schemas.microsoft.com/office/drawing/2014/main" val="2929361896"/>
                    </a:ext>
                  </a:extLst>
                </a:gridCol>
                <a:gridCol w="1670911">
                  <a:extLst>
                    <a:ext uri="{9D8B030D-6E8A-4147-A177-3AD203B41FA5}">
                      <a16:colId xmlns:a16="http://schemas.microsoft.com/office/drawing/2014/main" val="3533424198"/>
                    </a:ext>
                  </a:extLst>
                </a:gridCol>
                <a:gridCol w="1621015">
                  <a:extLst>
                    <a:ext uri="{9D8B030D-6E8A-4147-A177-3AD203B41FA5}">
                      <a16:colId xmlns:a16="http://schemas.microsoft.com/office/drawing/2014/main" val="1372195304"/>
                    </a:ext>
                  </a:extLst>
                </a:gridCol>
              </a:tblGrid>
              <a:tr h="237884">
                <a:tc>
                  <a:txBody>
                    <a:bodyPr/>
                    <a:lstStyle/>
                    <a:p>
                      <a:pPr marL="0" marR="0" algn="ctr" rtl="1">
                        <a:buNone/>
                      </a:pPr>
                      <a:r>
                        <a:rPr lang="fa-IR" sz="1800">
                          <a:effectLst/>
                          <a:cs typeface="B Nazanin" panose="00000400000000000000" pitchFamily="2" charset="-78"/>
                        </a:rPr>
                        <a:t> </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dirty="0">
                          <a:effectLst/>
                          <a:cs typeface="B Nazanin" panose="00000400000000000000" pitchFamily="2" charset="-78"/>
                        </a:rPr>
                        <a:t> </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PSQI</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سن</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2152140050"/>
                  </a:ext>
                </a:extLst>
              </a:tr>
              <a:tr h="475770">
                <a:tc rowSpan="2">
                  <a:txBody>
                    <a:bodyPr/>
                    <a:lstStyle/>
                    <a:p>
                      <a:pPr marL="0" marR="0" algn="ctr" rtl="1">
                        <a:buNone/>
                      </a:pPr>
                      <a:r>
                        <a:rPr lang="en-US" sz="1800">
                          <a:effectLst/>
                          <a:cs typeface="B Nazanin" panose="00000400000000000000" pitchFamily="2" charset="-78"/>
                        </a:rPr>
                        <a:t>PSQI</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Pearson Correlation</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1</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.206</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3364136880"/>
                  </a:ext>
                </a:extLst>
              </a:tr>
              <a:tr h="237884">
                <a:tc vMerge="1">
                  <a:txBody>
                    <a:bodyPr/>
                    <a:lstStyle/>
                    <a:p>
                      <a:pPr rtl="1"/>
                      <a:endParaRPr lang="fa-IR"/>
                    </a:p>
                  </a:txBody>
                  <a:tcPr/>
                </a:tc>
                <a:tc>
                  <a:txBody>
                    <a:bodyPr/>
                    <a:lstStyle/>
                    <a:p>
                      <a:pPr marL="0" marR="0" algn="ctr" rtl="1">
                        <a:buNone/>
                      </a:pPr>
                      <a:r>
                        <a:rPr lang="en-US" sz="1800" dirty="0">
                          <a:effectLst/>
                          <a:cs typeface="B Nazanin" panose="00000400000000000000" pitchFamily="2" charset="-78"/>
                        </a:rPr>
                        <a:t>p-value</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 </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.0001*</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1714366786"/>
                  </a:ext>
                </a:extLst>
              </a:tr>
              <a:tr h="475770">
                <a:tc rowSpan="2">
                  <a:txBody>
                    <a:bodyPr/>
                    <a:lstStyle/>
                    <a:p>
                      <a:pPr marL="0" marR="0" algn="ctr" rtl="1">
                        <a:buNone/>
                      </a:pPr>
                      <a:r>
                        <a:rPr lang="fa-IR" sz="1800" dirty="0">
                          <a:effectLst/>
                          <a:cs typeface="B Nazanin" panose="00000400000000000000" pitchFamily="2" charset="-78"/>
                        </a:rPr>
                        <a:t>سن</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Pearson Correlation</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.206</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1</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2636149570"/>
                  </a:ext>
                </a:extLst>
              </a:tr>
              <a:tr h="25481">
                <a:tc vMerge="1">
                  <a:txBody>
                    <a:bodyPr/>
                    <a:lstStyle/>
                    <a:p>
                      <a:pPr rtl="1"/>
                      <a:endParaRPr lang="fa-IR"/>
                    </a:p>
                  </a:txBody>
                  <a:tcPr/>
                </a:tc>
                <a:tc>
                  <a:txBody>
                    <a:bodyPr/>
                    <a:lstStyle/>
                    <a:p>
                      <a:pPr marL="0" marR="0" algn="ctr" rtl="1">
                        <a:buNone/>
                      </a:pPr>
                      <a:r>
                        <a:rPr lang="en-US" sz="1800" dirty="0">
                          <a:effectLst/>
                          <a:cs typeface="B Nazanin" panose="00000400000000000000" pitchFamily="2" charset="-78"/>
                        </a:rPr>
                        <a:t>p-value</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0">
                        <a:buNone/>
                      </a:pPr>
                      <a:r>
                        <a:rPr lang="en-US" sz="1800" dirty="0">
                          <a:effectLst/>
                          <a:cs typeface="B Nazanin" panose="00000400000000000000" pitchFamily="2" charset="-78"/>
                        </a:rPr>
                        <a:t>.0001*</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 </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3657337920"/>
                  </a:ext>
                </a:extLst>
              </a:tr>
            </a:tbl>
          </a:graphicData>
        </a:graphic>
      </p:graphicFrame>
      <p:sp>
        <p:nvSpPr>
          <p:cNvPr id="5" name="TextBox 4">
            <a:extLst>
              <a:ext uri="{FF2B5EF4-FFF2-40B4-BE49-F238E27FC236}">
                <a16:creationId xmlns:a16="http://schemas.microsoft.com/office/drawing/2014/main" id="{487E452D-1542-7FD6-D355-831AF030C6CC}"/>
              </a:ext>
            </a:extLst>
          </p:cNvPr>
          <p:cNvSpPr txBox="1"/>
          <p:nvPr/>
        </p:nvSpPr>
        <p:spPr>
          <a:xfrm>
            <a:off x="218514" y="3154456"/>
            <a:ext cx="8706972" cy="523220"/>
          </a:xfrm>
          <a:prstGeom prst="rect">
            <a:avLst/>
          </a:prstGeom>
          <a:noFill/>
        </p:spPr>
        <p:txBody>
          <a:bodyPr wrap="square">
            <a:spAutoFit/>
          </a:bodyPr>
          <a:lstStyle/>
          <a:p>
            <a:pPr algn="r" rtl="1"/>
            <a:r>
              <a:rPr lang="ar-SA" dirty="0">
                <a:latin typeface="IRANSans" panose="020B0506030804020204" pitchFamily="34" charset="-78"/>
                <a:ea typeface="Calibri" panose="020F0502020204030204" pitchFamily="34" charset="0"/>
                <a:cs typeface="IRANSans" panose="020B0506030804020204" pitchFamily="34" charset="-78"/>
              </a:rPr>
              <a:t>نتایج ازمون ضریب همبستگی پیرسون نشان داد که ارتباط معنی داری بین نمره </a:t>
            </a:r>
            <a:r>
              <a:rPr lang="en-US" dirty="0">
                <a:latin typeface="IRANSans" panose="020B0506030804020204" pitchFamily="34" charset="-78"/>
                <a:ea typeface="Calibri" panose="020F0502020204030204" pitchFamily="34" charset="0"/>
                <a:cs typeface="IRANSans" panose="020B0506030804020204" pitchFamily="34" charset="-78"/>
              </a:rPr>
              <a:t>PSQI</a:t>
            </a:r>
            <a:r>
              <a:rPr lang="ar-SA" dirty="0">
                <a:latin typeface="IRANSans" panose="020B0506030804020204" pitchFamily="34" charset="-78"/>
                <a:ea typeface="Calibri" panose="020F0502020204030204" pitchFamily="34" charset="0"/>
                <a:cs typeface="IRANSans" panose="020B0506030804020204" pitchFamily="34" charset="-78"/>
              </a:rPr>
              <a:t> با سن وجود دارد.</a:t>
            </a:r>
            <a:endParaRPr lang="fa-IR" dirty="0">
              <a:latin typeface="IRANSans" panose="020B0506030804020204" pitchFamily="34" charset="-78"/>
              <a:ea typeface="Calibri" panose="020F0502020204030204" pitchFamily="34" charset="0"/>
              <a:cs typeface="IRANSans" panose="020B0506030804020204" pitchFamily="34" charset="-78"/>
            </a:endParaRPr>
          </a:p>
          <a:p>
            <a:pPr algn="r" rtl="1"/>
            <a:r>
              <a:rPr lang="ar-SA" dirty="0">
                <a:latin typeface="IRANSans" panose="020B0506030804020204" pitchFamily="34" charset="-78"/>
                <a:ea typeface="Calibri" panose="020F0502020204030204" pitchFamily="34" charset="0"/>
                <a:cs typeface="IRANSans" panose="020B0506030804020204" pitchFamily="34" charset="-78"/>
              </a:rPr>
              <a:t>این ارتباط در حد ضعیف و در جهت مستقیم می باشد</a:t>
            </a:r>
            <a:endParaRPr lang="en-US" dirty="0">
              <a:latin typeface="IRANSans" panose="020B0506030804020204" pitchFamily="34" charset="-78"/>
              <a:ea typeface="Calibri" panose="020F0502020204030204" pitchFamily="34" charset="0"/>
              <a:cs typeface="IRANSans" panose="020B0506030804020204" pitchFamily="34" charset="-78"/>
            </a:endParaRPr>
          </a:p>
        </p:txBody>
      </p:sp>
      <p:sp>
        <p:nvSpPr>
          <p:cNvPr id="8" name="TextBox 7">
            <a:extLst>
              <a:ext uri="{FF2B5EF4-FFF2-40B4-BE49-F238E27FC236}">
                <a16:creationId xmlns:a16="http://schemas.microsoft.com/office/drawing/2014/main" id="{A32CD6EF-788A-8C3F-A71A-4BB91660C7AE}"/>
              </a:ext>
            </a:extLst>
          </p:cNvPr>
          <p:cNvSpPr txBox="1"/>
          <p:nvPr/>
        </p:nvSpPr>
        <p:spPr>
          <a:xfrm>
            <a:off x="2734236" y="151055"/>
            <a:ext cx="6191250" cy="515526"/>
          </a:xfrm>
          <a:prstGeom prst="rect">
            <a:avLst/>
          </a:prstGeom>
          <a:noFill/>
        </p:spPr>
        <p:txBody>
          <a:bodyPr wrap="square">
            <a:spAutoFit/>
          </a:bodyPr>
          <a:lstStyle/>
          <a:p>
            <a:pPr algn="just" rtl="1">
              <a:lnSpc>
                <a:spcPct val="150000"/>
              </a:lnSpc>
              <a:buNone/>
            </a:pPr>
            <a:r>
              <a:rPr lang="fa-IR" sz="2000" dirty="0">
                <a:effectLst/>
                <a:latin typeface="Vazir" panose="020B0603030804020204" pitchFamily="34" charset="-78"/>
                <a:ea typeface="Calibri" panose="020F0502020204030204" pitchFamily="34" charset="0"/>
                <a:cs typeface="B Titr" panose="00000700000000000000" pitchFamily="2" charset="-78"/>
              </a:rPr>
              <a:t>تعیین ارتباط بین کیفیت خواب با سن</a:t>
            </a:r>
            <a:endParaRPr lang="en-US" sz="2000" dirty="0">
              <a:effectLst/>
              <a:latin typeface="Vazir" panose="020B0603030804020204" pitchFamily="34" charset="-78"/>
              <a:ea typeface="Calibri" panose="020F0502020204030204" pitchFamily="34" charset="0"/>
              <a:cs typeface="B Titr" panose="00000700000000000000" pitchFamily="2" charset="-78"/>
            </a:endParaRPr>
          </a:p>
        </p:txBody>
      </p:sp>
    </p:spTree>
    <p:extLst>
      <p:ext uri="{BB962C8B-B14F-4D97-AF65-F5344CB8AC3E}">
        <p14:creationId xmlns:p14="http://schemas.microsoft.com/office/powerpoint/2010/main" val="16549845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557">
          <a:extLst>
            <a:ext uri="{FF2B5EF4-FFF2-40B4-BE49-F238E27FC236}">
              <a16:creationId xmlns:a16="http://schemas.microsoft.com/office/drawing/2014/main" id="{87578AE5-4E89-E698-663C-504498EF07C7}"/>
            </a:ext>
          </a:extLst>
        </p:cNvPr>
        <p:cNvGrpSpPr/>
        <p:nvPr/>
      </p:nvGrpSpPr>
      <p:grpSpPr>
        <a:xfrm>
          <a:off x="0" y="0"/>
          <a:ext cx="0" cy="0"/>
          <a:chOff x="0" y="0"/>
          <a:chExt cx="0" cy="0"/>
        </a:xfrm>
      </p:grpSpPr>
      <p:graphicFrame>
        <p:nvGraphicFramePr>
          <p:cNvPr id="7" name="Table 6">
            <a:extLst>
              <a:ext uri="{FF2B5EF4-FFF2-40B4-BE49-F238E27FC236}">
                <a16:creationId xmlns:a16="http://schemas.microsoft.com/office/drawing/2014/main" id="{577A7FA2-5BB6-4AA3-89DB-A0B083C35653}"/>
              </a:ext>
            </a:extLst>
          </p:cNvPr>
          <p:cNvGraphicFramePr>
            <a:graphicFrameLocks noGrp="1"/>
          </p:cNvGraphicFramePr>
          <p:nvPr>
            <p:extLst>
              <p:ext uri="{D42A27DB-BD31-4B8C-83A1-F6EECF244321}">
                <p14:modId xmlns:p14="http://schemas.microsoft.com/office/powerpoint/2010/main" val="2154136739"/>
              </p:ext>
            </p:extLst>
          </p:nvPr>
        </p:nvGraphicFramePr>
        <p:xfrm>
          <a:off x="138953" y="982500"/>
          <a:ext cx="8897472" cy="2845431"/>
        </p:xfrm>
        <a:graphic>
          <a:graphicData uri="http://schemas.openxmlformats.org/drawingml/2006/table">
            <a:tbl>
              <a:tblPr rtl="1" firstRow="1" firstCol="1" bandRow="1">
                <a:tableStyleId>{3B4B98B0-60AC-42C2-AFA5-B58CD77FA1E5}</a:tableStyleId>
              </a:tblPr>
              <a:tblGrid>
                <a:gridCol w="2175126">
                  <a:extLst>
                    <a:ext uri="{9D8B030D-6E8A-4147-A177-3AD203B41FA5}">
                      <a16:colId xmlns:a16="http://schemas.microsoft.com/office/drawing/2014/main" val="3833383851"/>
                    </a:ext>
                  </a:extLst>
                </a:gridCol>
                <a:gridCol w="2175126">
                  <a:extLst>
                    <a:ext uri="{9D8B030D-6E8A-4147-A177-3AD203B41FA5}">
                      <a16:colId xmlns:a16="http://schemas.microsoft.com/office/drawing/2014/main" val="3141098607"/>
                    </a:ext>
                  </a:extLst>
                </a:gridCol>
                <a:gridCol w="2175126">
                  <a:extLst>
                    <a:ext uri="{9D8B030D-6E8A-4147-A177-3AD203B41FA5}">
                      <a16:colId xmlns:a16="http://schemas.microsoft.com/office/drawing/2014/main" val="67648807"/>
                    </a:ext>
                  </a:extLst>
                </a:gridCol>
                <a:gridCol w="1186047">
                  <a:extLst>
                    <a:ext uri="{9D8B030D-6E8A-4147-A177-3AD203B41FA5}">
                      <a16:colId xmlns:a16="http://schemas.microsoft.com/office/drawing/2014/main" val="2485748496"/>
                    </a:ext>
                  </a:extLst>
                </a:gridCol>
                <a:gridCol w="1186047">
                  <a:extLst>
                    <a:ext uri="{9D8B030D-6E8A-4147-A177-3AD203B41FA5}">
                      <a16:colId xmlns:a16="http://schemas.microsoft.com/office/drawing/2014/main" val="1810494497"/>
                    </a:ext>
                  </a:extLst>
                </a:gridCol>
              </a:tblGrid>
              <a:tr h="316159">
                <a:tc>
                  <a:txBody>
                    <a:bodyPr/>
                    <a:lstStyle/>
                    <a:p>
                      <a:pPr marL="0" marR="0" algn="ctr" rtl="1">
                        <a:buNone/>
                      </a:pPr>
                      <a:r>
                        <a:rPr lang="fa-IR" sz="1800" dirty="0">
                          <a:effectLst/>
                          <a:cs typeface="B Nazanin" panose="00000400000000000000" pitchFamily="2" charset="-78"/>
                        </a:rPr>
                        <a:t>ارتفاع</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 </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 </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PSQI</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سن</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3430057763"/>
                  </a:ext>
                </a:extLst>
              </a:tr>
              <a:tr h="316159">
                <a:tc rowSpan="4">
                  <a:txBody>
                    <a:bodyPr/>
                    <a:lstStyle/>
                    <a:p>
                      <a:pPr marL="0" marR="0" algn="ctr" rtl="1">
                        <a:buNone/>
                      </a:pPr>
                      <a:r>
                        <a:rPr lang="fa-IR" sz="1800" dirty="0">
                          <a:effectLst/>
                          <a:cs typeface="B Nazanin" panose="00000400000000000000" pitchFamily="2" charset="-78"/>
                        </a:rPr>
                        <a:t>کمتر از 2000</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rowSpan="2">
                  <a:txBody>
                    <a:bodyPr/>
                    <a:lstStyle/>
                    <a:p>
                      <a:pPr marL="0" marR="0" algn="ctr" rtl="1">
                        <a:buNone/>
                      </a:pPr>
                      <a:r>
                        <a:rPr lang="en-US" sz="1800">
                          <a:effectLst/>
                          <a:cs typeface="B Nazanin" panose="00000400000000000000" pitchFamily="2" charset="-78"/>
                        </a:rPr>
                        <a:t>PSQI</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Pearson Correlation</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1</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.248</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3254190706"/>
                  </a:ext>
                </a:extLst>
              </a:tr>
              <a:tr h="316159">
                <a:tc vMerge="1">
                  <a:txBody>
                    <a:bodyPr/>
                    <a:lstStyle/>
                    <a:p>
                      <a:pPr rtl="1"/>
                      <a:endParaRPr lang="fa-IR"/>
                    </a:p>
                  </a:txBody>
                  <a:tcPr/>
                </a:tc>
                <a:tc vMerge="1">
                  <a:txBody>
                    <a:bodyPr/>
                    <a:lstStyle/>
                    <a:p>
                      <a:pPr rtl="1"/>
                      <a:endParaRPr lang="fa-IR"/>
                    </a:p>
                  </a:txBody>
                  <a:tcPr/>
                </a:tc>
                <a:tc>
                  <a:txBody>
                    <a:bodyPr/>
                    <a:lstStyle/>
                    <a:p>
                      <a:pPr marL="0" marR="0" algn="ctr" rtl="1">
                        <a:buNone/>
                      </a:pPr>
                      <a:r>
                        <a:rPr lang="en-US" sz="1800">
                          <a:effectLst/>
                          <a:cs typeface="B Nazanin" panose="00000400000000000000" pitchFamily="2" charset="-78"/>
                        </a:rPr>
                        <a:t>p-value</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 </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.0001*</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3041064519"/>
                  </a:ext>
                </a:extLst>
              </a:tr>
              <a:tr h="316159">
                <a:tc vMerge="1">
                  <a:txBody>
                    <a:bodyPr/>
                    <a:lstStyle/>
                    <a:p>
                      <a:pPr rtl="1"/>
                      <a:endParaRPr lang="fa-IR"/>
                    </a:p>
                  </a:txBody>
                  <a:tcPr/>
                </a:tc>
                <a:tc rowSpan="2">
                  <a:txBody>
                    <a:bodyPr/>
                    <a:lstStyle/>
                    <a:p>
                      <a:pPr marL="0" marR="0" algn="ctr" rtl="1">
                        <a:buNone/>
                      </a:pPr>
                      <a:r>
                        <a:rPr lang="fa-IR" sz="1800">
                          <a:effectLst/>
                          <a:cs typeface="B Nazanin" panose="00000400000000000000" pitchFamily="2" charset="-78"/>
                        </a:rPr>
                        <a:t>سن</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Pearson Correlation</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.248</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1</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3461682643"/>
                  </a:ext>
                </a:extLst>
              </a:tr>
              <a:tr h="316159">
                <a:tc vMerge="1">
                  <a:txBody>
                    <a:bodyPr/>
                    <a:lstStyle/>
                    <a:p>
                      <a:pPr rtl="1"/>
                      <a:endParaRPr lang="fa-IR"/>
                    </a:p>
                  </a:txBody>
                  <a:tcPr/>
                </a:tc>
                <a:tc vMerge="1">
                  <a:txBody>
                    <a:bodyPr/>
                    <a:lstStyle/>
                    <a:p>
                      <a:pPr rtl="1"/>
                      <a:endParaRPr lang="fa-IR"/>
                    </a:p>
                  </a:txBody>
                  <a:tcPr/>
                </a:tc>
                <a:tc>
                  <a:txBody>
                    <a:bodyPr/>
                    <a:lstStyle/>
                    <a:p>
                      <a:pPr marL="0" marR="0" algn="ctr" rtl="1">
                        <a:buNone/>
                      </a:pPr>
                      <a:r>
                        <a:rPr lang="en-US" sz="1800">
                          <a:effectLst/>
                          <a:cs typeface="B Nazanin" panose="00000400000000000000" pitchFamily="2" charset="-78"/>
                        </a:rPr>
                        <a:t>p-value</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0">
                        <a:buNone/>
                      </a:pPr>
                      <a:r>
                        <a:rPr lang="en-US" sz="1800">
                          <a:effectLst/>
                          <a:cs typeface="B Nazanin" panose="00000400000000000000" pitchFamily="2" charset="-78"/>
                        </a:rPr>
                        <a:t>.0001*</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 </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1616751563"/>
                  </a:ext>
                </a:extLst>
              </a:tr>
              <a:tr h="316159">
                <a:tc rowSpan="4">
                  <a:txBody>
                    <a:bodyPr/>
                    <a:lstStyle/>
                    <a:p>
                      <a:pPr marL="0" marR="0" algn="ctr" rtl="1">
                        <a:buNone/>
                      </a:pPr>
                      <a:r>
                        <a:rPr lang="fa-IR" sz="1800" dirty="0">
                          <a:effectLst/>
                          <a:cs typeface="B Nazanin" panose="00000400000000000000" pitchFamily="2" charset="-78"/>
                        </a:rPr>
                        <a:t>بیشتر از 2000</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rowSpan="2">
                  <a:txBody>
                    <a:bodyPr/>
                    <a:lstStyle/>
                    <a:p>
                      <a:pPr marL="0" marR="0" algn="ctr" rtl="1">
                        <a:buNone/>
                      </a:pPr>
                      <a:r>
                        <a:rPr lang="en-US" sz="1800" dirty="0">
                          <a:effectLst/>
                          <a:cs typeface="B Nazanin" panose="00000400000000000000" pitchFamily="2" charset="-78"/>
                        </a:rPr>
                        <a:t>PSQI</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Pearson Correlation</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1</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.146</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943986880"/>
                  </a:ext>
                </a:extLst>
              </a:tr>
              <a:tr h="316159">
                <a:tc vMerge="1">
                  <a:txBody>
                    <a:bodyPr/>
                    <a:lstStyle/>
                    <a:p>
                      <a:pPr rtl="1"/>
                      <a:endParaRPr lang="fa-IR"/>
                    </a:p>
                  </a:txBody>
                  <a:tcPr/>
                </a:tc>
                <a:tc vMerge="1">
                  <a:txBody>
                    <a:bodyPr/>
                    <a:lstStyle/>
                    <a:p>
                      <a:pPr rtl="1"/>
                      <a:endParaRPr lang="fa-IR"/>
                    </a:p>
                  </a:txBody>
                  <a:tcPr/>
                </a:tc>
                <a:tc>
                  <a:txBody>
                    <a:bodyPr/>
                    <a:lstStyle/>
                    <a:p>
                      <a:pPr marL="0" marR="0" algn="ctr" rtl="1">
                        <a:buNone/>
                      </a:pPr>
                      <a:r>
                        <a:rPr lang="en-US" sz="1800" dirty="0">
                          <a:effectLst/>
                          <a:cs typeface="B Nazanin" panose="00000400000000000000" pitchFamily="2" charset="-78"/>
                        </a:rPr>
                        <a:t>p-value</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 </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.055</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452592045"/>
                  </a:ext>
                </a:extLst>
              </a:tr>
              <a:tr h="316159">
                <a:tc vMerge="1">
                  <a:txBody>
                    <a:bodyPr/>
                    <a:lstStyle/>
                    <a:p>
                      <a:pPr rtl="1"/>
                      <a:endParaRPr lang="fa-IR"/>
                    </a:p>
                  </a:txBody>
                  <a:tcPr/>
                </a:tc>
                <a:tc rowSpan="2">
                  <a:txBody>
                    <a:bodyPr/>
                    <a:lstStyle/>
                    <a:p>
                      <a:pPr marL="0" marR="0" algn="ctr" rtl="1">
                        <a:buNone/>
                      </a:pPr>
                      <a:r>
                        <a:rPr lang="fa-IR" sz="1800" dirty="0">
                          <a:effectLst/>
                          <a:cs typeface="B Nazanin" panose="00000400000000000000" pitchFamily="2" charset="-78"/>
                        </a:rPr>
                        <a:t>سن</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Pearson Correlation</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.146</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1</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3584446422"/>
                  </a:ext>
                </a:extLst>
              </a:tr>
              <a:tr h="316159">
                <a:tc vMerge="1">
                  <a:txBody>
                    <a:bodyPr/>
                    <a:lstStyle/>
                    <a:p>
                      <a:pPr rtl="1"/>
                      <a:endParaRPr lang="fa-IR"/>
                    </a:p>
                  </a:txBody>
                  <a:tcPr/>
                </a:tc>
                <a:tc vMerge="1">
                  <a:txBody>
                    <a:bodyPr/>
                    <a:lstStyle/>
                    <a:p>
                      <a:pPr rtl="1"/>
                      <a:endParaRPr lang="fa-IR"/>
                    </a:p>
                  </a:txBody>
                  <a:tcPr/>
                </a:tc>
                <a:tc>
                  <a:txBody>
                    <a:bodyPr/>
                    <a:lstStyle/>
                    <a:p>
                      <a:pPr marL="0" marR="0" algn="ctr" rtl="1">
                        <a:buNone/>
                      </a:pPr>
                      <a:r>
                        <a:rPr lang="en-US" sz="1800">
                          <a:effectLst/>
                          <a:cs typeface="B Nazanin" panose="00000400000000000000" pitchFamily="2" charset="-78"/>
                        </a:rPr>
                        <a:t>p-value</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0">
                        <a:buNone/>
                      </a:pPr>
                      <a:r>
                        <a:rPr lang="en-US" sz="1800" dirty="0">
                          <a:effectLst/>
                          <a:cs typeface="B Nazanin" panose="00000400000000000000" pitchFamily="2" charset="-78"/>
                        </a:rPr>
                        <a:t>.055</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 </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4039043711"/>
                  </a:ext>
                </a:extLst>
              </a:tr>
            </a:tbl>
          </a:graphicData>
        </a:graphic>
      </p:graphicFrame>
      <p:sp>
        <p:nvSpPr>
          <p:cNvPr id="6" name="TextBox 5">
            <a:extLst>
              <a:ext uri="{FF2B5EF4-FFF2-40B4-BE49-F238E27FC236}">
                <a16:creationId xmlns:a16="http://schemas.microsoft.com/office/drawing/2014/main" id="{1D218D28-27DC-0126-7901-EAF925D258A4}"/>
              </a:ext>
            </a:extLst>
          </p:cNvPr>
          <p:cNvSpPr txBox="1"/>
          <p:nvPr/>
        </p:nvSpPr>
        <p:spPr>
          <a:xfrm>
            <a:off x="-805721" y="425721"/>
            <a:ext cx="11212642" cy="369332"/>
          </a:xfrm>
          <a:prstGeom prst="rect">
            <a:avLst/>
          </a:prstGeom>
          <a:noFill/>
        </p:spPr>
        <p:txBody>
          <a:bodyPr wrap="square">
            <a:spAutoFit/>
          </a:bodyPr>
          <a:lstStyle/>
          <a:p>
            <a:pPr marL="228600" marR="0" algn="ctr" rtl="1">
              <a:buNone/>
            </a:pPr>
            <a:r>
              <a:rPr lang="fa-IR" sz="1800" dirty="0">
                <a:effectLst/>
                <a:latin typeface="Times New Roman" panose="02020603050405020304" pitchFamily="18" charset="0"/>
                <a:ea typeface="Calibri" panose="020F0502020204030204" pitchFamily="34" charset="0"/>
                <a:cs typeface="B Nazanin" panose="00000400000000000000" pitchFamily="2" charset="-78"/>
              </a:rPr>
              <a:t>جدول 14-4 :  ارتباط بین کیفیت خواب با سن به تفکیک ارتفاع از سطح دریا</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p:txBody>
      </p:sp>
      <p:sp>
        <p:nvSpPr>
          <p:cNvPr id="3" name="TextBox 2">
            <a:extLst>
              <a:ext uri="{FF2B5EF4-FFF2-40B4-BE49-F238E27FC236}">
                <a16:creationId xmlns:a16="http://schemas.microsoft.com/office/drawing/2014/main" id="{0420656F-14AC-884D-2E5A-630128DD0D8E}"/>
              </a:ext>
            </a:extLst>
          </p:cNvPr>
          <p:cNvSpPr txBox="1"/>
          <p:nvPr/>
        </p:nvSpPr>
        <p:spPr>
          <a:xfrm>
            <a:off x="515472" y="3899390"/>
            <a:ext cx="7835152" cy="600164"/>
          </a:xfrm>
          <a:prstGeom prst="rect">
            <a:avLst/>
          </a:prstGeom>
          <a:noFill/>
        </p:spPr>
        <p:txBody>
          <a:bodyPr wrap="square">
            <a:spAutoFit/>
          </a:bodyPr>
          <a:lstStyle/>
          <a:p>
            <a:pPr algn="r" rtl="1"/>
            <a:r>
              <a:rPr lang="ar-SA" sz="1100" dirty="0">
                <a:latin typeface="IRANSans" panose="020B0506030804020204" pitchFamily="34" charset="-78"/>
                <a:ea typeface="Calibri" panose="020F0502020204030204" pitchFamily="34" charset="0"/>
                <a:cs typeface="IRANSans" panose="020B0506030804020204" pitchFamily="34" charset="-78"/>
              </a:rPr>
              <a:t>در ارتفاع کمتر از 2000 متر از سطح دریا که ارتباط معنی داری بین نمره </a:t>
            </a:r>
            <a:r>
              <a:rPr lang="en-US" sz="1100" dirty="0">
                <a:latin typeface="IRANSans" panose="020B0506030804020204" pitchFamily="34" charset="-78"/>
                <a:ea typeface="Calibri" panose="020F0502020204030204" pitchFamily="34" charset="0"/>
                <a:cs typeface="IRANSans" panose="020B0506030804020204" pitchFamily="34" charset="-78"/>
              </a:rPr>
              <a:t>PSQI</a:t>
            </a:r>
            <a:r>
              <a:rPr lang="ar-SA" sz="1100" dirty="0">
                <a:latin typeface="IRANSans" panose="020B0506030804020204" pitchFamily="34" charset="-78"/>
                <a:ea typeface="Calibri" panose="020F0502020204030204" pitchFamily="34" charset="0"/>
                <a:cs typeface="IRANSans" panose="020B0506030804020204" pitchFamily="34" charset="-78"/>
              </a:rPr>
              <a:t> با سن وجود دارد.</a:t>
            </a:r>
            <a:endParaRPr lang="fa-IR" sz="1100" dirty="0">
              <a:latin typeface="IRANSans" panose="020B0506030804020204" pitchFamily="34" charset="-78"/>
              <a:ea typeface="Calibri" panose="020F0502020204030204" pitchFamily="34" charset="0"/>
              <a:cs typeface="IRANSans" panose="020B0506030804020204" pitchFamily="34" charset="-78"/>
            </a:endParaRPr>
          </a:p>
          <a:p>
            <a:pPr algn="r" rtl="1"/>
            <a:r>
              <a:rPr lang="ar-SA" sz="1100" dirty="0">
                <a:latin typeface="IRANSans" panose="020B0506030804020204" pitchFamily="34" charset="-78"/>
                <a:ea typeface="Calibri" panose="020F0502020204030204" pitchFamily="34" charset="0"/>
                <a:cs typeface="IRANSans" panose="020B0506030804020204" pitchFamily="34" charset="-78"/>
              </a:rPr>
              <a:t>این ارتباط در حد ضعیف و در جهت مستقیم می باشد، با افزایش سن نمره </a:t>
            </a:r>
            <a:r>
              <a:rPr lang="en-US" sz="1100" dirty="0">
                <a:latin typeface="IRANSans" panose="020B0506030804020204" pitchFamily="34" charset="-78"/>
                <a:ea typeface="Calibri" panose="020F0502020204030204" pitchFamily="34" charset="0"/>
                <a:cs typeface="IRANSans" panose="020B0506030804020204" pitchFamily="34" charset="-78"/>
              </a:rPr>
              <a:t>PSQI</a:t>
            </a:r>
            <a:r>
              <a:rPr lang="ar-SA" sz="1100" dirty="0">
                <a:latin typeface="IRANSans" panose="020B0506030804020204" pitchFamily="34" charset="-78"/>
                <a:ea typeface="Calibri" panose="020F0502020204030204" pitchFamily="34" charset="0"/>
                <a:cs typeface="IRANSans" panose="020B0506030804020204" pitchFamily="34" charset="-78"/>
              </a:rPr>
              <a:t> افزایش یافته است</a:t>
            </a:r>
            <a:r>
              <a:rPr lang="fa-IR" sz="1100" dirty="0">
                <a:latin typeface="IRANSans" panose="020B0506030804020204" pitchFamily="34" charset="-78"/>
                <a:ea typeface="Calibri" panose="020F0502020204030204" pitchFamily="34" charset="0"/>
                <a:cs typeface="IRANSans" panose="020B0506030804020204" pitchFamily="34" charset="-78"/>
              </a:rPr>
              <a:t> </a:t>
            </a:r>
            <a:r>
              <a:rPr lang="ar-SA" sz="1100" dirty="0">
                <a:latin typeface="IRANSans" panose="020B0506030804020204" pitchFamily="34" charset="-78"/>
                <a:ea typeface="Calibri" panose="020F0502020204030204" pitchFamily="34" charset="0"/>
                <a:cs typeface="IRANSans" panose="020B0506030804020204" pitchFamily="34" charset="-78"/>
              </a:rPr>
              <a:t>و برعکس</a:t>
            </a:r>
            <a:endParaRPr lang="fa-IR" sz="1100" dirty="0">
              <a:latin typeface="IRANSans" panose="020B0506030804020204" pitchFamily="34" charset="-78"/>
              <a:ea typeface="Calibri" panose="020F0502020204030204" pitchFamily="34" charset="0"/>
              <a:cs typeface="IRANSans" panose="020B0506030804020204" pitchFamily="34" charset="-78"/>
            </a:endParaRPr>
          </a:p>
          <a:p>
            <a:pPr algn="r" rtl="1"/>
            <a:r>
              <a:rPr lang="ar-SA" sz="1100" dirty="0">
                <a:latin typeface="IRANSans" panose="020B0506030804020204" pitchFamily="34" charset="-78"/>
                <a:ea typeface="Calibri" panose="020F0502020204030204" pitchFamily="34" charset="0"/>
                <a:cs typeface="IRANSans" panose="020B0506030804020204" pitchFamily="34" charset="-78"/>
              </a:rPr>
              <a:t>ولی در ارتفاع بالای 2000 متر ارتباط معنی دار مشاهده نگردید </a:t>
            </a:r>
            <a:endParaRPr lang="en-US" sz="1100" dirty="0">
              <a:latin typeface="IRANSans" panose="020B0506030804020204" pitchFamily="34" charset="-78"/>
              <a:ea typeface="Calibri" panose="020F0502020204030204" pitchFamily="34" charset="0"/>
              <a:cs typeface="IRANSans" panose="020B0506030804020204" pitchFamily="34" charset="-78"/>
            </a:endParaRPr>
          </a:p>
        </p:txBody>
      </p:sp>
    </p:spTree>
    <p:extLst>
      <p:ext uri="{BB962C8B-B14F-4D97-AF65-F5344CB8AC3E}">
        <p14:creationId xmlns:p14="http://schemas.microsoft.com/office/powerpoint/2010/main" val="194189127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87">
          <a:extLst>
            <a:ext uri="{FF2B5EF4-FFF2-40B4-BE49-F238E27FC236}">
              <a16:creationId xmlns:a16="http://schemas.microsoft.com/office/drawing/2014/main" id="{01B39836-C89A-3686-E566-0F1473AEF013}"/>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EC810B36-9E1F-A8A9-318A-4466CD2C8953}"/>
              </a:ext>
            </a:extLst>
          </p:cNvPr>
          <p:cNvSpPr txBox="1"/>
          <p:nvPr/>
        </p:nvSpPr>
        <p:spPr>
          <a:xfrm>
            <a:off x="2236694" y="373260"/>
            <a:ext cx="6191250" cy="515526"/>
          </a:xfrm>
          <a:prstGeom prst="rect">
            <a:avLst/>
          </a:prstGeom>
          <a:noFill/>
        </p:spPr>
        <p:txBody>
          <a:bodyPr wrap="square">
            <a:spAutoFit/>
          </a:bodyPr>
          <a:lstStyle/>
          <a:p>
            <a:pPr algn="just" rtl="1">
              <a:lnSpc>
                <a:spcPct val="150000"/>
              </a:lnSpc>
              <a:buNone/>
            </a:pPr>
            <a:r>
              <a:rPr lang="fa-IR" sz="2000" dirty="0">
                <a:effectLst/>
                <a:latin typeface="Vazir" panose="020B0603030804020204" pitchFamily="34" charset="-78"/>
                <a:ea typeface="Calibri" panose="020F0502020204030204" pitchFamily="34" charset="0"/>
                <a:cs typeface="B Titr" panose="00000700000000000000" pitchFamily="2" charset="-78"/>
              </a:rPr>
              <a:t>تعیین ارتباط بین کیفیت خواب با </a:t>
            </a:r>
            <a:r>
              <a:rPr lang="en-US" sz="2000" dirty="0">
                <a:effectLst/>
                <a:latin typeface="Vazir" panose="020B0603030804020204" pitchFamily="34" charset="-78"/>
                <a:ea typeface="Calibri" panose="020F0502020204030204" pitchFamily="34" charset="0"/>
                <a:cs typeface="B Titr" panose="00000700000000000000" pitchFamily="2" charset="-78"/>
              </a:rPr>
              <a:t>BMI</a:t>
            </a:r>
          </a:p>
        </p:txBody>
      </p:sp>
      <p:sp>
        <p:nvSpPr>
          <p:cNvPr id="7" name="TextBox 6">
            <a:extLst>
              <a:ext uri="{FF2B5EF4-FFF2-40B4-BE49-F238E27FC236}">
                <a16:creationId xmlns:a16="http://schemas.microsoft.com/office/drawing/2014/main" id="{44F22ED8-8978-12B6-4560-66D60F566495}"/>
              </a:ext>
            </a:extLst>
          </p:cNvPr>
          <p:cNvSpPr txBox="1"/>
          <p:nvPr/>
        </p:nvSpPr>
        <p:spPr>
          <a:xfrm>
            <a:off x="282388" y="1174009"/>
            <a:ext cx="9144000" cy="369332"/>
          </a:xfrm>
          <a:prstGeom prst="rect">
            <a:avLst/>
          </a:prstGeom>
          <a:noFill/>
        </p:spPr>
        <p:txBody>
          <a:bodyPr wrap="square">
            <a:spAutoFit/>
          </a:bodyPr>
          <a:lstStyle/>
          <a:p>
            <a:pPr marL="228600" marR="0" algn="ctr" rtl="1">
              <a:buNone/>
            </a:pPr>
            <a:r>
              <a:rPr lang="fa-IR" sz="1800" dirty="0">
                <a:effectLst/>
                <a:latin typeface="Times New Roman" panose="02020603050405020304" pitchFamily="18" charset="0"/>
                <a:ea typeface="Calibri" panose="020F0502020204030204" pitchFamily="34" charset="0"/>
                <a:cs typeface="B Nazanin" panose="00000400000000000000" pitchFamily="2" charset="-78"/>
              </a:rPr>
              <a:t>جدول 15-4 :  ارتباط بین کیفیت خواب با </a:t>
            </a:r>
            <a:r>
              <a:rPr lang="en-US" sz="1800" dirty="0">
                <a:effectLst/>
                <a:latin typeface="Times New Roman" panose="02020603050405020304" pitchFamily="18" charset="0"/>
                <a:ea typeface="Calibri" panose="020F0502020204030204" pitchFamily="34" charset="0"/>
                <a:cs typeface="B Nazanin" panose="00000400000000000000" pitchFamily="2" charset="-78"/>
              </a:rPr>
              <a:t>BMI</a:t>
            </a:r>
          </a:p>
        </p:txBody>
      </p:sp>
      <p:graphicFrame>
        <p:nvGraphicFramePr>
          <p:cNvPr id="8" name="Table 7">
            <a:extLst>
              <a:ext uri="{FF2B5EF4-FFF2-40B4-BE49-F238E27FC236}">
                <a16:creationId xmlns:a16="http://schemas.microsoft.com/office/drawing/2014/main" id="{FA828189-CBA3-5A68-B06C-849563ADCE42}"/>
              </a:ext>
            </a:extLst>
          </p:cNvPr>
          <p:cNvGraphicFramePr>
            <a:graphicFrameLocks noGrp="1"/>
          </p:cNvGraphicFramePr>
          <p:nvPr>
            <p:extLst>
              <p:ext uri="{D42A27DB-BD31-4B8C-83A1-F6EECF244321}">
                <p14:modId xmlns:p14="http://schemas.microsoft.com/office/powerpoint/2010/main" val="3877823839"/>
              </p:ext>
            </p:extLst>
          </p:nvPr>
        </p:nvGraphicFramePr>
        <p:xfrm>
          <a:off x="196104" y="1583967"/>
          <a:ext cx="8751792" cy="1371600"/>
        </p:xfrm>
        <a:graphic>
          <a:graphicData uri="http://schemas.openxmlformats.org/drawingml/2006/table">
            <a:tbl>
              <a:tblPr rtl="1" firstRow="1" firstCol="1" bandRow="1">
                <a:tableStyleId>{3B4B98B0-60AC-42C2-AFA5-B58CD77FA1E5}</a:tableStyleId>
              </a:tblPr>
              <a:tblGrid>
                <a:gridCol w="2620712">
                  <a:extLst>
                    <a:ext uri="{9D8B030D-6E8A-4147-A177-3AD203B41FA5}">
                      <a16:colId xmlns:a16="http://schemas.microsoft.com/office/drawing/2014/main" val="2332484953"/>
                    </a:ext>
                  </a:extLst>
                </a:gridCol>
                <a:gridCol w="2620712">
                  <a:extLst>
                    <a:ext uri="{9D8B030D-6E8A-4147-A177-3AD203B41FA5}">
                      <a16:colId xmlns:a16="http://schemas.microsoft.com/office/drawing/2014/main" val="1708462916"/>
                    </a:ext>
                  </a:extLst>
                </a:gridCol>
                <a:gridCol w="1781786">
                  <a:extLst>
                    <a:ext uri="{9D8B030D-6E8A-4147-A177-3AD203B41FA5}">
                      <a16:colId xmlns:a16="http://schemas.microsoft.com/office/drawing/2014/main" val="1635157703"/>
                    </a:ext>
                  </a:extLst>
                </a:gridCol>
                <a:gridCol w="1728582">
                  <a:extLst>
                    <a:ext uri="{9D8B030D-6E8A-4147-A177-3AD203B41FA5}">
                      <a16:colId xmlns:a16="http://schemas.microsoft.com/office/drawing/2014/main" val="467074708"/>
                    </a:ext>
                  </a:extLst>
                </a:gridCol>
              </a:tblGrid>
              <a:tr h="245110">
                <a:tc>
                  <a:txBody>
                    <a:bodyPr/>
                    <a:lstStyle/>
                    <a:p>
                      <a:pPr marL="0" marR="0" algn="ctr" rtl="1">
                        <a:buNone/>
                      </a:pPr>
                      <a:r>
                        <a:rPr lang="fa-IR" sz="1800">
                          <a:effectLst/>
                          <a:cs typeface="B Nazanin" panose="00000400000000000000" pitchFamily="2" charset="-78"/>
                        </a:rPr>
                        <a:t> </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 </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PSQI</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BMI</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4160628280"/>
                  </a:ext>
                </a:extLst>
              </a:tr>
              <a:tr h="134672">
                <a:tc rowSpan="2">
                  <a:txBody>
                    <a:bodyPr/>
                    <a:lstStyle/>
                    <a:p>
                      <a:pPr marL="0" marR="0" algn="ctr" rtl="1">
                        <a:buNone/>
                      </a:pPr>
                      <a:r>
                        <a:rPr lang="en-US" sz="1800">
                          <a:effectLst/>
                          <a:cs typeface="B Nazanin" panose="00000400000000000000" pitchFamily="2" charset="-78"/>
                        </a:rPr>
                        <a:t>PSQI</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Pearson Correlation</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1</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.080</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3618010349"/>
                  </a:ext>
                </a:extLst>
              </a:tr>
              <a:tr h="216535">
                <a:tc vMerge="1">
                  <a:txBody>
                    <a:bodyPr/>
                    <a:lstStyle/>
                    <a:p>
                      <a:pPr rtl="1"/>
                      <a:endParaRPr lang="fa-IR"/>
                    </a:p>
                  </a:txBody>
                  <a:tcPr/>
                </a:tc>
                <a:tc>
                  <a:txBody>
                    <a:bodyPr/>
                    <a:lstStyle/>
                    <a:p>
                      <a:pPr marL="0" marR="0" algn="ctr" rtl="1">
                        <a:buNone/>
                      </a:pPr>
                      <a:r>
                        <a:rPr lang="en-US" sz="1800" dirty="0">
                          <a:effectLst/>
                          <a:cs typeface="B Nazanin" panose="00000400000000000000" pitchFamily="2" charset="-78"/>
                        </a:rPr>
                        <a:t>p-value</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 </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.111</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1537391571"/>
                  </a:ext>
                </a:extLst>
              </a:tr>
              <a:tr h="216535">
                <a:tc rowSpan="2">
                  <a:txBody>
                    <a:bodyPr/>
                    <a:lstStyle/>
                    <a:p>
                      <a:pPr marL="0" marR="0" algn="ctr" rtl="1">
                        <a:buNone/>
                      </a:pPr>
                      <a:r>
                        <a:rPr lang="en-US" sz="1800" dirty="0">
                          <a:effectLst/>
                          <a:cs typeface="B Nazanin" panose="00000400000000000000" pitchFamily="2" charset="-78"/>
                        </a:rPr>
                        <a:t>BMI</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Pearson Correlation</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.080</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1</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3769558246"/>
                  </a:ext>
                </a:extLst>
              </a:tr>
              <a:tr h="216535">
                <a:tc vMerge="1">
                  <a:txBody>
                    <a:bodyPr/>
                    <a:lstStyle/>
                    <a:p>
                      <a:pPr rtl="1"/>
                      <a:endParaRPr lang="fa-IR"/>
                    </a:p>
                  </a:txBody>
                  <a:tcPr/>
                </a:tc>
                <a:tc>
                  <a:txBody>
                    <a:bodyPr/>
                    <a:lstStyle/>
                    <a:p>
                      <a:pPr marL="0" marR="0" algn="ctr" rtl="1">
                        <a:buNone/>
                      </a:pPr>
                      <a:r>
                        <a:rPr lang="en-US" sz="1800">
                          <a:effectLst/>
                          <a:cs typeface="B Nazanin" panose="00000400000000000000" pitchFamily="2" charset="-78"/>
                        </a:rPr>
                        <a:t>p-value</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0">
                        <a:buNone/>
                      </a:pPr>
                      <a:r>
                        <a:rPr lang="en-US" sz="1800">
                          <a:effectLst/>
                          <a:cs typeface="B Nazanin" panose="00000400000000000000" pitchFamily="2" charset="-78"/>
                        </a:rPr>
                        <a:t>.111</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 </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1271429780"/>
                  </a:ext>
                </a:extLst>
              </a:tr>
            </a:tbl>
          </a:graphicData>
        </a:graphic>
      </p:graphicFrame>
      <p:sp>
        <p:nvSpPr>
          <p:cNvPr id="10" name="TextBox 9">
            <a:extLst>
              <a:ext uri="{FF2B5EF4-FFF2-40B4-BE49-F238E27FC236}">
                <a16:creationId xmlns:a16="http://schemas.microsoft.com/office/drawing/2014/main" id="{F6DCB552-4827-6D76-52AA-E824944D9C65}"/>
              </a:ext>
            </a:extLst>
          </p:cNvPr>
          <p:cNvSpPr txBox="1"/>
          <p:nvPr/>
        </p:nvSpPr>
        <p:spPr>
          <a:xfrm>
            <a:off x="2191869" y="3120326"/>
            <a:ext cx="6756027" cy="261610"/>
          </a:xfrm>
          <a:prstGeom prst="rect">
            <a:avLst/>
          </a:prstGeom>
          <a:noFill/>
        </p:spPr>
        <p:txBody>
          <a:bodyPr wrap="square">
            <a:spAutoFit/>
          </a:bodyPr>
          <a:lstStyle/>
          <a:p>
            <a:pPr algn="r" rtl="1"/>
            <a:r>
              <a:rPr lang="ar-SA" sz="1100" dirty="0">
                <a:latin typeface="IRANSans" panose="020B0506030804020204" pitchFamily="34" charset="-78"/>
                <a:ea typeface="Calibri" panose="020F0502020204030204" pitchFamily="34" charset="0"/>
                <a:cs typeface="IRANSans" panose="020B0506030804020204" pitchFamily="34" charset="-78"/>
              </a:rPr>
              <a:t>برای تعیین ارتباط بین کیفیت خواب با </a:t>
            </a:r>
            <a:r>
              <a:rPr lang="en-US" sz="1100" dirty="0">
                <a:latin typeface="IRANSans" panose="020B0506030804020204" pitchFamily="34" charset="-78"/>
                <a:ea typeface="Calibri" panose="020F0502020204030204" pitchFamily="34" charset="0"/>
                <a:cs typeface="IRANSans" panose="020B0506030804020204" pitchFamily="34" charset="-78"/>
              </a:rPr>
              <a:t>BMI</a:t>
            </a:r>
            <a:r>
              <a:rPr lang="ar-SA" sz="1100" dirty="0">
                <a:latin typeface="IRANSans" panose="020B0506030804020204" pitchFamily="34" charset="-78"/>
                <a:ea typeface="Calibri" panose="020F0502020204030204" pitchFamily="34" charset="0"/>
                <a:cs typeface="IRANSans" panose="020B0506030804020204" pitchFamily="34" charset="-78"/>
              </a:rPr>
              <a:t> از ازمون ضریب همبستگی پیرسون استفاده گردید </a:t>
            </a:r>
            <a:endParaRPr lang="en-US" sz="1100" dirty="0">
              <a:latin typeface="IRANSans" panose="020B0506030804020204" pitchFamily="34" charset="-78"/>
              <a:ea typeface="Calibri" panose="020F0502020204030204" pitchFamily="34" charset="0"/>
              <a:cs typeface="IRANSans" panose="020B0506030804020204" pitchFamily="34" charset="-78"/>
            </a:endParaRPr>
          </a:p>
        </p:txBody>
      </p:sp>
      <p:sp>
        <p:nvSpPr>
          <p:cNvPr id="12" name="TextBox 11">
            <a:extLst>
              <a:ext uri="{FF2B5EF4-FFF2-40B4-BE49-F238E27FC236}">
                <a16:creationId xmlns:a16="http://schemas.microsoft.com/office/drawing/2014/main" id="{87D55DAD-6100-1E30-1921-16D219631E0B}"/>
              </a:ext>
            </a:extLst>
          </p:cNvPr>
          <p:cNvSpPr txBox="1"/>
          <p:nvPr/>
        </p:nvSpPr>
        <p:spPr>
          <a:xfrm>
            <a:off x="2191869" y="3446271"/>
            <a:ext cx="6711205" cy="261610"/>
          </a:xfrm>
          <a:prstGeom prst="rect">
            <a:avLst/>
          </a:prstGeom>
          <a:noFill/>
        </p:spPr>
        <p:txBody>
          <a:bodyPr wrap="square">
            <a:spAutoFit/>
          </a:bodyPr>
          <a:lstStyle/>
          <a:p>
            <a:pPr algn="r" rtl="1"/>
            <a:r>
              <a:rPr lang="ar-SA" sz="1100" dirty="0">
                <a:latin typeface="IRANSans" panose="020B0506030804020204" pitchFamily="34" charset="-78"/>
                <a:ea typeface="Calibri" panose="020F0502020204030204" pitchFamily="34" charset="0"/>
                <a:cs typeface="IRANSans" panose="020B0506030804020204" pitchFamily="34" charset="-78"/>
              </a:rPr>
              <a:t>نتایج ازمون ضریب همبستگی پیرسون نشان داد که ارتباط معنی داری بین کیفیت خواب با </a:t>
            </a:r>
            <a:r>
              <a:rPr lang="en-US" sz="1100" dirty="0">
                <a:latin typeface="IRANSans" panose="020B0506030804020204" pitchFamily="34" charset="-78"/>
                <a:ea typeface="Calibri" panose="020F0502020204030204" pitchFamily="34" charset="0"/>
                <a:cs typeface="IRANSans" panose="020B0506030804020204" pitchFamily="34" charset="-78"/>
              </a:rPr>
              <a:t>BMI</a:t>
            </a:r>
            <a:r>
              <a:rPr lang="ar-SA" sz="1100" dirty="0">
                <a:latin typeface="IRANSans" panose="020B0506030804020204" pitchFamily="34" charset="-78"/>
                <a:ea typeface="Calibri" panose="020F0502020204030204" pitchFamily="34" charset="0"/>
                <a:cs typeface="IRANSans" panose="020B0506030804020204" pitchFamily="34" charset="-78"/>
              </a:rPr>
              <a:t> وجود ندارد</a:t>
            </a:r>
            <a:endParaRPr lang="en-US" sz="1100" dirty="0">
              <a:latin typeface="IRANSans" panose="020B0506030804020204" pitchFamily="34" charset="-78"/>
              <a:ea typeface="Calibri" panose="020F0502020204030204" pitchFamily="34" charset="0"/>
              <a:cs typeface="IRANSans" panose="020B0506030804020204" pitchFamily="34" charset="-78"/>
            </a:endParaRPr>
          </a:p>
        </p:txBody>
      </p:sp>
    </p:spTree>
    <p:extLst>
      <p:ext uri="{BB962C8B-B14F-4D97-AF65-F5344CB8AC3E}">
        <p14:creationId xmlns:p14="http://schemas.microsoft.com/office/powerpoint/2010/main" val="247767966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87">
          <a:extLst>
            <a:ext uri="{FF2B5EF4-FFF2-40B4-BE49-F238E27FC236}">
              <a16:creationId xmlns:a16="http://schemas.microsoft.com/office/drawing/2014/main" id="{984FCD64-390A-65C3-0CC4-60C7B9409AC2}"/>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25AB8B9B-2991-16B1-AA73-66981AEC4901}"/>
              </a:ext>
            </a:extLst>
          </p:cNvPr>
          <p:cNvSpPr txBox="1"/>
          <p:nvPr/>
        </p:nvSpPr>
        <p:spPr>
          <a:xfrm>
            <a:off x="-955881" y="481853"/>
            <a:ext cx="10374442" cy="369332"/>
          </a:xfrm>
          <a:prstGeom prst="rect">
            <a:avLst/>
          </a:prstGeom>
          <a:noFill/>
        </p:spPr>
        <p:txBody>
          <a:bodyPr wrap="square">
            <a:spAutoFit/>
          </a:bodyPr>
          <a:lstStyle/>
          <a:p>
            <a:pPr marL="228600" marR="0" algn="ctr" rtl="1">
              <a:buNone/>
            </a:pPr>
            <a:r>
              <a:rPr lang="fa-IR" sz="1800" dirty="0">
                <a:effectLst/>
                <a:latin typeface="Times New Roman" panose="02020603050405020304" pitchFamily="18" charset="0"/>
                <a:ea typeface="Calibri" panose="020F0502020204030204" pitchFamily="34" charset="0"/>
                <a:cs typeface="B Nazanin" panose="00000400000000000000" pitchFamily="2" charset="-78"/>
              </a:rPr>
              <a:t>جدول 16-4 :  ارتباط بین کیفیت خواب با </a:t>
            </a:r>
            <a:r>
              <a:rPr lang="en-US" sz="1800" dirty="0">
                <a:effectLst/>
                <a:latin typeface="Times New Roman" panose="02020603050405020304" pitchFamily="18" charset="0"/>
                <a:ea typeface="Calibri" panose="020F0502020204030204" pitchFamily="34" charset="0"/>
                <a:cs typeface="B Nazanin" panose="00000400000000000000" pitchFamily="2" charset="-78"/>
              </a:rPr>
              <a:t>BMI</a:t>
            </a:r>
            <a:r>
              <a:rPr lang="fa-IR" sz="1800" dirty="0">
                <a:effectLst/>
                <a:latin typeface="Times New Roman" panose="02020603050405020304" pitchFamily="18" charset="0"/>
                <a:ea typeface="Calibri" panose="020F0502020204030204" pitchFamily="34" charset="0"/>
                <a:cs typeface="B Nazanin" panose="00000400000000000000" pitchFamily="2" charset="-78"/>
              </a:rPr>
              <a:t> به تفکیک ارتفاع از سطح دریا</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p:txBody>
      </p:sp>
      <p:graphicFrame>
        <p:nvGraphicFramePr>
          <p:cNvPr id="3" name="Table 2">
            <a:extLst>
              <a:ext uri="{FF2B5EF4-FFF2-40B4-BE49-F238E27FC236}">
                <a16:creationId xmlns:a16="http://schemas.microsoft.com/office/drawing/2014/main" id="{C1E29E87-108C-F1AE-668E-433B3AD8FFBD}"/>
              </a:ext>
            </a:extLst>
          </p:cNvPr>
          <p:cNvGraphicFramePr>
            <a:graphicFrameLocks noGrp="1"/>
          </p:cNvGraphicFramePr>
          <p:nvPr>
            <p:extLst>
              <p:ext uri="{D42A27DB-BD31-4B8C-83A1-F6EECF244321}">
                <p14:modId xmlns:p14="http://schemas.microsoft.com/office/powerpoint/2010/main" val="2987007975"/>
              </p:ext>
            </p:extLst>
          </p:nvPr>
        </p:nvGraphicFramePr>
        <p:xfrm>
          <a:off x="210675" y="1046629"/>
          <a:ext cx="8794373" cy="2468880"/>
        </p:xfrm>
        <a:graphic>
          <a:graphicData uri="http://schemas.openxmlformats.org/drawingml/2006/table">
            <a:tbl>
              <a:tblPr rtl="1" firstRow="1" firstCol="1" bandRow="1">
                <a:tableStyleId>{3B4B98B0-60AC-42C2-AFA5-B58CD77FA1E5}</a:tableStyleId>
              </a:tblPr>
              <a:tblGrid>
                <a:gridCol w="2086843">
                  <a:extLst>
                    <a:ext uri="{9D8B030D-6E8A-4147-A177-3AD203B41FA5}">
                      <a16:colId xmlns:a16="http://schemas.microsoft.com/office/drawing/2014/main" val="3850990281"/>
                    </a:ext>
                  </a:extLst>
                </a:gridCol>
                <a:gridCol w="2170332">
                  <a:extLst>
                    <a:ext uri="{9D8B030D-6E8A-4147-A177-3AD203B41FA5}">
                      <a16:colId xmlns:a16="http://schemas.microsoft.com/office/drawing/2014/main" val="3806356711"/>
                    </a:ext>
                  </a:extLst>
                </a:gridCol>
                <a:gridCol w="2170332">
                  <a:extLst>
                    <a:ext uri="{9D8B030D-6E8A-4147-A177-3AD203B41FA5}">
                      <a16:colId xmlns:a16="http://schemas.microsoft.com/office/drawing/2014/main" val="628254985"/>
                    </a:ext>
                  </a:extLst>
                </a:gridCol>
                <a:gridCol w="1183433">
                  <a:extLst>
                    <a:ext uri="{9D8B030D-6E8A-4147-A177-3AD203B41FA5}">
                      <a16:colId xmlns:a16="http://schemas.microsoft.com/office/drawing/2014/main" val="2965113346"/>
                    </a:ext>
                  </a:extLst>
                </a:gridCol>
                <a:gridCol w="1183433">
                  <a:extLst>
                    <a:ext uri="{9D8B030D-6E8A-4147-A177-3AD203B41FA5}">
                      <a16:colId xmlns:a16="http://schemas.microsoft.com/office/drawing/2014/main" val="2904161826"/>
                    </a:ext>
                  </a:extLst>
                </a:gridCol>
              </a:tblGrid>
              <a:tr h="245110">
                <a:tc>
                  <a:txBody>
                    <a:bodyPr/>
                    <a:lstStyle/>
                    <a:p>
                      <a:pPr marL="0" marR="0" algn="ctr" rtl="1">
                        <a:buNone/>
                      </a:pPr>
                      <a:r>
                        <a:rPr lang="fa-IR" sz="1800" dirty="0">
                          <a:effectLst/>
                          <a:cs typeface="B Nazanin" panose="00000400000000000000" pitchFamily="2" charset="-78"/>
                        </a:rPr>
                        <a:t>ارتفاع</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 </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 </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PSQI</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err="1">
                          <a:effectLst/>
                          <a:cs typeface="B Nazanin" panose="00000400000000000000" pitchFamily="2" charset="-78"/>
                        </a:rPr>
                        <a:t>bmi</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2094034406"/>
                  </a:ext>
                </a:extLst>
              </a:tr>
              <a:tr h="159385">
                <a:tc rowSpan="4">
                  <a:txBody>
                    <a:bodyPr/>
                    <a:lstStyle/>
                    <a:p>
                      <a:pPr marL="0" marR="0" algn="ctr" rtl="1">
                        <a:buNone/>
                      </a:pPr>
                      <a:r>
                        <a:rPr lang="fa-IR" sz="1800" dirty="0">
                          <a:effectLst/>
                          <a:cs typeface="B Nazanin" panose="00000400000000000000" pitchFamily="2" charset="-78"/>
                        </a:rPr>
                        <a:t>کمتر از 2000</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rowSpan="2">
                  <a:txBody>
                    <a:bodyPr/>
                    <a:lstStyle/>
                    <a:p>
                      <a:pPr marL="0" marR="0" algn="ctr" rtl="1">
                        <a:buNone/>
                      </a:pPr>
                      <a:r>
                        <a:rPr lang="en-US" sz="1800">
                          <a:effectLst/>
                          <a:cs typeface="B Nazanin" panose="00000400000000000000" pitchFamily="2" charset="-78"/>
                        </a:rPr>
                        <a:t>PSQI</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Pearson Correlation</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1</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.177</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247099011"/>
                  </a:ext>
                </a:extLst>
              </a:tr>
              <a:tr h="216535">
                <a:tc vMerge="1">
                  <a:txBody>
                    <a:bodyPr/>
                    <a:lstStyle/>
                    <a:p>
                      <a:pPr rtl="1"/>
                      <a:endParaRPr lang="fa-IR"/>
                    </a:p>
                  </a:txBody>
                  <a:tcPr/>
                </a:tc>
                <a:tc vMerge="1">
                  <a:txBody>
                    <a:bodyPr/>
                    <a:lstStyle/>
                    <a:p>
                      <a:pPr rtl="1"/>
                      <a:endParaRPr lang="fa-IR"/>
                    </a:p>
                  </a:txBody>
                  <a:tcPr/>
                </a:tc>
                <a:tc>
                  <a:txBody>
                    <a:bodyPr/>
                    <a:lstStyle/>
                    <a:p>
                      <a:pPr marL="0" marR="0" algn="ctr" rtl="1">
                        <a:buNone/>
                      </a:pPr>
                      <a:r>
                        <a:rPr lang="en-US" sz="1800">
                          <a:effectLst/>
                          <a:cs typeface="B Nazanin" panose="00000400000000000000" pitchFamily="2" charset="-78"/>
                        </a:rPr>
                        <a:t>p-value</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 </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.009*</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1863310472"/>
                  </a:ext>
                </a:extLst>
              </a:tr>
              <a:tr h="216535">
                <a:tc vMerge="1">
                  <a:txBody>
                    <a:bodyPr/>
                    <a:lstStyle/>
                    <a:p>
                      <a:pPr rtl="1"/>
                      <a:endParaRPr lang="fa-IR"/>
                    </a:p>
                  </a:txBody>
                  <a:tcPr/>
                </a:tc>
                <a:tc rowSpan="2">
                  <a:txBody>
                    <a:bodyPr/>
                    <a:lstStyle/>
                    <a:p>
                      <a:pPr marL="0" marR="0" algn="ctr" rtl="1">
                        <a:buNone/>
                      </a:pPr>
                      <a:r>
                        <a:rPr lang="en-US" sz="1800" dirty="0">
                          <a:effectLst/>
                          <a:cs typeface="B Nazanin" panose="00000400000000000000" pitchFamily="2" charset="-78"/>
                        </a:rPr>
                        <a:t>BMI</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Pearson Correlation</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.177</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1</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975374724"/>
                  </a:ext>
                </a:extLst>
              </a:tr>
              <a:tr h="216535">
                <a:tc vMerge="1">
                  <a:txBody>
                    <a:bodyPr/>
                    <a:lstStyle/>
                    <a:p>
                      <a:pPr rtl="1"/>
                      <a:endParaRPr lang="fa-IR"/>
                    </a:p>
                  </a:txBody>
                  <a:tcPr/>
                </a:tc>
                <a:tc vMerge="1">
                  <a:txBody>
                    <a:bodyPr/>
                    <a:lstStyle/>
                    <a:p>
                      <a:pPr rtl="1"/>
                      <a:endParaRPr lang="fa-IR"/>
                    </a:p>
                  </a:txBody>
                  <a:tcPr/>
                </a:tc>
                <a:tc>
                  <a:txBody>
                    <a:bodyPr/>
                    <a:lstStyle/>
                    <a:p>
                      <a:pPr marL="0" marR="0" algn="ctr" rtl="1">
                        <a:buNone/>
                      </a:pPr>
                      <a:r>
                        <a:rPr lang="en-US" sz="1800">
                          <a:effectLst/>
                          <a:cs typeface="B Nazanin" panose="00000400000000000000" pitchFamily="2" charset="-78"/>
                        </a:rPr>
                        <a:t>p-value</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0">
                        <a:buNone/>
                      </a:pPr>
                      <a:r>
                        <a:rPr lang="en-US" sz="1800">
                          <a:effectLst/>
                          <a:cs typeface="B Nazanin" panose="00000400000000000000" pitchFamily="2" charset="-78"/>
                        </a:rPr>
                        <a:t>.009*</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 </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1320805475"/>
                  </a:ext>
                </a:extLst>
              </a:tr>
              <a:tr h="216535">
                <a:tc rowSpan="4">
                  <a:txBody>
                    <a:bodyPr/>
                    <a:lstStyle/>
                    <a:p>
                      <a:pPr marL="0" marR="0" algn="ctr" rtl="1">
                        <a:buNone/>
                      </a:pPr>
                      <a:r>
                        <a:rPr lang="fa-IR" sz="1800" dirty="0">
                          <a:effectLst/>
                          <a:cs typeface="B Nazanin" panose="00000400000000000000" pitchFamily="2" charset="-78"/>
                        </a:rPr>
                        <a:t>بیشتر از 2000</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rowSpan="2">
                  <a:txBody>
                    <a:bodyPr/>
                    <a:lstStyle/>
                    <a:p>
                      <a:pPr marL="0" marR="0" algn="ctr" rtl="1">
                        <a:buNone/>
                      </a:pPr>
                      <a:r>
                        <a:rPr lang="en-US" sz="1800">
                          <a:effectLst/>
                          <a:cs typeface="B Nazanin" panose="00000400000000000000" pitchFamily="2" charset="-78"/>
                        </a:rPr>
                        <a:t>PSQI</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Pearson Correlation</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1</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-.020</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220574638"/>
                  </a:ext>
                </a:extLst>
              </a:tr>
              <a:tr h="216535">
                <a:tc vMerge="1">
                  <a:txBody>
                    <a:bodyPr/>
                    <a:lstStyle/>
                    <a:p>
                      <a:pPr rtl="1"/>
                      <a:endParaRPr lang="fa-IR"/>
                    </a:p>
                  </a:txBody>
                  <a:tcPr/>
                </a:tc>
                <a:tc vMerge="1">
                  <a:txBody>
                    <a:bodyPr/>
                    <a:lstStyle/>
                    <a:p>
                      <a:pPr rtl="1"/>
                      <a:endParaRPr lang="fa-IR"/>
                    </a:p>
                  </a:txBody>
                  <a:tcPr/>
                </a:tc>
                <a:tc>
                  <a:txBody>
                    <a:bodyPr/>
                    <a:lstStyle/>
                    <a:p>
                      <a:pPr marL="0" marR="0" algn="ctr" rtl="1">
                        <a:buNone/>
                      </a:pPr>
                      <a:r>
                        <a:rPr lang="en-US" sz="1800" dirty="0">
                          <a:effectLst/>
                          <a:cs typeface="B Nazanin" panose="00000400000000000000" pitchFamily="2" charset="-78"/>
                        </a:rPr>
                        <a:t>p-value</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 </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.795</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1823383378"/>
                  </a:ext>
                </a:extLst>
              </a:tr>
              <a:tr h="216535">
                <a:tc vMerge="1">
                  <a:txBody>
                    <a:bodyPr/>
                    <a:lstStyle/>
                    <a:p>
                      <a:pPr rtl="1"/>
                      <a:endParaRPr lang="fa-IR"/>
                    </a:p>
                  </a:txBody>
                  <a:tcPr/>
                </a:tc>
                <a:tc rowSpan="2">
                  <a:txBody>
                    <a:bodyPr/>
                    <a:lstStyle/>
                    <a:p>
                      <a:pPr marL="0" marR="0" algn="ctr" rtl="1">
                        <a:buNone/>
                      </a:pPr>
                      <a:r>
                        <a:rPr lang="en-US" sz="1800" dirty="0">
                          <a:effectLst/>
                          <a:cs typeface="B Nazanin" panose="00000400000000000000" pitchFamily="2" charset="-78"/>
                        </a:rPr>
                        <a:t>BMI</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Pearson Correlation</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-.020</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1</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4096701068"/>
                  </a:ext>
                </a:extLst>
              </a:tr>
              <a:tr h="216535">
                <a:tc vMerge="1">
                  <a:txBody>
                    <a:bodyPr/>
                    <a:lstStyle/>
                    <a:p>
                      <a:pPr rtl="1"/>
                      <a:endParaRPr lang="fa-IR"/>
                    </a:p>
                  </a:txBody>
                  <a:tcPr/>
                </a:tc>
                <a:tc vMerge="1">
                  <a:txBody>
                    <a:bodyPr/>
                    <a:lstStyle/>
                    <a:p>
                      <a:pPr rtl="1"/>
                      <a:endParaRPr lang="fa-IR"/>
                    </a:p>
                  </a:txBody>
                  <a:tcPr/>
                </a:tc>
                <a:tc>
                  <a:txBody>
                    <a:bodyPr/>
                    <a:lstStyle/>
                    <a:p>
                      <a:pPr marL="0" marR="0" algn="ctr" rtl="1">
                        <a:buNone/>
                      </a:pPr>
                      <a:r>
                        <a:rPr lang="en-US" sz="1800" dirty="0">
                          <a:effectLst/>
                          <a:cs typeface="B Nazanin" panose="00000400000000000000" pitchFamily="2" charset="-78"/>
                        </a:rPr>
                        <a:t>p-value</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0">
                        <a:buNone/>
                      </a:pPr>
                      <a:r>
                        <a:rPr lang="en-US" sz="1800">
                          <a:effectLst/>
                          <a:cs typeface="B Nazanin" panose="00000400000000000000" pitchFamily="2" charset="-78"/>
                        </a:rPr>
                        <a:t>.795</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 </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2694542531"/>
                  </a:ext>
                </a:extLst>
              </a:tr>
            </a:tbl>
          </a:graphicData>
        </a:graphic>
      </p:graphicFrame>
      <p:sp>
        <p:nvSpPr>
          <p:cNvPr id="6" name="TextBox 5">
            <a:extLst>
              <a:ext uri="{FF2B5EF4-FFF2-40B4-BE49-F238E27FC236}">
                <a16:creationId xmlns:a16="http://schemas.microsoft.com/office/drawing/2014/main" id="{4CDB9512-D301-F760-3EED-ACD59C4E9469}"/>
              </a:ext>
            </a:extLst>
          </p:cNvPr>
          <p:cNvSpPr txBox="1"/>
          <p:nvPr/>
        </p:nvSpPr>
        <p:spPr>
          <a:xfrm>
            <a:off x="174812" y="3710953"/>
            <a:ext cx="8830236" cy="600164"/>
          </a:xfrm>
          <a:prstGeom prst="rect">
            <a:avLst/>
          </a:prstGeom>
          <a:noFill/>
        </p:spPr>
        <p:txBody>
          <a:bodyPr wrap="square">
            <a:spAutoFit/>
          </a:bodyPr>
          <a:lstStyle/>
          <a:p>
            <a:pPr algn="r" rtl="1"/>
            <a:r>
              <a:rPr lang="ar-SA" sz="1100" dirty="0">
                <a:latin typeface="IRANSans" panose="020B0506030804020204" pitchFamily="34" charset="-78"/>
                <a:ea typeface="Calibri" panose="020F0502020204030204" pitchFamily="34" charset="0"/>
                <a:cs typeface="IRANSans" panose="020B0506030804020204" pitchFamily="34" charset="-78"/>
              </a:rPr>
              <a:t>در ارتفاع کمتر از 2000 متر از سطح دریا که ارتباط معنی داری بین نمره </a:t>
            </a:r>
            <a:r>
              <a:rPr lang="en-US" sz="1100" dirty="0">
                <a:latin typeface="IRANSans" panose="020B0506030804020204" pitchFamily="34" charset="-78"/>
                <a:ea typeface="Calibri" panose="020F0502020204030204" pitchFamily="34" charset="0"/>
                <a:cs typeface="IRANSans" panose="020B0506030804020204" pitchFamily="34" charset="-78"/>
              </a:rPr>
              <a:t>PSQI</a:t>
            </a:r>
            <a:r>
              <a:rPr lang="ar-SA" sz="1100" dirty="0">
                <a:latin typeface="IRANSans" panose="020B0506030804020204" pitchFamily="34" charset="-78"/>
                <a:ea typeface="Calibri" panose="020F0502020204030204" pitchFamily="34" charset="0"/>
                <a:cs typeface="IRANSans" panose="020B0506030804020204" pitchFamily="34" charset="-78"/>
              </a:rPr>
              <a:t> با </a:t>
            </a:r>
            <a:r>
              <a:rPr lang="en-US" sz="1100" dirty="0">
                <a:latin typeface="IRANSans" panose="020B0506030804020204" pitchFamily="34" charset="-78"/>
                <a:ea typeface="Calibri" panose="020F0502020204030204" pitchFamily="34" charset="0"/>
                <a:cs typeface="IRANSans" panose="020B0506030804020204" pitchFamily="34" charset="-78"/>
              </a:rPr>
              <a:t>BMI</a:t>
            </a:r>
            <a:r>
              <a:rPr lang="ar-SA" sz="1100" dirty="0">
                <a:latin typeface="IRANSans" panose="020B0506030804020204" pitchFamily="34" charset="-78"/>
                <a:ea typeface="Calibri" panose="020F0502020204030204" pitchFamily="34" charset="0"/>
                <a:cs typeface="IRANSans" panose="020B0506030804020204" pitchFamily="34" charset="-78"/>
              </a:rPr>
              <a:t> وجود دارد.</a:t>
            </a:r>
            <a:endParaRPr lang="fa-IR" sz="1100" dirty="0">
              <a:latin typeface="IRANSans" panose="020B0506030804020204" pitchFamily="34" charset="-78"/>
              <a:ea typeface="Calibri" panose="020F0502020204030204" pitchFamily="34" charset="0"/>
              <a:cs typeface="IRANSans" panose="020B0506030804020204" pitchFamily="34" charset="-78"/>
            </a:endParaRPr>
          </a:p>
          <a:p>
            <a:pPr algn="r" rtl="1"/>
            <a:r>
              <a:rPr lang="ar-SA" sz="1100" dirty="0">
                <a:latin typeface="IRANSans" panose="020B0506030804020204" pitchFamily="34" charset="-78"/>
                <a:ea typeface="Calibri" panose="020F0502020204030204" pitchFamily="34" charset="0"/>
                <a:cs typeface="IRANSans" panose="020B0506030804020204" pitchFamily="34" charset="-78"/>
              </a:rPr>
              <a:t>این ارتباط در حد ضعیف و در جهت مستقیم می باشد، با افزایش </a:t>
            </a:r>
            <a:r>
              <a:rPr lang="en-US" sz="1100" dirty="0">
                <a:latin typeface="IRANSans" panose="020B0506030804020204" pitchFamily="34" charset="-78"/>
                <a:ea typeface="Calibri" panose="020F0502020204030204" pitchFamily="34" charset="0"/>
                <a:cs typeface="IRANSans" panose="020B0506030804020204" pitchFamily="34" charset="-78"/>
              </a:rPr>
              <a:t>BMI</a:t>
            </a:r>
            <a:r>
              <a:rPr lang="ar-SA" sz="1100" dirty="0">
                <a:latin typeface="IRANSans" panose="020B0506030804020204" pitchFamily="34" charset="-78"/>
                <a:ea typeface="Calibri" panose="020F0502020204030204" pitchFamily="34" charset="0"/>
                <a:cs typeface="IRANSans" panose="020B0506030804020204" pitchFamily="34" charset="-78"/>
              </a:rPr>
              <a:t> نمره </a:t>
            </a:r>
            <a:r>
              <a:rPr lang="en-US" sz="1100" dirty="0">
                <a:latin typeface="IRANSans" panose="020B0506030804020204" pitchFamily="34" charset="-78"/>
                <a:ea typeface="Calibri" panose="020F0502020204030204" pitchFamily="34" charset="0"/>
                <a:cs typeface="IRANSans" panose="020B0506030804020204" pitchFamily="34" charset="-78"/>
              </a:rPr>
              <a:t>PSQI</a:t>
            </a:r>
            <a:r>
              <a:rPr lang="ar-SA" sz="1100" dirty="0">
                <a:latin typeface="IRANSans" panose="020B0506030804020204" pitchFamily="34" charset="-78"/>
                <a:ea typeface="Calibri" panose="020F0502020204030204" pitchFamily="34" charset="0"/>
                <a:cs typeface="IRANSans" panose="020B0506030804020204" pitchFamily="34" charset="-78"/>
              </a:rPr>
              <a:t> افزایش یافته است</a:t>
            </a:r>
            <a:endParaRPr lang="fa-IR" sz="1100" dirty="0">
              <a:latin typeface="IRANSans" panose="020B0506030804020204" pitchFamily="34" charset="-78"/>
              <a:ea typeface="Calibri" panose="020F0502020204030204" pitchFamily="34" charset="0"/>
              <a:cs typeface="IRANSans" panose="020B0506030804020204" pitchFamily="34" charset="-78"/>
            </a:endParaRPr>
          </a:p>
          <a:p>
            <a:pPr algn="r" rtl="1"/>
            <a:r>
              <a:rPr lang="ar-SA" sz="1100" dirty="0">
                <a:latin typeface="IRANSans" panose="020B0506030804020204" pitchFamily="34" charset="-78"/>
                <a:ea typeface="Calibri" panose="020F0502020204030204" pitchFamily="34" charset="0"/>
                <a:cs typeface="IRANSans" panose="020B0506030804020204" pitchFamily="34" charset="-78"/>
              </a:rPr>
              <a:t>برعکس ولی در ارتفاع بالای 2000 متر ارتباط معنی دار مشاهده نگردید </a:t>
            </a:r>
            <a:endParaRPr lang="en-US" sz="1100" dirty="0">
              <a:latin typeface="IRANSans" panose="020B0506030804020204" pitchFamily="34" charset="-78"/>
              <a:ea typeface="Calibri" panose="020F0502020204030204" pitchFamily="34" charset="0"/>
              <a:cs typeface="IRANSans" panose="020B0506030804020204" pitchFamily="34" charset="-78"/>
            </a:endParaRPr>
          </a:p>
        </p:txBody>
      </p:sp>
    </p:spTree>
    <p:extLst>
      <p:ext uri="{BB962C8B-B14F-4D97-AF65-F5344CB8AC3E}">
        <p14:creationId xmlns:p14="http://schemas.microsoft.com/office/powerpoint/2010/main" val="19181037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Google Shape;299;p37"/>
          <p:cNvSpPr txBox="1">
            <a:spLocks noGrp="1"/>
          </p:cNvSpPr>
          <p:nvPr>
            <p:ph type="title"/>
          </p:nvPr>
        </p:nvSpPr>
        <p:spPr>
          <a:xfrm>
            <a:off x="2760396" y="1268000"/>
            <a:ext cx="3318300" cy="8418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fa-IR" sz="8000" dirty="0">
                <a:latin typeface="Ray ExtraBlack" panose="02000504000000020004" pitchFamily="2" charset="-78"/>
                <a:ea typeface="Yekan Bakh Fat" panose="01000504000000020004" pitchFamily="2" charset="-78"/>
                <a:cs typeface="Ray ExtraBlack" panose="02000504000000020004" pitchFamily="2" charset="-78"/>
              </a:rPr>
              <a:t>مقدمه</a:t>
            </a:r>
            <a:endParaRPr sz="8000" dirty="0">
              <a:latin typeface="Ray ExtraBlack" panose="02000504000000020004" pitchFamily="2" charset="-78"/>
              <a:ea typeface="Yekan Bakh Fat" panose="01000504000000020004" pitchFamily="2" charset="-78"/>
              <a:cs typeface="Ray ExtraBlack" panose="02000504000000020004" pitchFamily="2" charset="-78"/>
            </a:endParaRPr>
          </a:p>
        </p:txBody>
      </p:sp>
      <p:sp>
        <p:nvSpPr>
          <p:cNvPr id="300" name="Google Shape;300;p37"/>
          <p:cNvSpPr txBox="1">
            <a:spLocks noGrp="1"/>
          </p:cNvSpPr>
          <p:nvPr>
            <p:ph type="subTitle" idx="1"/>
          </p:nvPr>
        </p:nvSpPr>
        <p:spPr>
          <a:xfrm>
            <a:off x="-127603" y="3020991"/>
            <a:ext cx="3802719" cy="713400"/>
          </a:xfrm>
          <a:prstGeom prst="rect">
            <a:avLst/>
          </a:prstGeom>
        </p:spPr>
        <p:txBody>
          <a:bodyPr spcFirstLastPara="1" wrap="square" lIns="91425" tIns="91425" rIns="91425" bIns="91425" anchor="t" anchorCtr="0">
            <a:noAutofit/>
          </a:bodyPr>
          <a:lstStyle/>
          <a:p>
            <a:pPr marL="0" lvl="0" indent="0" algn="r"/>
            <a:r>
              <a:rPr lang="fa-IR" dirty="0">
                <a:latin typeface="IRANSans" panose="020B0506030804020204" pitchFamily="34" charset="-78"/>
                <a:cs typeface="IRANSans" panose="020B0506030804020204" pitchFamily="34" charset="-78"/>
              </a:rPr>
              <a:t>اهمیت خواب و عوامل مؤثر بر کیفیت آن</a:t>
            </a:r>
            <a:endParaRPr dirty="0">
              <a:latin typeface="IRANSans" panose="020B0506030804020204" pitchFamily="34" charset="-78"/>
              <a:cs typeface="IRANSans" panose="020B0506030804020204" pitchFamily="34" charset="-78"/>
            </a:endParaRPr>
          </a:p>
        </p:txBody>
      </p:sp>
      <p:sp>
        <p:nvSpPr>
          <p:cNvPr id="301" name="Google Shape;301;p37"/>
          <p:cNvSpPr txBox="1">
            <a:spLocks noGrp="1"/>
          </p:cNvSpPr>
          <p:nvPr>
            <p:ph type="title" idx="2"/>
          </p:nvPr>
        </p:nvSpPr>
        <p:spPr>
          <a:xfrm>
            <a:off x="2451149" y="567310"/>
            <a:ext cx="3627547" cy="8418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fa-IR" sz="3000" b="0" dirty="0">
                <a:latin typeface="Yekan Bakh" panose="00000500000000000000" pitchFamily="2" charset="-78"/>
                <a:cs typeface="Yekan Bakh" panose="00000500000000000000" pitchFamily="2" charset="-78"/>
              </a:rPr>
              <a:t>فصل اول</a:t>
            </a:r>
            <a:endParaRPr sz="3000" b="0" dirty="0">
              <a:latin typeface="Yekan Bakh" panose="00000500000000000000" pitchFamily="2" charset="-78"/>
              <a:cs typeface="Yekan Bakh" panose="00000500000000000000" pitchFamily="2" charset="-78"/>
            </a:endParaRPr>
          </a:p>
        </p:txBody>
      </p:sp>
      <p:grpSp>
        <p:nvGrpSpPr>
          <p:cNvPr id="302" name="Google Shape;302;p37"/>
          <p:cNvGrpSpPr/>
          <p:nvPr/>
        </p:nvGrpSpPr>
        <p:grpSpPr>
          <a:xfrm>
            <a:off x="6234375" y="1268000"/>
            <a:ext cx="2678900" cy="6297300"/>
            <a:chOff x="6234375" y="1268000"/>
            <a:chExt cx="2678900" cy="6297300"/>
          </a:xfrm>
        </p:grpSpPr>
        <p:sp>
          <p:nvSpPr>
            <p:cNvPr id="303" name="Google Shape;303;p37"/>
            <p:cNvSpPr/>
            <p:nvPr/>
          </p:nvSpPr>
          <p:spPr>
            <a:xfrm>
              <a:off x="7286675" y="1268000"/>
              <a:ext cx="1626600" cy="6297300"/>
            </a:xfrm>
            <a:prstGeom prst="roundRect">
              <a:avLst>
                <a:gd name="adj" fmla="val 50000"/>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304" name="Google Shape;304;p37"/>
            <p:cNvSpPr/>
            <p:nvPr/>
          </p:nvSpPr>
          <p:spPr>
            <a:xfrm>
              <a:off x="6234375" y="2822294"/>
              <a:ext cx="1483500" cy="4365000"/>
            </a:xfrm>
            <a:prstGeom prst="roundRect">
              <a:avLst>
                <a:gd name="adj" fmla="val 50000"/>
              </a:avLst>
            </a:prstGeom>
            <a:solidFill>
              <a:srgbClr val="F6F6F6">
                <a:alpha val="2063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305" name="Google Shape;305;p37"/>
            <p:cNvSpPr/>
            <p:nvPr/>
          </p:nvSpPr>
          <p:spPr>
            <a:xfrm>
              <a:off x="6766725" y="2109800"/>
              <a:ext cx="418800" cy="418800"/>
            </a:xfrm>
            <a:prstGeom prst="ellipse">
              <a:avLst/>
            </a:prstGeom>
            <a:solidFill>
              <a:srgbClr val="F2557A">
                <a:alpha val="7625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gr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87">
          <a:extLst>
            <a:ext uri="{FF2B5EF4-FFF2-40B4-BE49-F238E27FC236}">
              <a16:creationId xmlns:a16="http://schemas.microsoft.com/office/drawing/2014/main" id="{037AA44B-2F78-6E9C-2372-9D402F103152}"/>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F53B5E1C-FF82-3FBE-B8DE-87FEB48F0FE6}"/>
              </a:ext>
            </a:extLst>
          </p:cNvPr>
          <p:cNvSpPr txBox="1"/>
          <p:nvPr/>
        </p:nvSpPr>
        <p:spPr>
          <a:xfrm>
            <a:off x="2236694" y="373260"/>
            <a:ext cx="6191250" cy="515526"/>
          </a:xfrm>
          <a:prstGeom prst="rect">
            <a:avLst/>
          </a:prstGeom>
          <a:noFill/>
        </p:spPr>
        <p:txBody>
          <a:bodyPr wrap="square">
            <a:spAutoFit/>
          </a:bodyPr>
          <a:lstStyle/>
          <a:p>
            <a:pPr algn="just" rtl="1">
              <a:lnSpc>
                <a:spcPct val="150000"/>
              </a:lnSpc>
              <a:buNone/>
            </a:pPr>
            <a:r>
              <a:rPr lang="fa-IR" sz="2000" dirty="0">
                <a:effectLst/>
                <a:latin typeface="Vazir" panose="020B0603030804020204" pitchFamily="34" charset="-78"/>
                <a:ea typeface="Calibri" panose="020F0502020204030204" pitchFamily="34" charset="0"/>
                <a:cs typeface="B Titr" panose="00000700000000000000" pitchFamily="2" charset="-78"/>
              </a:rPr>
              <a:t>تعیین ارتباط بین کیفیت خواب با وضعیت تاهل</a:t>
            </a:r>
            <a:endParaRPr lang="en-US" sz="2000" dirty="0">
              <a:effectLst/>
              <a:latin typeface="Vazir" panose="020B0603030804020204" pitchFamily="34" charset="-78"/>
              <a:ea typeface="Calibri" panose="020F0502020204030204" pitchFamily="34" charset="0"/>
              <a:cs typeface="B Titr" panose="00000700000000000000" pitchFamily="2" charset="-78"/>
            </a:endParaRPr>
          </a:p>
        </p:txBody>
      </p:sp>
      <p:sp>
        <p:nvSpPr>
          <p:cNvPr id="3" name="TextBox 2">
            <a:extLst>
              <a:ext uri="{FF2B5EF4-FFF2-40B4-BE49-F238E27FC236}">
                <a16:creationId xmlns:a16="http://schemas.microsoft.com/office/drawing/2014/main" id="{5FF4F312-114F-2A3F-18F9-E93831D07EE3}"/>
              </a:ext>
            </a:extLst>
          </p:cNvPr>
          <p:cNvSpPr txBox="1"/>
          <p:nvPr/>
        </p:nvSpPr>
        <p:spPr>
          <a:xfrm>
            <a:off x="0" y="1315440"/>
            <a:ext cx="9144000" cy="369332"/>
          </a:xfrm>
          <a:prstGeom prst="rect">
            <a:avLst/>
          </a:prstGeom>
          <a:noFill/>
        </p:spPr>
        <p:txBody>
          <a:bodyPr wrap="square">
            <a:spAutoFit/>
          </a:bodyPr>
          <a:lstStyle/>
          <a:p>
            <a:pPr marL="228600" marR="0" algn="ctr" rtl="1">
              <a:buNone/>
            </a:pPr>
            <a:r>
              <a:rPr lang="fa-IR" sz="1800" dirty="0">
                <a:effectLst/>
                <a:latin typeface="Times New Roman" panose="02020603050405020304" pitchFamily="18" charset="0"/>
                <a:ea typeface="Calibri" panose="020F0502020204030204" pitchFamily="34" charset="0"/>
                <a:cs typeface="B Nazanin" panose="00000400000000000000" pitchFamily="2" charset="-78"/>
              </a:rPr>
              <a:t>جدول 17-4 :  ارتباط بین کیفیت خواب با وضعیت تاهل</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p:txBody>
      </p:sp>
      <p:graphicFrame>
        <p:nvGraphicFramePr>
          <p:cNvPr id="4" name="Table 3">
            <a:extLst>
              <a:ext uri="{FF2B5EF4-FFF2-40B4-BE49-F238E27FC236}">
                <a16:creationId xmlns:a16="http://schemas.microsoft.com/office/drawing/2014/main" id="{B602E322-366B-DA66-5404-F36499108927}"/>
              </a:ext>
            </a:extLst>
          </p:cNvPr>
          <p:cNvGraphicFramePr>
            <a:graphicFrameLocks noGrp="1"/>
          </p:cNvGraphicFramePr>
          <p:nvPr>
            <p:extLst>
              <p:ext uri="{D42A27DB-BD31-4B8C-83A1-F6EECF244321}">
                <p14:modId xmlns:p14="http://schemas.microsoft.com/office/powerpoint/2010/main" val="3137067902"/>
              </p:ext>
            </p:extLst>
          </p:nvPr>
        </p:nvGraphicFramePr>
        <p:xfrm>
          <a:off x="694764" y="1770768"/>
          <a:ext cx="8104096" cy="1371600"/>
        </p:xfrm>
        <a:graphic>
          <a:graphicData uri="http://schemas.openxmlformats.org/drawingml/2006/table">
            <a:tbl>
              <a:tblPr rtl="1" firstRow="1" firstCol="1" bandRow="1">
                <a:tableStyleId>{3B4B98B0-60AC-42C2-AFA5-B58CD77FA1E5}</a:tableStyleId>
              </a:tblPr>
              <a:tblGrid>
                <a:gridCol w="1901048">
                  <a:extLst>
                    <a:ext uri="{9D8B030D-6E8A-4147-A177-3AD203B41FA5}">
                      <a16:colId xmlns:a16="http://schemas.microsoft.com/office/drawing/2014/main" val="4140015981"/>
                    </a:ext>
                  </a:extLst>
                </a:gridCol>
                <a:gridCol w="1901048">
                  <a:extLst>
                    <a:ext uri="{9D8B030D-6E8A-4147-A177-3AD203B41FA5}">
                      <a16:colId xmlns:a16="http://schemas.microsoft.com/office/drawing/2014/main" val="93814134"/>
                    </a:ext>
                  </a:extLst>
                </a:gridCol>
                <a:gridCol w="1448417">
                  <a:extLst>
                    <a:ext uri="{9D8B030D-6E8A-4147-A177-3AD203B41FA5}">
                      <a16:colId xmlns:a16="http://schemas.microsoft.com/office/drawing/2014/main" val="3565431686"/>
                    </a:ext>
                  </a:extLst>
                </a:gridCol>
                <a:gridCol w="1448417">
                  <a:extLst>
                    <a:ext uri="{9D8B030D-6E8A-4147-A177-3AD203B41FA5}">
                      <a16:colId xmlns:a16="http://schemas.microsoft.com/office/drawing/2014/main" val="1845551868"/>
                    </a:ext>
                  </a:extLst>
                </a:gridCol>
                <a:gridCol w="1405166">
                  <a:extLst>
                    <a:ext uri="{9D8B030D-6E8A-4147-A177-3AD203B41FA5}">
                      <a16:colId xmlns:a16="http://schemas.microsoft.com/office/drawing/2014/main" val="1474055189"/>
                    </a:ext>
                  </a:extLst>
                </a:gridCol>
              </a:tblGrid>
              <a:tr h="245110">
                <a:tc>
                  <a:txBody>
                    <a:bodyPr/>
                    <a:lstStyle/>
                    <a:p>
                      <a:pPr marL="0" marR="0" algn="ctr" rtl="1">
                        <a:buNone/>
                      </a:pPr>
                      <a:r>
                        <a:rPr lang="fa-IR" sz="1800">
                          <a:effectLst/>
                          <a:cs typeface="B Nazanin" panose="00000400000000000000" pitchFamily="2" charset="-78"/>
                        </a:rPr>
                        <a:t> </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وضعیت تاهل</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میانگین </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انحراف معیار</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p-value</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1278857470"/>
                  </a:ext>
                </a:extLst>
              </a:tr>
              <a:tr h="111125">
                <a:tc rowSpan="4">
                  <a:txBody>
                    <a:bodyPr/>
                    <a:lstStyle/>
                    <a:p>
                      <a:pPr marL="0" marR="0" algn="ctr" rtl="1">
                        <a:buNone/>
                      </a:pPr>
                      <a:r>
                        <a:rPr lang="en-US" sz="1800" dirty="0">
                          <a:effectLst/>
                          <a:cs typeface="B Nazanin" panose="00000400000000000000" pitchFamily="2" charset="-78"/>
                        </a:rPr>
                        <a:t>PSQI</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متاهل</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6.71</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3.372</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rowSpan="4">
                  <a:txBody>
                    <a:bodyPr/>
                    <a:lstStyle/>
                    <a:p>
                      <a:pPr marL="0" marR="0" algn="ctr" rtl="1">
                        <a:buNone/>
                      </a:pPr>
                      <a:r>
                        <a:rPr lang="en-US" sz="1800" dirty="0">
                          <a:effectLst/>
                          <a:cs typeface="B Nazanin" panose="00000400000000000000" pitchFamily="2" charset="-78"/>
                        </a:rPr>
                        <a:t>0.099</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4060160750"/>
                  </a:ext>
                </a:extLst>
              </a:tr>
              <a:tr h="134620">
                <a:tc vMerge="1">
                  <a:txBody>
                    <a:bodyPr/>
                    <a:lstStyle/>
                    <a:p>
                      <a:pPr rtl="1"/>
                      <a:endParaRPr lang="fa-IR"/>
                    </a:p>
                  </a:txBody>
                  <a:tcPr/>
                </a:tc>
                <a:tc>
                  <a:txBody>
                    <a:bodyPr/>
                    <a:lstStyle/>
                    <a:p>
                      <a:pPr marL="0" marR="0" algn="ctr" rtl="1">
                        <a:buNone/>
                      </a:pPr>
                      <a:r>
                        <a:rPr lang="fa-IR" sz="1800">
                          <a:effectLst/>
                          <a:cs typeface="B Nazanin" panose="00000400000000000000" pitchFamily="2" charset="-78"/>
                        </a:rPr>
                        <a:t>مجرد</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6.39</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3.527</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vMerge="1">
                  <a:txBody>
                    <a:bodyPr/>
                    <a:lstStyle/>
                    <a:p>
                      <a:pPr rtl="1"/>
                      <a:endParaRPr lang="fa-IR"/>
                    </a:p>
                  </a:txBody>
                  <a:tcPr/>
                </a:tc>
                <a:extLst>
                  <a:ext uri="{0D108BD9-81ED-4DB2-BD59-A6C34878D82A}">
                    <a16:rowId xmlns:a16="http://schemas.microsoft.com/office/drawing/2014/main" val="943768814"/>
                  </a:ext>
                </a:extLst>
              </a:tr>
              <a:tr h="87630">
                <a:tc vMerge="1">
                  <a:txBody>
                    <a:bodyPr/>
                    <a:lstStyle/>
                    <a:p>
                      <a:pPr rtl="1"/>
                      <a:endParaRPr lang="fa-IR"/>
                    </a:p>
                  </a:txBody>
                  <a:tcPr/>
                </a:tc>
                <a:tc>
                  <a:txBody>
                    <a:bodyPr/>
                    <a:lstStyle/>
                    <a:p>
                      <a:pPr marL="0" marR="0" algn="ctr" rtl="1">
                        <a:buNone/>
                      </a:pPr>
                      <a:r>
                        <a:rPr lang="fa-IR" sz="1800" dirty="0">
                          <a:effectLst/>
                          <a:cs typeface="B Nazanin" panose="00000400000000000000" pitchFamily="2" charset="-78"/>
                        </a:rPr>
                        <a:t>بیوه</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9.10</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2.470</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vMerge="1">
                  <a:txBody>
                    <a:bodyPr/>
                    <a:lstStyle/>
                    <a:p>
                      <a:pPr rtl="1"/>
                      <a:endParaRPr lang="fa-IR"/>
                    </a:p>
                  </a:txBody>
                  <a:tcPr/>
                </a:tc>
                <a:extLst>
                  <a:ext uri="{0D108BD9-81ED-4DB2-BD59-A6C34878D82A}">
                    <a16:rowId xmlns:a16="http://schemas.microsoft.com/office/drawing/2014/main" val="1871011730"/>
                  </a:ext>
                </a:extLst>
              </a:tr>
              <a:tr h="216535">
                <a:tc vMerge="1">
                  <a:txBody>
                    <a:bodyPr/>
                    <a:lstStyle/>
                    <a:p>
                      <a:pPr rtl="1"/>
                      <a:endParaRPr lang="fa-IR"/>
                    </a:p>
                  </a:txBody>
                  <a:tcPr/>
                </a:tc>
                <a:tc>
                  <a:txBody>
                    <a:bodyPr/>
                    <a:lstStyle/>
                    <a:p>
                      <a:pPr marL="0" marR="0" algn="ctr" rtl="1">
                        <a:buNone/>
                      </a:pPr>
                      <a:r>
                        <a:rPr lang="fa-IR" sz="1800">
                          <a:effectLst/>
                          <a:cs typeface="B Nazanin" panose="00000400000000000000" pitchFamily="2" charset="-78"/>
                        </a:rPr>
                        <a:t>طلاق گرفته</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8.00</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3.391</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vMerge="1">
                  <a:txBody>
                    <a:bodyPr/>
                    <a:lstStyle/>
                    <a:p>
                      <a:pPr rtl="1"/>
                      <a:endParaRPr lang="fa-IR"/>
                    </a:p>
                  </a:txBody>
                  <a:tcPr/>
                </a:tc>
                <a:extLst>
                  <a:ext uri="{0D108BD9-81ED-4DB2-BD59-A6C34878D82A}">
                    <a16:rowId xmlns:a16="http://schemas.microsoft.com/office/drawing/2014/main" val="594779533"/>
                  </a:ext>
                </a:extLst>
              </a:tr>
            </a:tbl>
          </a:graphicData>
        </a:graphic>
      </p:graphicFrame>
      <p:sp>
        <p:nvSpPr>
          <p:cNvPr id="6" name="TextBox 5">
            <a:extLst>
              <a:ext uri="{FF2B5EF4-FFF2-40B4-BE49-F238E27FC236}">
                <a16:creationId xmlns:a16="http://schemas.microsoft.com/office/drawing/2014/main" id="{9FDB9D5C-9AB3-F125-82E8-191A54877C9F}"/>
              </a:ext>
            </a:extLst>
          </p:cNvPr>
          <p:cNvSpPr txBox="1"/>
          <p:nvPr/>
        </p:nvSpPr>
        <p:spPr>
          <a:xfrm>
            <a:off x="1280834" y="3228364"/>
            <a:ext cx="7518026" cy="430887"/>
          </a:xfrm>
          <a:prstGeom prst="rect">
            <a:avLst/>
          </a:prstGeom>
          <a:noFill/>
        </p:spPr>
        <p:txBody>
          <a:bodyPr wrap="square">
            <a:spAutoFit/>
          </a:bodyPr>
          <a:lstStyle/>
          <a:p>
            <a:pPr algn="r" rtl="1"/>
            <a:r>
              <a:rPr lang="ar-SA" sz="1100" dirty="0">
                <a:latin typeface="IRANSans" panose="020B0506030804020204" pitchFamily="34" charset="-78"/>
                <a:ea typeface="Calibri" panose="020F0502020204030204" pitchFamily="34" charset="0"/>
                <a:cs typeface="IRANSans" panose="020B0506030804020204" pitchFamily="34" charset="-78"/>
              </a:rPr>
              <a:t>برای تعیین ارتباط بین کیفیت خواب با وضعیت تاهل از ازمون آنالیزواریانس یکطرفه استفاده گردید</a:t>
            </a:r>
            <a:endParaRPr lang="fa-IR" sz="1100" dirty="0">
              <a:latin typeface="IRANSans" panose="020B0506030804020204" pitchFamily="34" charset="-78"/>
              <a:ea typeface="Calibri" panose="020F0502020204030204" pitchFamily="34" charset="0"/>
              <a:cs typeface="IRANSans" panose="020B0506030804020204" pitchFamily="34" charset="-78"/>
            </a:endParaRPr>
          </a:p>
          <a:p>
            <a:pPr algn="r" rtl="1"/>
            <a:r>
              <a:rPr lang="ar-SA" sz="1100" dirty="0">
                <a:latin typeface="IRANSans" panose="020B0506030804020204" pitchFamily="34" charset="-78"/>
                <a:ea typeface="Calibri" panose="020F0502020204030204" pitchFamily="34" charset="0"/>
                <a:cs typeface="IRANSans" panose="020B0506030804020204" pitchFamily="34" charset="-78"/>
              </a:rPr>
              <a:t>نتایج ازمون آنالیزواریانس یکطرفه نشان داد که ارتباط معنی داری بین کیفیت خواب و وضعیت تاهل وجود ندارد  </a:t>
            </a:r>
            <a:endParaRPr lang="en-US" sz="1100" dirty="0">
              <a:latin typeface="IRANSans" panose="020B0506030804020204" pitchFamily="34" charset="-78"/>
              <a:ea typeface="Calibri" panose="020F0502020204030204" pitchFamily="34" charset="0"/>
              <a:cs typeface="IRANSans" panose="020B0506030804020204" pitchFamily="34" charset="-78"/>
            </a:endParaRPr>
          </a:p>
        </p:txBody>
      </p:sp>
    </p:spTree>
    <p:extLst>
      <p:ext uri="{BB962C8B-B14F-4D97-AF65-F5344CB8AC3E}">
        <p14:creationId xmlns:p14="http://schemas.microsoft.com/office/powerpoint/2010/main" val="91170910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87">
          <a:extLst>
            <a:ext uri="{FF2B5EF4-FFF2-40B4-BE49-F238E27FC236}">
              <a16:creationId xmlns:a16="http://schemas.microsoft.com/office/drawing/2014/main" id="{EE973A30-0A0B-8130-13C6-F3CF3A7E0218}"/>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3F3ACF95-3078-DE95-63FE-23A2914CD8E0}"/>
              </a:ext>
            </a:extLst>
          </p:cNvPr>
          <p:cNvSpPr txBox="1"/>
          <p:nvPr/>
        </p:nvSpPr>
        <p:spPr>
          <a:xfrm>
            <a:off x="-1056734" y="445994"/>
            <a:ext cx="11441242" cy="369332"/>
          </a:xfrm>
          <a:prstGeom prst="rect">
            <a:avLst/>
          </a:prstGeom>
          <a:noFill/>
        </p:spPr>
        <p:txBody>
          <a:bodyPr wrap="square">
            <a:spAutoFit/>
          </a:bodyPr>
          <a:lstStyle/>
          <a:p>
            <a:pPr marL="228600" marR="0" algn="ctr" rtl="1">
              <a:buNone/>
            </a:pPr>
            <a:r>
              <a:rPr lang="fa-IR" sz="1800" dirty="0">
                <a:effectLst/>
                <a:latin typeface="Times New Roman" panose="02020603050405020304" pitchFamily="18" charset="0"/>
                <a:ea typeface="Calibri" panose="020F0502020204030204" pitchFamily="34" charset="0"/>
                <a:cs typeface="B Nazanin" panose="00000400000000000000" pitchFamily="2" charset="-78"/>
              </a:rPr>
              <a:t>جدول 18-4 :  ارتباط بین کیفیت خواب با وضعیت تاهل به تفکیک ارتفاع از سطح دریا</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p:txBody>
      </p:sp>
      <p:graphicFrame>
        <p:nvGraphicFramePr>
          <p:cNvPr id="3" name="Table 2">
            <a:extLst>
              <a:ext uri="{FF2B5EF4-FFF2-40B4-BE49-F238E27FC236}">
                <a16:creationId xmlns:a16="http://schemas.microsoft.com/office/drawing/2014/main" id="{89D53395-8FC8-AD20-EFFF-D63779EC82BF}"/>
              </a:ext>
            </a:extLst>
          </p:cNvPr>
          <p:cNvGraphicFramePr>
            <a:graphicFrameLocks noGrp="1"/>
          </p:cNvGraphicFramePr>
          <p:nvPr>
            <p:extLst>
              <p:ext uri="{D42A27DB-BD31-4B8C-83A1-F6EECF244321}">
                <p14:modId xmlns:p14="http://schemas.microsoft.com/office/powerpoint/2010/main" val="4090991053"/>
              </p:ext>
            </p:extLst>
          </p:nvPr>
        </p:nvGraphicFramePr>
        <p:xfrm>
          <a:off x="170328" y="1009056"/>
          <a:ext cx="8870578" cy="2468880"/>
        </p:xfrm>
        <a:graphic>
          <a:graphicData uri="http://schemas.openxmlformats.org/drawingml/2006/table">
            <a:tbl>
              <a:tblPr rtl="1" firstRow="1" firstCol="1" bandRow="1">
                <a:tableStyleId>{3B4B98B0-60AC-42C2-AFA5-B58CD77FA1E5}</a:tableStyleId>
              </a:tblPr>
              <a:tblGrid>
                <a:gridCol w="2080848">
                  <a:extLst>
                    <a:ext uri="{9D8B030D-6E8A-4147-A177-3AD203B41FA5}">
                      <a16:colId xmlns:a16="http://schemas.microsoft.com/office/drawing/2014/main" val="3948331361"/>
                    </a:ext>
                  </a:extLst>
                </a:gridCol>
                <a:gridCol w="2080848">
                  <a:extLst>
                    <a:ext uri="{9D8B030D-6E8A-4147-A177-3AD203B41FA5}">
                      <a16:colId xmlns:a16="http://schemas.microsoft.com/office/drawing/2014/main" val="1780056958"/>
                    </a:ext>
                  </a:extLst>
                </a:gridCol>
                <a:gridCol w="1585408">
                  <a:extLst>
                    <a:ext uri="{9D8B030D-6E8A-4147-A177-3AD203B41FA5}">
                      <a16:colId xmlns:a16="http://schemas.microsoft.com/office/drawing/2014/main" val="660962431"/>
                    </a:ext>
                  </a:extLst>
                </a:gridCol>
                <a:gridCol w="1585408">
                  <a:extLst>
                    <a:ext uri="{9D8B030D-6E8A-4147-A177-3AD203B41FA5}">
                      <a16:colId xmlns:a16="http://schemas.microsoft.com/office/drawing/2014/main" val="1115894968"/>
                    </a:ext>
                  </a:extLst>
                </a:gridCol>
                <a:gridCol w="1538066">
                  <a:extLst>
                    <a:ext uri="{9D8B030D-6E8A-4147-A177-3AD203B41FA5}">
                      <a16:colId xmlns:a16="http://schemas.microsoft.com/office/drawing/2014/main" val="4159330381"/>
                    </a:ext>
                  </a:extLst>
                </a:gridCol>
              </a:tblGrid>
              <a:tr h="245110">
                <a:tc>
                  <a:txBody>
                    <a:bodyPr/>
                    <a:lstStyle/>
                    <a:p>
                      <a:pPr marL="0" marR="0" algn="ctr" rtl="1">
                        <a:buNone/>
                      </a:pPr>
                      <a:r>
                        <a:rPr lang="fa-IR" sz="1800">
                          <a:effectLst/>
                          <a:cs typeface="B Nazanin" panose="00000400000000000000" pitchFamily="2" charset="-78"/>
                        </a:rPr>
                        <a:t> </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وضعیت تاهل</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میانگین </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انحراف معیار</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p-value</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1481514973"/>
                  </a:ext>
                </a:extLst>
              </a:tr>
              <a:tr h="111125">
                <a:tc rowSpan="4">
                  <a:txBody>
                    <a:bodyPr/>
                    <a:lstStyle/>
                    <a:p>
                      <a:pPr marL="0" marR="0" algn="ctr" rtl="1">
                        <a:buNone/>
                      </a:pPr>
                      <a:r>
                        <a:rPr lang="fa-IR" sz="1800" dirty="0">
                          <a:effectLst/>
                          <a:cs typeface="B Nazanin" panose="00000400000000000000" pitchFamily="2" charset="-78"/>
                        </a:rPr>
                        <a:t>کمتر از 2000</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dirty="0">
                          <a:effectLst/>
                          <a:cs typeface="B Nazanin" panose="00000400000000000000" pitchFamily="2" charset="-78"/>
                        </a:rPr>
                        <a:t>متاهل</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1">
                        <a:buNone/>
                      </a:pPr>
                      <a:r>
                        <a:rPr lang="en-US" sz="1800">
                          <a:effectLst/>
                          <a:cs typeface="B Nazanin" panose="00000400000000000000" pitchFamily="2" charset="-78"/>
                        </a:rPr>
                        <a:t>6.36</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1">
                        <a:buNone/>
                      </a:pPr>
                      <a:r>
                        <a:rPr lang="en-US" sz="1800">
                          <a:effectLst/>
                          <a:cs typeface="B Nazanin" panose="00000400000000000000" pitchFamily="2" charset="-78"/>
                        </a:rPr>
                        <a:t>3.257</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rowSpan="4">
                  <a:txBody>
                    <a:bodyPr/>
                    <a:lstStyle/>
                    <a:p>
                      <a:pPr marL="0" marR="0" algn="ctr" rtl="1">
                        <a:buNone/>
                      </a:pPr>
                      <a:r>
                        <a:rPr lang="en-US" sz="1800">
                          <a:effectLst/>
                          <a:cs typeface="B Nazanin" panose="00000400000000000000" pitchFamily="2" charset="-78"/>
                        </a:rPr>
                        <a:t>0.055</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165816018"/>
                  </a:ext>
                </a:extLst>
              </a:tr>
              <a:tr h="134620">
                <a:tc vMerge="1">
                  <a:txBody>
                    <a:bodyPr/>
                    <a:lstStyle/>
                    <a:p>
                      <a:pPr rtl="1"/>
                      <a:endParaRPr lang="fa-IR"/>
                    </a:p>
                  </a:txBody>
                  <a:tcPr/>
                </a:tc>
                <a:tc>
                  <a:txBody>
                    <a:bodyPr/>
                    <a:lstStyle/>
                    <a:p>
                      <a:pPr marL="0" marR="0" algn="ctr" rtl="1">
                        <a:buNone/>
                      </a:pPr>
                      <a:r>
                        <a:rPr lang="fa-IR" sz="1800" dirty="0">
                          <a:effectLst/>
                          <a:cs typeface="B Nazanin" panose="00000400000000000000" pitchFamily="2" charset="-78"/>
                        </a:rPr>
                        <a:t>مجرد</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1">
                        <a:buNone/>
                      </a:pPr>
                      <a:r>
                        <a:rPr lang="en-US" sz="1800">
                          <a:effectLst/>
                          <a:cs typeface="B Nazanin" panose="00000400000000000000" pitchFamily="2" charset="-78"/>
                        </a:rPr>
                        <a:t>5.49</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1">
                        <a:buNone/>
                      </a:pPr>
                      <a:r>
                        <a:rPr lang="en-US" sz="1800" dirty="0">
                          <a:effectLst/>
                          <a:cs typeface="B Nazanin" panose="00000400000000000000" pitchFamily="2" charset="-78"/>
                        </a:rPr>
                        <a:t>2.694</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vMerge="1">
                  <a:txBody>
                    <a:bodyPr/>
                    <a:lstStyle/>
                    <a:p>
                      <a:pPr rtl="1"/>
                      <a:endParaRPr lang="fa-IR"/>
                    </a:p>
                  </a:txBody>
                  <a:tcPr/>
                </a:tc>
                <a:extLst>
                  <a:ext uri="{0D108BD9-81ED-4DB2-BD59-A6C34878D82A}">
                    <a16:rowId xmlns:a16="http://schemas.microsoft.com/office/drawing/2014/main" val="4012803553"/>
                  </a:ext>
                </a:extLst>
              </a:tr>
              <a:tr h="87630">
                <a:tc vMerge="1">
                  <a:txBody>
                    <a:bodyPr/>
                    <a:lstStyle/>
                    <a:p>
                      <a:pPr rtl="1"/>
                      <a:endParaRPr lang="fa-IR"/>
                    </a:p>
                  </a:txBody>
                  <a:tcPr/>
                </a:tc>
                <a:tc>
                  <a:txBody>
                    <a:bodyPr/>
                    <a:lstStyle/>
                    <a:p>
                      <a:pPr marL="0" marR="0" algn="ctr" rtl="1">
                        <a:buNone/>
                      </a:pPr>
                      <a:r>
                        <a:rPr lang="fa-IR" sz="1800">
                          <a:effectLst/>
                          <a:cs typeface="B Nazanin" panose="00000400000000000000" pitchFamily="2" charset="-78"/>
                        </a:rPr>
                        <a:t>بیوه</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1">
                        <a:buNone/>
                      </a:pPr>
                      <a:r>
                        <a:rPr lang="en-US" sz="1800">
                          <a:effectLst/>
                          <a:cs typeface="B Nazanin" panose="00000400000000000000" pitchFamily="2" charset="-78"/>
                        </a:rPr>
                        <a:t>8.50</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1">
                        <a:buNone/>
                      </a:pPr>
                      <a:r>
                        <a:rPr lang="en-US" sz="1800">
                          <a:effectLst/>
                          <a:cs typeface="B Nazanin" panose="00000400000000000000" pitchFamily="2" charset="-78"/>
                        </a:rPr>
                        <a:t>2.000</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vMerge="1">
                  <a:txBody>
                    <a:bodyPr/>
                    <a:lstStyle/>
                    <a:p>
                      <a:pPr rtl="1"/>
                      <a:endParaRPr lang="fa-IR"/>
                    </a:p>
                  </a:txBody>
                  <a:tcPr/>
                </a:tc>
                <a:extLst>
                  <a:ext uri="{0D108BD9-81ED-4DB2-BD59-A6C34878D82A}">
                    <a16:rowId xmlns:a16="http://schemas.microsoft.com/office/drawing/2014/main" val="810716695"/>
                  </a:ext>
                </a:extLst>
              </a:tr>
              <a:tr h="216535">
                <a:tc vMerge="1">
                  <a:txBody>
                    <a:bodyPr/>
                    <a:lstStyle/>
                    <a:p>
                      <a:pPr rtl="1"/>
                      <a:endParaRPr lang="fa-IR"/>
                    </a:p>
                  </a:txBody>
                  <a:tcPr/>
                </a:tc>
                <a:tc>
                  <a:txBody>
                    <a:bodyPr/>
                    <a:lstStyle/>
                    <a:p>
                      <a:pPr marL="0" marR="0" algn="ctr" rtl="1">
                        <a:buNone/>
                      </a:pPr>
                      <a:r>
                        <a:rPr lang="fa-IR" sz="1800">
                          <a:effectLst/>
                          <a:cs typeface="B Nazanin" panose="00000400000000000000" pitchFamily="2" charset="-78"/>
                        </a:rPr>
                        <a:t>طلاق گرفته</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1">
                        <a:buNone/>
                      </a:pPr>
                      <a:r>
                        <a:rPr lang="en-US" sz="1800" dirty="0">
                          <a:effectLst/>
                          <a:cs typeface="B Nazanin" panose="00000400000000000000" pitchFamily="2" charset="-78"/>
                        </a:rPr>
                        <a:t>9.00</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1">
                        <a:buNone/>
                      </a:pPr>
                      <a:r>
                        <a:rPr lang="en-US" sz="1800" dirty="0">
                          <a:effectLst/>
                          <a:cs typeface="B Nazanin" panose="00000400000000000000" pitchFamily="2" charset="-78"/>
                        </a:rPr>
                        <a:t>5.657</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vMerge="1">
                  <a:txBody>
                    <a:bodyPr/>
                    <a:lstStyle/>
                    <a:p>
                      <a:pPr rtl="1"/>
                      <a:endParaRPr lang="fa-IR"/>
                    </a:p>
                  </a:txBody>
                  <a:tcPr/>
                </a:tc>
                <a:extLst>
                  <a:ext uri="{0D108BD9-81ED-4DB2-BD59-A6C34878D82A}">
                    <a16:rowId xmlns:a16="http://schemas.microsoft.com/office/drawing/2014/main" val="3971872514"/>
                  </a:ext>
                </a:extLst>
              </a:tr>
              <a:tr h="216535">
                <a:tc rowSpan="4">
                  <a:txBody>
                    <a:bodyPr/>
                    <a:lstStyle/>
                    <a:p>
                      <a:pPr marL="0" marR="0" algn="ctr" rtl="1">
                        <a:buNone/>
                      </a:pPr>
                      <a:r>
                        <a:rPr lang="fa-IR" sz="1800" dirty="0">
                          <a:effectLst/>
                          <a:cs typeface="B Nazanin" panose="00000400000000000000" pitchFamily="2" charset="-78"/>
                        </a:rPr>
                        <a:t>بیشتر از 2000</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متاهل</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1">
                        <a:buNone/>
                      </a:pPr>
                      <a:r>
                        <a:rPr lang="en-US" sz="1800">
                          <a:effectLst/>
                          <a:cs typeface="B Nazanin" panose="00000400000000000000" pitchFamily="2" charset="-78"/>
                        </a:rPr>
                        <a:t>7.15</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1">
                        <a:buNone/>
                      </a:pPr>
                      <a:r>
                        <a:rPr lang="en-US" sz="1800">
                          <a:effectLst/>
                          <a:cs typeface="B Nazanin" panose="00000400000000000000" pitchFamily="2" charset="-78"/>
                        </a:rPr>
                        <a:t>3.474</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rowSpan="4">
                  <a:txBody>
                    <a:bodyPr/>
                    <a:lstStyle/>
                    <a:p>
                      <a:pPr marL="0" marR="0" algn="ctr" rtl="1">
                        <a:buNone/>
                      </a:pPr>
                      <a:r>
                        <a:rPr lang="en-US" sz="1800">
                          <a:effectLst/>
                          <a:cs typeface="B Nazanin" panose="00000400000000000000" pitchFamily="2" charset="-78"/>
                        </a:rPr>
                        <a:t>0.391</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3186586376"/>
                  </a:ext>
                </a:extLst>
              </a:tr>
              <a:tr h="216535">
                <a:tc vMerge="1">
                  <a:txBody>
                    <a:bodyPr/>
                    <a:lstStyle/>
                    <a:p>
                      <a:pPr rtl="1"/>
                      <a:endParaRPr lang="fa-IR"/>
                    </a:p>
                  </a:txBody>
                  <a:tcPr/>
                </a:tc>
                <a:tc>
                  <a:txBody>
                    <a:bodyPr/>
                    <a:lstStyle/>
                    <a:p>
                      <a:pPr marL="0" marR="0" algn="ctr" rtl="1">
                        <a:buNone/>
                      </a:pPr>
                      <a:r>
                        <a:rPr lang="fa-IR" sz="1800">
                          <a:effectLst/>
                          <a:cs typeface="B Nazanin" panose="00000400000000000000" pitchFamily="2" charset="-78"/>
                        </a:rPr>
                        <a:t>مجرد</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1">
                        <a:buNone/>
                      </a:pPr>
                      <a:r>
                        <a:rPr lang="en-US" sz="1800">
                          <a:effectLst/>
                          <a:cs typeface="B Nazanin" panose="00000400000000000000" pitchFamily="2" charset="-78"/>
                        </a:rPr>
                        <a:t>7.38</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1">
                        <a:buNone/>
                      </a:pPr>
                      <a:r>
                        <a:rPr lang="en-US" sz="1800" dirty="0">
                          <a:effectLst/>
                          <a:cs typeface="B Nazanin" panose="00000400000000000000" pitchFamily="2" charset="-78"/>
                        </a:rPr>
                        <a:t>4.068</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vMerge="1">
                  <a:txBody>
                    <a:bodyPr/>
                    <a:lstStyle/>
                    <a:p>
                      <a:pPr rtl="1"/>
                      <a:endParaRPr lang="fa-IR"/>
                    </a:p>
                  </a:txBody>
                  <a:tcPr/>
                </a:tc>
                <a:extLst>
                  <a:ext uri="{0D108BD9-81ED-4DB2-BD59-A6C34878D82A}">
                    <a16:rowId xmlns:a16="http://schemas.microsoft.com/office/drawing/2014/main" val="3115273351"/>
                  </a:ext>
                </a:extLst>
              </a:tr>
              <a:tr h="216535">
                <a:tc vMerge="1">
                  <a:txBody>
                    <a:bodyPr/>
                    <a:lstStyle/>
                    <a:p>
                      <a:pPr rtl="1"/>
                      <a:endParaRPr lang="fa-IR"/>
                    </a:p>
                  </a:txBody>
                  <a:tcPr/>
                </a:tc>
                <a:tc>
                  <a:txBody>
                    <a:bodyPr/>
                    <a:lstStyle/>
                    <a:p>
                      <a:pPr marL="0" marR="0" algn="ctr" rtl="1">
                        <a:buNone/>
                      </a:pPr>
                      <a:r>
                        <a:rPr lang="fa-IR" sz="1800">
                          <a:effectLst/>
                          <a:cs typeface="B Nazanin" panose="00000400000000000000" pitchFamily="2" charset="-78"/>
                        </a:rPr>
                        <a:t>بیوه</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1">
                        <a:buNone/>
                      </a:pPr>
                      <a:r>
                        <a:rPr lang="en-US" sz="1800">
                          <a:effectLst/>
                          <a:cs typeface="B Nazanin" panose="00000400000000000000" pitchFamily="2" charset="-78"/>
                        </a:rPr>
                        <a:t>11.50</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1">
                        <a:buNone/>
                      </a:pPr>
                      <a:r>
                        <a:rPr lang="en-US" sz="1800" dirty="0">
                          <a:effectLst/>
                          <a:cs typeface="B Nazanin" panose="00000400000000000000" pitchFamily="2" charset="-78"/>
                        </a:rPr>
                        <a:t>3.536</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vMerge="1">
                  <a:txBody>
                    <a:bodyPr/>
                    <a:lstStyle/>
                    <a:p>
                      <a:pPr rtl="1"/>
                      <a:endParaRPr lang="fa-IR"/>
                    </a:p>
                  </a:txBody>
                  <a:tcPr/>
                </a:tc>
                <a:extLst>
                  <a:ext uri="{0D108BD9-81ED-4DB2-BD59-A6C34878D82A}">
                    <a16:rowId xmlns:a16="http://schemas.microsoft.com/office/drawing/2014/main" val="1717953069"/>
                  </a:ext>
                </a:extLst>
              </a:tr>
              <a:tr h="216535">
                <a:tc vMerge="1">
                  <a:txBody>
                    <a:bodyPr/>
                    <a:lstStyle/>
                    <a:p>
                      <a:pPr rtl="1"/>
                      <a:endParaRPr lang="fa-IR"/>
                    </a:p>
                  </a:txBody>
                  <a:tcPr/>
                </a:tc>
                <a:tc>
                  <a:txBody>
                    <a:bodyPr/>
                    <a:lstStyle/>
                    <a:p>
                      <a:pPr marL="0" marR="0" algn="ctr" rtl="1">
                        <a:buNone/>
                      </a:pPr>
                      <a:r>
                        <a:rPr lang="fa-IR" sz="1800">
                          <a:effectLst/>
                          <a:cs typeface="B Nazanin" panose="00000400000000000000" pitchFamily="2" charset="-78"/>
                        </a:rPr>
                        <a:t>طلاق گرفته</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1">
                        <a:buNone/>
                      </a:pPr>
                      <a:r>
                        <a:rPr lang="en-US" sz="1800">
                          <a:effectLst/>
                          <a:cs typeface="B Nazanin" panose="00000400000000000000" pitchFamily="2" charset="-78"/>
                        </a:rPr>
                        <a:t>7.33</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1">
                        <a:buNone/>
                      </a:pPr>
                      <a:r>
                        <a:rPr lang="en-US" sz="1800" dirty="0">
                          <a:effectLst/>
                          <a:cs typeface="B Nazanin" panose="00000400000000000000" pitchFamily="2" charset="-78"/>
                        </a:rPr>
                        <a:t>2.309</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vMerge="1">
                  <a:txBody>
                    <a:bodyPr/>
                    <a:lstStyle/>
                    <a:p>
                      <a:pPr rtl="1"/>
                      <a:endParaRPr lang="fa-IR"/>
                    </a:p>
                  </a:txBody>
                  <a:tcPr/>
                </a:tc>
                <a:extLst>
                  <a:ext uri="{0D108BD9-81ED-4DB2-BD59-A6C34878D82A}">
                    <a16:rowId xmlns:a16="http://schemas.microsoft.com/office/drawing/2014/main" val="1732886903"/>
                  </a:ext>
                </a:extLst>
              </a:tr>
            </a:tbl>
          </a:graphicData>
        </a:graphic>
      </p:graphicFrame>
      <p:sp>
        <p:nvSpPr>
          <p:cNvPr id="5" name="TextBox 4">
            <a:extLst>
              <a:ext uri="{FF2B5EF4-FFF2-40B4-BE49-F238E27FC236}">
                <a16:creationId xmlns:a16="http://schemas.microsoft.com/office/drawing/2014/main" id="{0433C8DE-07BA-5CA2-A122-875CEEFB3246}"/>
              </a:ext>
            </a:extLst>
          </p:cNvPr>
          <p:cNvSpPr txBox="1"/>
          <p:nvPr/>
        </p:nvSpPr>
        <p:spPr>
          <a:xfrm>
            <a:off x="3250827" y="3671666"/>
            <a:ext cx="5721722" cy="261610"/>
          </a:xfrm>
          <a:prstGeom prst="rect">
            <a:avLst/>
          </a:prstGeom>
          <a:noFill/>
        </p:spPr>
        <p:txBody>
          <a:bodyPr wrap="square">
            <a:spAutoFit/>
          </a:bodyPr>
          <a:lstStyle/>
          <a:p>
            <a:r>
              <a:rPr lang="ar-SA" sz="1100" dirty="0">
                <a:latin typeface="IRANSans" panose="020B0506030804020204" pitchFamily="34" charset="-78"/>
                <a:ea typeface="Calibri" panose="020F0502020204030204" pitchFamily="34" charset="0"/>
                <a:cs typeface="IRANSans" panose="020B0506030804020204" pitchFamily="34" charset="-78"/>
              </a:rPr>
              <a:t>به تفکیک ارتفاع از سطح دریا، ارتباط معنی داری بین کیفیت خواب با وضعیت تاهل مشاهده نگردید</a:t>
            </a:r>
            <a:endParaRPr lang="en-US" sz="1100" dirty="0">
              <a:latin typeface="IRANSans" panose="020B0506030804020204" pitchFamily="34" charset="-78"/>
              <a:ea typeface="Calibri" panose="020F0502020204030204" pitchFamily="34" charset="0"/>
              <a:cs typeface="IRANSans" panose="020B0506030804020204" pitchFamily="34" charset="-78"/>
            </a:endParaRPr>
          </a:p>
        </p:txBody>
      </p:sp>
    </p:spTree>
    <p:extLst>
      <p:ext uri="{BB962C8B-B14F-4D97-AF65-F5344CB8AC3E}">
        <p14:creationId xmlns:p14="http://schemas.microsoft.com/office/powerpoint/2010/main" val="42973604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557">
          <a:extLst>
            <a:ext uri="{FF2B5EF4-FFF2-40B4-BE49-F238E27FC236}">
              <a16:creationId xmlns:a16="http://schemas.microsoft.com/office/drawing/2014/main" id="{7769B28F-824A-AF44-3C7E-C8D7E9FF2DC5}"/>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90369FEC-9044-5349-37A9-8D024E317824}"/>
              </a:ext>
            </a:extLst>
          </p:cNvPr>
          <p:cNvSpPr txBox="1"/>
          <p:nvPr/>
        </p:nvSpPr>
        <p:spPr>
          <a:xfrm>
            <a:off x="101973" y="1104900"/>
            <a:ext cx="9144000" cy="369332"/>
          </a:xfrm>
          <a:prstGeom prst="rect">
            <a:avLst/>
          </a:prstGeom>
          <a:noFill/>
        </p:spPr>
        <p:txBody>
          <a:bodyPr wrap="square">
            <a:spAutoFit/>
          </a:bodyPr>
          <a:lstStyle/>
          <a:p>
            <a:pPr marL="228600" marR="0" algn="ctr" rtl="1">
              <a:buNone/>
            </a:pPr>
            <a:r>
              <a:rPr lang="fa-IR" sz="1800" dirty="0">
                <a:effectLst/>
                <a:latin typeface="Times New Roman" panose="02020603050405020304" pitchFamily="18" charset="0"/>
                <a:ea typeface="Calibri" panose="020F0502020204030204" pitchFamily="34" charset="0"/>
                <a:cs typeface="B Nazanin" panose="00000400000000000000" pitchFamily="2" charset="-78"/>
              </a:rPr>
              <a:t>جدول 19-4 :  ارتباط بین کیفیت خواب با سطح تحصیلات</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p:txBody>
      </p:sp>
      <p:graphicFrame>
        <p:nvGraphicFramePr>
          <p:cNvPr id="3" name="Table 2">
            <a:extLst>
              <a:ext uri="{FF2B5EF4-FFF2-40B4-BE49-F238E27FC236}">
                <a16:creationId xmlns:a16="http://schemas.microsoft.com/office/drawing/2014/main" id="{03639CE0-5EDA-2AE3-E500-08373CC8524E}"/>
              </a:ext>
            </a:extLst>
          </p:cNvPr>
          <p:cNvGraphicFramePr>
            <a:graphicFrameLocks noGrp="1"/>
          </p:cNvGraphicFramePr>
          <p:nvPr>
            <p:extLst>
              <p:ext uri="{D42A27DB-BD31-4B8C-83A1-F6EECF244321}">
                <p14:modId xmlns:p14="http://schemas.microsoft.com/office/powerpoint/2010/main" val="277408862"/>
              </p:ext>
            </p:extLst>
          </p:nvPr>
        </p:nvGraphicFramePr>
        <p:xfrm>
          <a:off x="312643" y="1560607"/>
          <a:ext cx="8722660" cy="1371600"/>
        </p:xfrm>
        <a:graphic>
          <a:graphicData uri="http://schemas.openxmlformats.org/drawingml/2006/table">
            <a:tbl>
              <a:tblPr rtl="1" firstRow="1" firstCol="1" bandRow="1">
                <a:tableStyleId>{3B4B98B0-60AC-42C2-AFA5-B58CD77FA1E5}</a:tableStyleId>
              </a:tblPr>
              <a:tblGrid>
                <a:gridCol w="2046150">
                  <a:extLst>
                    <a:ext uri="{9D8B030D-6E8A-4147-A177-3AD203B41FA5}">
                      <a16:colId xmlns:a16="http://schemas.microsoft.com/office/drawing/2014/main" val="1026372654"/>
                    </a:ext>
                  </a:extLst>
                </a:gridCol>
                <a:gridCol w="2046150">
                  <a:extLst>
                    <a:ext uri="{9D8B030D-6E8A-4147-A177-3AD203B41FA5}">
                      <a16:colId xmlns:a16="http://schemas.microsoft.com/office/drawing/2014/main" val="3975021724"/>
                    </a:ext>
                  </a:extLst>
                </a:gridCol>
                <a:gridCol w="1558971">
                  <a:extLst>
                    <a:ext uri="{9D8B030D-6E8A-4147-A177-3AD203B41FA5}">
                      <a16:colId xmlns:a16="http://schemas.microsoft.com/office/drawing/2014/main" val="1881106722"/>
                    </a:ext>
                  </a:extLst>
                </a:gridCol>
                <a:gridCol w="1558971">
                  <a:extLst>
                    <a:ext uri="{9D8B030D-6E8A-4147-A177-3AD203B41FA5}">
                      <a16:colId xmlns:a16="http://schemas.microsoft.com/office/drawing/2014/main" val="2662404806"/>
                    </a:ext>
                  </a:extLst>
                </a:gridCol>
                <a:gridCol w="1512418">
                  <a:extLst>
                    <a:ext uri="{9D8B030D-6E8A-4147-A177-3AD203B41FA5}">
                      <a16:colId xmlns:a16="http://schemas.microsoft.com/office/drawing/2014/main" val="1635088946"/>
                    </a:ext>
                  </a:extLst>
                </a:gridCol>
              </a:tblGrid>
              <a:tr h="245110">
                <a:tc>
                  <a:txBody>
                    <a:bodyPr/>
                    <a:lstStyle/>
                    <a:p>
                      <a:pPr marL="0" marR="0" algn="ctr" rtl="1">
                        <a:buNone/>
                      </a:pPr>
                      <a:r>
                        <a:rPr lang="fa-IR" sz="1800">
                          <a:effectLst/>
                          <a:cs typeface="B Nazanin" panose="00000400000000000000" pitchFamily="2" charset="-78"/>
                        </a:rPr>
                        <a:t> </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dirty="0">
                          <a:effectLst/>
                          <a:cs typeface="B Nazanin" panose="00000400000000000000" pitchFamily="2" charset="-78"/>
                        </a:rPr>
                        <a:t>سطح تحصیلات</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میانگین </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انحراف معیار</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p-value</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3268484706"/>
                  </a:ext>
                </a:extLst>
              </a:tr>
              <a:tr h="111125">
                <a:tc rowSpan="4">
                  <a:txBody>
                    <a:bodyPr/>
                    <a:lstStyle/>
                    <a:p>
                      <a:pPr marL="0" marR="0" algn="ctr" rtl="1">
                        <a:buNone/>
                      </a:pPr>
                      <a:r>
                        <a:rPr lang="en-US" sz="1800" dirty="0">
                          <a:effectLst/>
                          <a:cs typeface="B Nazanin" panose="00000400000000000000" pitchFamily="2" charset="-78"/>
                        </a:rPr>
                        <a:t>PSQI</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dirty="0">
                          <a:effectLst/>
                          <a:cs typeface="B Nazanin" panose="00000400000000000000" pitchFamily="2" charset="-78"/>
                        </a:rPr>
                        <a:t>کمتر از دیپلیم</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7.26</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3.967</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rowSpan="4">
                  <a:txBody>
                    <a:bodyPr/>
                    <a:lstStyle/>
                    <a:p>
                      <a:pPr marL="0" marR="0" algn="ctr" rtl="1">
                        <a:buNone/>
                      </a:pPr>
                      <a:r>
                        <a:rPr lang="en-US" sz="1800" dirty="0">
                          <a:effectLst/>
                          <a:cs typeface="B Nazanin" panose="00000400000000000000" pitchFamily="2" charset="-78"/>
                        </a:rPr>
                        <a:t>0.126</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370434934"/>
                  </a:ext>
                </a:extLst>
              </a:tr>
              <a:tr h="134620">
                <a:tc vMerge="1">
                  <a:txBody>
                    <a:bodyPr/>
                    <a:lstStyle/>
                    <a:p>
                      <a:pPr rtl="1"/>
                      <a:endParaRPr lang="fa-IR"/>
                    </a:p>
                  </a:txBody>
                  <a:tcPr/>
                </a:tc>
                <a:tc>
                  <a:txBody>
                    <a:bodyPr/>
                    <a:lstStyle/>
                    <a:p>
                      <a:pPr marL="0" marR="0" algn="ctr" rtl="1">
                        <a:buNone/>
                      </a:pPr>
                      <a:r>
                        <a:rPr lang="fa-IR" sz="1800" dirty="0">
                          <a:effectLst/>
                          <a:cs typeface="B Nazanin" panose="00000400000000000000" pitchFamily="2" charset="-78"/>
                        </a:rPr>
                        <a:t>دیپلم</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6.44</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2.934</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vMerge="1">
                  <a:txBody>
                    <a:bodyPr/>
                    <a:lstStyle/>
                    <a:p>
                      <a:pPr rtl="1"/>
                      <a:endParaRPr lang="fa-IR"/>
                    </a:p>
                  </a:txBody>
                  <a:tcPr/>
                </a:tc>
                <a:extLst>
                  <a:ext uri="{0D108BD9-81ED-4DB2-BD59-A6C34878D82A}">
                    <a16:rowId xmlns:a16="http://schemas.microsoft.com/office/drawing/2014/main" val="1883922739"/>
                  </a:ext>
                </a:extLst>
              </a:tr>
              <a:tr h="87630">
                <a:tc vMerge="1">
                  <a:txBody>
                    <a:bodyPr/>
                    <a:lstStyle/>
                    <a:p>
                      <a:pPr rtl="1"/>
                      <a:endParaRPr lang="fa-IR"/>
                    </a:p>
                  </a:txBody>
                  <a:tcPr/>
                </a:tc>
                <a:tc>
                  <a:txBody>
                    <a:bodyPr/>
                    <a:lstStyle/>
                    <a:p>
                      <a:pPr marL="0" marR="0" algn="ctr" rtl="1">
                        <a:buNone/>
                      </a:pPr>
                      <a:r>
                        <a:rPr lang="fa-IR" sz="1800">
                          <a:effectLst/>
                          <a:cs typeface="B Nazanin" panose="00000400000000000000" pitchFamily="2" charset="-78"/>
                        </a:rPr>
                        <a:t>لیسانس</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6.65</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3.441</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vMerge="1">
                  <a:txBody>
                    <a:bodyPr/>
                    <a:lstStyle/>
                    <a:p>
                      <a:pPr rtl="1"/>
                      <a:endParaRPr lang="fa-IR"/>
                    </a:p>
                  </a:txBody>
                  <a:tcPr/>
                </a:tc>
                <a:extLst>
                  <a:ext uri="{0D108BD9-81ED-4DB2-BD59-A6C34878D82A}">
                    <a16:rowId xmlns:a16="http://schemas.microsoft.com/office/drawing/2014/main" val="3289645244"/>
                  </a:ext>
                </a:extLst>
              </a:tr>
              <a:tr h="216535">
                <a:tc vMerge="1">
                  <a:txBody>
                    <a:bodyPr/>
                    <a:lstStyle/>
                    <a:p>
                      <a:pPr rtl="1"/>
                      <a:endParaRPr lang="fa-IR"/>
                    </a:p>
                  </a:txBody>
                  <a:tcPr/>
                </a:tc>
                <a:tc>
                  <a:txBody>
                    <a:bodyPr/>
                    <a:lstStyle/>
                    <a:p>
                      <a:pPr marL="0" marR="0" algn="ctr" rtl="1">
                        <a:buNone/>
                      </a:pPr>
                      <a:r>
                        <a:rPr lang="fa-IR" sz="1800">
                          <a:effectLst/>
                          <a:cs typeface="B Nazanin" panose="00000400000000000000" pitchFamily="2" charset="-78"/>
                        </a:rPr>
                        <a:t>بالاتر از لیسانس</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8.75</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7.274</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vMerge="1">
                  <a:txBody>
                    <a:bodyPr/>
                    <a:lstStyle/>
                    <a:p>
                      <a:pPr rtl="1"/>
                      <a:endParaRPr lang="fa-IR"/>
                    </a:p>
                  </a:txBody>
                  <a:tcPr/>
                </a:tc>
                <a:extLst>
                  <a:ext uri="{0D108BD9-81ED-4DB2-BD59-A6C34878D82A}">
                    <a16:rowId xmlns:a16="http://schemas.microsoft.com/office/drawing/2014/main" val="2095648147"/>
                  </a:ext>
                </a:extLst>
              </a:tr>
            </a:tbl>
          </a:graphicData>
        </a:graphic>
      </p:graphicFrame>
      <p:sp>
        <p:nvSpPr>
          <p:cNvPr id="5" name="TextBox 4">
            <a:extLst>
              <a:ext uri="{FF2B5EF4-FFF2-40B4-BE49-F238E27FC236}">
                <a16:creationId xmlns:a16="http://schemas.microsoft.com/office/drawing/2014/main" id="{72CEAF1A-D0BE-ADE2-BD6B-7E59F42ABDA7}"/>
              </a:ext>
            </a:extLst>
          </p:cNvPr>
          <p:cNvSpPr txBox="1"/>
          <p:nvPr/>
        </p:nvSpPr>
        <p:spPr>
          <a:xfrm>
            <a:off x="2581836" y="3104957"/>
            <a:ext cx="6493808" cy="261610"/>
          </a:xfrm>
          <a:prstGeom prst="rect">
            <a:avLst/>
          </a:prstGeom>
          <a:noFill/>
        </p:spPr>
        <p:txBody>
          <a:bodyPr wrap="square">
            <a:spAutoFit/>
          </a:bodyPr>
          <a:lstStyle/>
          <a:p>
            <a:pPr algn="r"/>
            <a:r>
              <a:rPr lang="ar-SA" sz="1100" dirty="0">
                <a:latin typeface="IRANSans" panose="020B0506030804020204" pitchFamily="34" charset="-78"/>
                <a:ea typeface="Calibri" panose="020F0502020204030204" pitchFamily="34" charset="0"/>
                <a:cs typeface="IRANSans" panose="020B0506030804020204" pitchFamily="34" charset="-78"/>
              </a:rPr>
              <a:t>برای تعیین ارتباط بین کیفیت خواب با سطح تحصیلات از ازمون آنالیزواریانس یکطرفه استفاده گردید </a:t>
            </a:r>
            <a:endParaRPr lang="en-US" sz="1100" dirty="0">
              <a:latin typeface="IRANSans" panose="020B0506030804020204" pitchFamily="34" charset="-78"/>
              <a:ea typeface="Calibri" panose="020F0502020204030204" pitchFamily="34" charset="0"/>
              <a:cs typeface="IRANSans" panose="020B0506030804020204" pitchFamily="34" charset="-78"/>
            </a:endParaRPr>
          </a:p>
        </p:txBody>
      </p:sp>
      <p:sp>
        <p:nvSpPr>
          <p:cNvPr id="7" name="TextBox 6">
            <a:extLst>
              <a:ext uri="{FF2B5EF4-FFF2-40B4-BE49-F238E27FC236}">
                <a16:creationId xmlns:a16="http://schemas.microsoft.com/office/drawing/2014/main" id="{0530B6DF-D18E-5786-3ACF-76BF3A3E1310}"/>
              </a:ext>
            </a:extLst>
          </p:cNvPr>
          <p:cNvSpPr txBox="1"/>
          <p:nvPr/>
        </p:nvSpPr>
        <p:spPr>
          <a:xfrm>
            <a:off x="2348753" y="3412734"/>
            <a:ext cx="6726891" cy="261610"/>
          </a:xfrm>
          <a:prstGeom prst="rect">
            <a:avLst/>
          </a:prstGeom>
          <a:noFill/>
        </p:spPr>
        <p:txBody>
          <a:bodyPr wrap="square">
            <a:spAutoFit/>
          </a:bodyPr>
          <a:lstStyle/>
          <a:p>
            <a:pPr algn="r" rtl="1"/>
            <a:r>
              <a:rPr lang="ar-SA" sz="1100" dirty="0">
                <a:latin typeface="IRANSans" panose="020B0506030804020204" pitchFamily="34" charset="-78"/>
                <a:ea typeface="Calibri" panose="020F0502020204030204" pitchFamily="34" charset="0"/>
                <a:cs typeface="IRANSans" panose="020B0506030804020204" pitchFamily="34" charset="-78"/>
              </a:rPr>
              <a:t>نتایج ازمون آنالیزواریانس یکطرفه نشان داد که ارتباط معنی داری بین کیفیت خواب و سطح تحصیلات وجود ندارد </a:t>
            </a:r>
            <a:endParaRPr lang="en-US" sz="1100" dirty="0">
              <a:latin typeface="IRANSans" panose="020B0506030804020204" pitchFamily="34" charset="-78"/>
              <a:ea typeface="Calibri" panose="020F0502020204030204" pitchFamily="34" charset="0"/>
              <a:cs typeface="IRANSans" panose="020B0506030804020204" pitchFamily="34" charset="-78"/>
            </a:endParaRPr>
          </a:p>
        </p:txBody>
      </p:sp>
      <p:sp>
        <p:nvSpPr>
          <p:cNvPr id="8" name="TextBox 7">
            <a:extLst>
              <a:ext uri="{FF2B5EF4-FFF2-40B4-BE49-F238E27FC236}">
                <a16:creationId xmlns:a16="http://schemas.microsoft.com/office/drawing/2014/main" id="{22750CE3-2250-1498-32C1-69A37D3BF32B}"/>
              </a:ext>
            </a:extLst>
          </p:cNvPr>
          <p:cNvSpPr txBox="1"/>
          <p:nvPr/>
        </p:nvSpPr>
        <p:spPr>
          <a:xfrm>
            <a:off x="2801471" y="323917"/>
            <a:ext cx="6191250" cy="515526"/>
          </a:xfrm>
          <a:prstGeom prst="rect">
            <a:avLst/>
          </a:prstGeom>
          <a:noFill/>
        </p:spPr>
        <p:txBody>
          <a:bodyPr wrap="square">
            <a:spAutoFit/>
          </a:bodyPr>
          <a:lstStyle/>
          <a:p>
            <a:pPr algn="just" rtl="1">
              <a:lnSpc>
                <a:spcPct val="150000"/>
              </a:lnSpc>
              <a:buNone/>
            </a:pPr>
            <a:r>
              <a:rPr lang="fa-IR" sz="2000" dirty="0">
                <a:effectLst/>
                <a:latin typeface="Vazir" panose="020B0603030804020204" pitchFamily="34" charset="-78"/>
                <a:ea typeface="Calibri" panose="020F0502020204030204" pitchFamily="34" charset="0"/>
                <a:cs typeface="B Titr" panose="00000700000000000000" pitchFamily="2" charset="-78"/>
              </a:rPr>
              <a:t>تعیین ارتباط بین کیفیت خواب با </a:t>
            </a:r>
            <a:r>
              <a:rPr lang="fa-IR" sz="2000" dirty="0">
                <a:latin typeface="Vazir" panose="020B0603030804020204" pitchFamily="34" charset="-78"/>
                <a:ea typeface="Calibri" panose="020F0502020204030204" pitchFamily="34" charset="0"/>
                <a:cs typeface="B Titr" panose="00000700000000000000" pitchFamily="2" charset="-78"/>
              </a:rPr>
              <a:t>سطح تحصیلات</a:t>
            </a:r>
            <a:endParaRPr lang="en-US" sz="2000" dirty="0">
              <a:effectLst/>
              <a:latin typeface="Vazir" panose="020B0603030804020204" pitchFamily="34" charset="-78"/>
              <a:ea typeface="Calibri" panose="020F0502020204030204" pitchFamily="34" charset="0"/>
              <a:cs typeface="B Titr" panose="00000700000000000000" pitchFamily="2" charset="-78"/>
            </a:endParaRPr>
          </a:p>
        </p:txBody>
      </p:sp>
    </p:spTree>
    <p:extLst>
      <p:ext uri="{BB962C8B-B14F-4D97-AF65-F5344CB8AC3E}">
        <p14:creationId xmlns:p14="http://schemas.microsoft.com/office/powerpoint/2010/main" val="27001951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87">
          <a:extLst>
            <a:ext uri="{FF2B5EF4-FFF2-40B4-BE49-F238E27FC236}">
              <a16:creationId xmlns:a16="http://schemas.microsoft.com/office/drawing/2014/main" id="{BD876A2D-0FDE-DC2C-6FF4-93B1E40CC9C4}"/>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0EA3978B-E88F-D5E4-67A1-2608C29BEB74}"/>
              </a:ext>
            </a:extLst>
          </p:cNvPr>
          <p:cNvSpPr txBox="1"/>
          <p:nvPr/>
        </p:nvSpPr>
        <p:spPr>
          <a:xfrm>
            <a:off x="-1219202" y="382061"/>
            <a:ext cx="11734799" cy="369332"/>
          </a:xfrm>
          <a:prstGeom prst="rect">
            <a:avLst/>
          </a:prstGeom>
          <a:noFill/>
        </p:spPr>
        <p:txBody>
          <a:bodyPr wrap="square">
            <a:spAutoFit/>
          </a:bodyPr>
          <a:lstStyle/>
          <a:p>
            <a:pPr marL="228600" marR="0" algn="ctr" rtl="1">
              <a:buNone/>
            </a:pPr>
            <a:r>
              <a:rPr lang="fa-IR" sz="1800" dirty="0">
                <a:effectLst/>
                <a:latin typeface="Times New Roman" panose="02020603050405020304" pitchFamily="18" charset="0"/>
                <a:ea typeface="Calibri" panose="020F0502020204030204" pitchFamily="34" charset="0"/>
                <a:cs typeface="B Nazanin" panose="00000400000000000000" pitchFamily="2" charset="-78"/>
              </a:rPr>
              <a:t>جدول 20-4 :  ارتباط بین کیفیت خواب با سطح تحصیلات به تفکیک ارتفاع از سطح دریا</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p:txBody>
      </p:sp>
      <p:graphicFrame>
        <p:nvGraphicFramePr>
          <p:cNvPr id="3" name="Table 2">
            <a:extLst>
              <a:ext uri="{FF2B5EF4-FFF2-40B4-BE49-F238E27FC236}">
                <a16:creationId xmlns:a16="http://schemas.microsoft.com/office/drawing/2014/main" id="{50ABE852-511D-CD32-C4AA-97F50A9C3388}"/>
              </a:ext>
            </a:extLst>
          </p:cNvPr>
          <p:cNvGraphicFramePr>
            <a:graphicFrameLocks noGrp="1"/>
          </p:cNvGraphicFramePr>
          <p:nvPr>
            <p:extLst>
              <p:ext uri="{D42A27DB-BD31-4B8C-83A1-F6EECF244321}">
                <p14:modId xmlns:p14="http://schemas.microsoft.com/office/powerpoint/2010/main" val="809069862"/>
              </p:ext>
            </p:extLst>
          </p:nvPr>
        </p:nvGraphicFramePr>
        <p:xfrm>
          <a:off x="89646" y="850449"/>
          <a:ext cx="8964707" cy="2468880"/>
        </p:xfrm>
        <a:graphic>
          <a:graphicData uri="http://schemas.openxmlformats.org/drawingml/2006/table">
            <a:tbl>
              <a:tblPr rtl="1" firstRow="1" firstCol="1" bandRow="1">
                <a:tableStyleId>{3B4B98B0-60AC-42C2-AFA5-B58CD77FA1E5}</a:tableStyleId>
              </a:tblPr>
              <a:tblGrid>
                <a:gridCol w="2102929">
                  <a:extLst>
                    <a:ext uri="{9D8B030D-6E8A-4147-A177-3AD203B41FA5}">
                      <a16:colId xmlns:a16="http://schemas.microsoft.com/office/drawing/2014/main" val="1774455048"/>
                    </a:ext>
                  </a:extLst>
                </a:gridCol>
                <a:gridCol w="2102929">
                  <a:extLst>
                    <a:ext uri="{9D8B030D-6E8A-4147-A177-3AD203B41FA5}">
                      <a16:colId xmlns:a16="http://schemas.microsoft.com/office/drawing/2014/main" val="2841160057"/>
                    </a:ext>
                  </a:extLst>
                </a:gridCol>
                <a:gridCol w="1602231">
                  <a:extLst>
                    <a:ext uri="{9D8B030D-6E8A-4147-A177-3AD203B41FA5}">
                      <a16:colId xmlns:a16="http://schemas.microsoft.com/office/drawing/2014/main" val="1554557377"/>
                    </a:ext>
                  </a:extLst>
                </a:gridCol>
                <a:gridCol w="1602231">
                  <a:extLst>
                    <a:ext uri="{9D8B030D-6E8A-4147-A177-3AD203B41FA5}">
                      <a16:colId xmlns:a16="http://schemas.microsoft.com/office/drawing/2014/main" val="941884705"/>
                    </a:ext>
                  </a:extLst>
                </a:gridCol>
                <a:gridCol w="1554387">
                  <a:extLst>
                    <a:ext uri="{9D8B030D-6E8A-4147-A177-3AD203B41FA5}">
                      <a16:colId xmlns:a16="http://schemas.microsoft.com/office/drawing/2014/main" val="3426382494"/>
                    </a:ext>
                  </a:extLst>
                </a:gridCol>
              </a:tblGrid>
              <a:tr h="245110">
                <a:tc>
                  <a:txBody>
                    <a:bodyPr/>
                    <a:lstStyle/>
                    <a:p>
                      <a:pPr marL="0" marR="0" algn="ctr" rtl="1">
                        <a:buNone/>
                      </a:pPr>
                      <a:r>
                        <a:rPr lang="fa-IR" sz="1800">
                          <a:effectLst/>
                          <a:cs typeface="B Nazanin" panose="00000400000000000000" pitchFamily="2" charset="-78"/>
                        </a:rPr>
                        <a:t> </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dirty="0">
                          <a:effectLst/>
                          <a:cs typeface="B Nazanin" panose="00000400000000000000" pitchFamily="2" charset="-78"/>
                        </a:rPr>
                        <a:t>سطح تحصیلات</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میانگین </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انحراف معیار</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p-value</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2127634366"/>
                  </a:ext>
                </a:extLst>
              </a:tr>
              <a:tr h="111125">
                <a:tc rowSpan="4">
                  <a:txBody>
                    <a:bodyPr/>
                    <a:lstStyle/>
                    <a:p>
                      <a:pPr marL="0" marR="0" algn="ctr" rtl="1">
                        <a:buNone/>
                      </a:pPr>
                      <a:r>
                        <a:rPr lang="fa-IR" sz="1800" dirty="0">
                          <a:effectLst/>
                          <a:cs typeface="B Nazanin" panose="00000400000000000000" pitchFamily="2" charset="-78"/>
                        </a:rPr>
                        <a:t>کمتر از 2000</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کمتر از دیپلم</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8.37</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4.055</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rowSpan="4">
                  <a:txBody>
                    <a:bodyPr/>
                    <a:lstStyle/>
                    <a:p>
                      <a:pPr marL="0" marR="0" algn="ctr" rtl="1">
                        <a:buNone/>
                      </a:pPr>
                      <a:r>
                        <a:rPr lang="en-US" sz="1800" dirty="0">
                          <a:effectLst/>
                          <a:cs typeface="B Nazanin" panose="00000400000000000000" pitchFamily="2" charset="-78"/>
                        </a:rPr>
                        <a:t>0.001*</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2111600019"/>
                  </a:ext>
                </a:extLst>
              </a:tr>
              <a:tr h="134620">
                <a:tc vMerge="1">
                  <a:txBody>
                    <a:bodyPr/>
                    <a:lstStyle/>
                    <a:p>
                      <a:pPr rtl="1"/>
                      <a:endParaRPr lang="fa-IR"/>
                    </a:p>
                  </a:txBody>
                  <a:tcPr/>
                </a:tc>
                <a:tc>
                  <a:txBody>
                    <a:bodyPr/>
                    <a:lstStyle/>
                    <a:p>
                      <a:pPr marL="0" marR="0" algn="ctr" rtl="1">
                        <a:buNone/>
                      </a:pPr>
                      <a:r>
                        <a:rPr lang="fa-IR" sz="1800">
                          <a:effectLst/>
                          <a:cs typeface="B Nazanin" panose="00000400000000000000" pitchFamily="2" charset="-78"/>
                        </a:rPr>
                        <a:t>دیپلم</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5.75</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2.684</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vMerge="1">
                  <a:txBody>
                    <a:bodyPr/>
                    <a:lstStyle/>
                    <a:p>
                      <a:pPr rtl="1"/>
                      <a:endParaRPr lang="fa-IR"/>
                    </a:p>
                  </a:txBody>
                  <a:tcPr/>
                </a:tc>
                <a:extLst>
                  <a:ext uri="{0D108BD9-81ED-4DB2-BD59-A6C34878D82A}">
                    <a16:rowId xmlns:a16="http://schemas.microsoft.com/office/drawing/2014/main" val="134078679"/>
                  </a:ext>
                </a:extLst>
              </a:tr>
              <a:tr h="87630">
                <a:tc vMerge="1">
                  <a:txBody>
                    <a:bodyPr/>
                    <a:lstStyle/>
                    <a:p>
                      <a:pPr rtl="1"/>
                      <a:endParaRPr lang="fa-IR"/>
                    </a:p>
                  </a:txBody>
                  <a:tcPr/>
                </a:tc>
                <a:tc>
                  <a:txBody>
                    <a:bodyPr/>
                    <a:lstStyle/>
                    <a:p>
                      <a:pPr marL="0" marR="0" algn="ctr" rtl="1">
                        <a:buNone/>
                      </a:pPr>
                      <a:r>
                        <a:rPr lang="fa-IR" sz="1800">
                          <a:effectLst/>
                          <a:cs typeface="B Nazanin" panose="00000400000000000000" pitchFamily="2" charset="-78"/>
                        </a:rPr>
                        <a:t>لیسانس</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5.69</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2.388</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vMerge="1">
                  <a:txBody>
                    <a:bodyPr/>
                    <a:lstStyle/>
                    <a:p>
                      <a:pPr rtl="1"/>
                      <a:endParaRPr lang="fa-IR"/>
                    </a:p>
                  </a:txBody>
                  <a:tcPr/>
                </a:tc>
                <a:extLst>
                  <a:ext uri="{0D108BD9-81ED-4DB2-BD59-A6C34878D82A}">
                    <a16:rowId xmlns:a16="http://schemas.microsoft.com/office/drawing/2014/main" val="461303717"/>
                  </a:ext>
                </a:extLst>
              </a:tr>
              <a:tr h="216535">
                <a:tc vMerge="1">
                  <a:txBody>
                    <a:bodyPr/>
                    <a:lstStyle/>
                    <a:p>
                      <a:pPr rtl="1"/>
                      <a:endParaRPr lang="fa-IR"/>
                    </a:p>
                  </a:txBody>
                  <a:tcPr/>
                </a:tc>
                <a:tc>
                  <a:txBody>
                    <a:bodyPr/>
                    <a:lstStyle/>
                    <a:p>
                      <a:pPr marL="0" marR="0" algn="ctr" rtl="1">
                        <a:buNone/>
                      </a:pPr>
                      <a:r>
                        <a:rPr lang="fa-IR" sz="1800">
                          <a:effectLst/>
                          <a:cs typeface="B Nazanin" panose="00000400000000000000" pitchFamily="2" charset="-78"/>
                        </a:rPr>
                        <a:t>بالاتر از لیسانس</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3.00</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vMerge="1">
                  <a:txBody>
                    <a:bodyPr/>
                    <a:lstStyle/>
                    <a:p>
                      <a:pPr rtl="1"/>
                      <a:endParaRPr lang="fa-IR"/>
                    </a:p>
                  </a:txBody>
                  <a:tcPr/>
                </a:tc>
                <a:extLst>
                  <a:ext uri="{0D108BD9-81ED-4DB2-BD59-A6C34878D82A}">
                    <a16:rowId xmlns:a16="http://schemas.microsoft.com/office/drawing/2014/main" val="3610461608"/>
                  </a:ext>
                </a:extLst>
              </a:tr>
              <a:tr h="216535">
                <a:tc rowSpan="4">
                  <a:txBody>
                    <a:bodyPr/>
                    <a:lstStyle/>
                    <a:p>
                      <a:pPr marL="0" marR="0" algn="ctr" rtl="1">
                        <a:buNone/>
                      </a:pPr>
                      <a:r>
                        <a:rPr lang="fa-IR" sz="1800" dirty="0">
                          <a:effectLst/>
                          <a:cs typeface="B Nazanin" panose="00000400000000000000" pitchFamily="2" charset="-78"/>
                        </a:rPr>
                        <a:t>بیشتر از 2000</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کمتر از دیپلم</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6.38</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3.693</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rowSpan="4">
                  <a:txBody>
                    <a:bodyPr/>
                    <a:lstStyle/>
                    <a:p>
                      <a:pPr marL="0" marR="0" algn="ctr" rtl="1">
                        <a:buNone/>
                      </a:pPr>
                      <a:r>
                        <a:rPr lang="en-US" sz="1800" dirty="0">
                          <a:effectLst/>
                          <a:cs typeface="B Nazanin" panose="00000400000000000000" pitchFamily="2" charset="-78"/>
                        </a:rPr>
                        <a:t>0.048*</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3923710113"/>
                  </a:ext>
                </a:extLst>
              </a:tr>
              <a:tr h="216535">
                <a:tc vMerge="1">
                  <a:txBody>
                    <a:bodyPr/>
                    <a:lstStyle/>
                    <a:p>
                      <a:pPr rtl="1"/>
                      <a:endParaRPr lang="fa-IR"/>
                    </a:p>
                  </a:txBody>
                  <a:tcPr/>
                </a:tc>
                <a:tc>
                  <a:txBody>
                    <a:bodyPr/>
                    <a:lstStyle/>
                    <a:p>
                      <a:pPr marL="0" marR="0" algn="ctr" rtl="1">
                        <a:buNone/>
                      </a:pPr>
                      <a:r>
                        <a:rPr lang="fa-IR" sz="1800">
                          <a:effectLst/>
                          <a:cs typeface="B Nazanin" panose="00000400000000000000" pitchFamily="2" charset="-78"/>
                        </a:rPr>
                        <a:t>دیپلم</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7.54</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2.996</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vMerge="1">
                  <a:txBody>
                    <a:bodyPr/>
                    <a:lstStyle/>
                    <a:p>
                      <a:pPr rtl="1"/>
                      <a:endParaRPr lang="fa-IR"/>
                    </a:p>
                  </a:txBody>
                  <a:tcPr/>
                </a:tc>
                <a:extLst>
                  <a:ext uri="{0D108BD9-81ED-4DB2-BD59-A6C34878D82A}">
                    <a16:rowId xmlns:a16="http://schemas.microsoft.com/office/drawing/2014/main" val="1503773993"/>
                  </a:ext>
                </a:extLst>
              </a:tr>
              <a:tr h="216535">
                <a:tc vMerge="1">
                  <a:txBody>
                    <a:bodyPr/>
                    <a:lstStyle/>
                    <a:p>
                      <a:pPr rtl="1"/>
                      <a:endParaRPr lang="fa-IR"/>
                    </a:p>
                  </a:txBody>
                  <a:tcPr/>
                </a:tc>
                <a:tc>
                  <a:txBody>
                    <a:bodyPr/>
                    <a:lstStyle/>
                    <a:p>
                      <a:pPr marL="0" marR="0" algn="ctr" rtl="1">
                        <a:buNone/>
                      </a:pPr>
                      <a:r>
                        <a:rPr lang="fa-IR" sz="1800">
                          <a:effectLst/>
                          <a:cs typeface="B Nazanin" panose="00000400000000000000" pitchFamily="2" charset="-78"/>
                        </a:rPr>
                        <a:t>لیسانس</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7.93</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4.196</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vMerge="1">
                  <a:txBody>
                    <a:bodyPr/>
                    <a:lstStyle/>
                    <a:p>
                      <a:pPr rtl="1"/>
                      <a:endParaRPr lang="fa-IR"/>
                    </a:p>
                  </a:txBody>
                  <a:tcPr/>
                </a:tc>
                <a:extLst>
                  <a:ext uri="{0D108BD9-81ED-4DB2-BD59-A6C34878D82A}">
                    <a16:rowId xmlns:a16="http://schemas.microsoft.com/office/drawing/2014/main" val="2721863671"/>
                  </a:ext>
                </a:extLst>
              </a:tr>
              <a:tr h="216535">
                <a:tc vMerge="1">
                  <a:txBody>
                    <a:bodyPr/>
                    <a:lstStyle/>
                    <a:p>
                      <a:pPr rtl="1"/>
                      <a:endParaRPr lang="fa-IR"/>
                    </a:p>
                  </a:txBody>
                  <a:tcPr/>
                </a:tc>
                <a:tc>
                  <a:txBody>
                    <a:bodyPr/>
                    <a:lstStyle/>
                    <a:p>
                      <a:pPr marL="0" marR="0" algn="ctr" rtl="1">
                        <a:buNone/>
                      </a:pPr>
                      <a:r>
                        <a:rPr lang="fa-IR" sz="1800" dirty="0">
                          <a:effectLst/>
                          <a:cs typeface="B Nazanin" panose="00000400000000000000" pitchFamily="2" charset="-78"/>
                        </a:rPr>
                        <a:t>بالاتر از لیسانس</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10.67</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7.572</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vMerge="1">
                  <a:txBody>
                    <a:bodyPr/>
                    <a:lstStyle/>
                    <a:p>
                      <a:pPr rtl="1"/>
                      <a:endParaRPr lang="fa-IR"/>
                    </a:p>
                  </a:txBody>
                  <a:tcPr/>
                </a:tc>
                <a:extLst>
                  <a:ext uri="{0D108BD9-81ED-4DB2-BD59-A6C34878D82A}">
                    <a16:rowId xmlns:a16="http://schemas.microsoft.com/office/drawing/2014/main" val="3915710010"/>
                  </a:ext>
                </a:extLst>
              </a:tr>
            </a:tbl>
          </a:graphicData>
        </a:graphic>
      </p:graphicFrame>
      <p:sp>
        <p:nvSpPr>
          <p:cNvPr id="5" name="TextBox 4">
            <a:extLst>
              <a:ext uri="{FF2B5EF4-FFF2-40B4-BE49-F238E27FC236}">
                <a16:creationId xmlns:a16="http://schemas.microsoft.com/office/drawing/2014/main" id="{BFD0133F-12F1-D1C2-D670-42E1AB625CD9}"/>
              </a:ext>
            </a:extLst>
          </p:cNvPr>
          <p:cNvSpPr txBox="1"/>
          <p:nvPr/>
        </p:nvSpPr>
        <p:spPr>
          <a:xfrm>
            <a:off x="129986" y="3469368"/>
            <a:ext cx="8964707" cy="769441"/>
          </a:xfrm>
          <a:prstGeom prst="rect">
            <a:avLst/>
          </a:prstGeom>
          <a:noFill/>
        </p:spPr>
        <p:txBody>
          <a:bodyPr wrap="square">
            <a:spAutoFit/>
          </a:bodyPr>
          <a:lstStyle/>
          <a:p>
            <a:pPr algn="r" rtl="1"/>
            <a:r>
              <a:rPr lang="ar-SA" sz="1100" dirty="0">
                <a:latin typeface="IRANSans" panose="020B0506030804020204" pitchFamily="34" charset="-78"/>
                <a:ea typeface="Calibri" panose="020F0502020204030204" pitchFamily="34" charset="0"/>
                <a:cs typeface="IRANSans" panose="020B0506030804020204" pitchFamily="34" charset="-78"/>
              </a:rPr>
              <a:t>در ارتفاع کمتر از 2000 متر کیفیت خواب در افراد با تحصیلات کمتر از دیپلم پایینتر از بقیه گروه های تحصیلی می باشد و تفاوت معنی داری بین تحصیلات دیپلم با تحصیلات بالاتر از لیسانس وجود دارد.</a:t>
            </a:r>
            <a:endParaRPr lang="fa-IR" sz="1100" dirty="0">
              <a:latin typeface="IRANSans" panose="020B0506030804020204" pitchFamily="34" charset="-78"/>
              <a:ea typeface="Calibri" panose="020F0502020204030204" pitchFamily="34" charset="0"/>
              <a:cs typeface="IRANSans" panose="020B0506030804020204" pitchFamily="34" charset="-78"/>
            </a:endParaRPr>
          </a:p>
          <a:p>
            <a:pPr algn="r" rtl="1"/>
            <a:r>
              <a:rPr lang="ar-SA" sz="1100" dirty="0">
                <a:latin typeface="IRANSans" panose="020B0506030804020204" pitchFamily="34" charset="-78"/>
                <a:ea typeface="Calibri" panose="020F0502020204030204" pitchFamily="34" charset="0"/>
                <a:cs typeface="IRANSans" panose="020B0506030804020204" pitchFamily="34" charset="-78"/>
              </a:rPr>
              <a:t>در ارتفاع بالاتر از 2000 متر کیفیت خواب در افراد با تحصیلات بالاتر از لیسانس کمتر از سایر گروه های تحصیلی می باشد و به طور معنی داری بین گروه تحصیلی بالاتر از لیسانس با تحصیلات کمتر از دیپلم تفاوت آماری وجود دارد </a:t>
            </a:r>
            <a:endParaRPr lang="en-US" sz="1100" dirty="0">
              <a:latin typeface="IRANSans" panose="020B0506030804020204" pitchFamily="34" charset="-78"/>
              <a:ea typeface="Calibri" panose="020F0502020204030204" pitchFamily="34" charset="0"/>
              <a:cs typeface="IRANSans" panose="020B0506030804020204" pitchFamily="34" charset="-78"/>
            </a:endParaRPr>
          </a:p>
        </p:txBody>
      </p:sp>
    </p:spTree>
    <p:extLst>
      <p:ext uri="{BB962C8B-B14F-4D97-AF65-F5344CB8AC3E}">
        <p14:creationId xmlns:p14="http://schemas.microsoft.com/office/powerpoint/2010/main" val="118870080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423">
          <a:extLst>
            <a:ext uri="{FF2B5EF4-FFF2-40B4-BE49-F238E27FC236}">
              <a16:creationId xmlns:a16="http://schemas.microsoft.com/office/drawing/2014/main" id="{B11AD587-4938-CE26-5537-FA8F0F48C6BB}"/>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37503A38-7F66-1DD2-9BCA-9571B8742FF4}"/>
              </a:ext>
            </a:extLst>
          </p:cNvPr>
          <p:cNvSpPr txBox="1"/>
          <p:nvPr/>
        </p:nvSpPr>
        <p:spPr>
          <a:xfrm>
            <a:off x="208429" y="719417"/>
            <a:ext cx="9144000" cy="369332"/>
          </a:xfrm>
          <a:prstGeom prst="rect">
            <a:avLst/>
          </a:prstGeom>
          <a:noFill/>
        </p:spPr>
        <p:txBody>
          <a:bodyPr wrap="square">
            <a:spAutoFit/>
          </a:bodyPr>
          <a:lstStyle/>
          <a:p>
            <a:pPr marL="228600" marR="0" algn="ctr" rtl="1">
              <a:buNone/>
            </a:pPr>
            <a:r>
              <a:rPr lang="fa-IR" sz="1800" dirty="0">
                <a:effectLst/>
                <a:latin typeface="Times New Roman" panose="02020603050405020304" pitchFamily="18" charset="0"/>
                <a:ea typeface="Calibri" panose="020F0502020204030204" pitchFamily="34" charset="0"/>
                <a:cs typeface="B Nazanin" panose="00000400000000000000" pitchFamily="2" charset="-78"/>
              </a:rPr>
              <a:t>جدول 21-4 :  ارتباط بین کیفیت خواب با بیماری های مزمن</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p:txBody>
      </p:sp>
      <p:graphicFrame>
        <p:nvGraphicFramePr>
          <p:cNvPr id="3" name="Table 2">
            <a:extLst>
              <a:ext uri="{FF2B5EF4-FFF2-40B4-BE49-F238E27FC236}">
                <a16:creationId xmlns:a16="http://schemas.microsoft.com/office/drawing/2014/main" id="{FAD1F93C-561E-4EEB-F5E0-D6DC7E60B83D}"/>
              </a:ext>
            </a:extLst>
          </p:cNvPr>
          <p:cNvGraphicFramePr>
            <a:graphicFrameLocks noGrp="1"/>
          </p:cNvGraphicFramePr>
          <p:nvPr>
            <p:extLst>
              <p:ext uri="{D42A27DB-BD31-4B8C-83A1-F6EECF244321}">
                <p14:modId xmlns:p14="http://schemas.microsoft.com/office/powerpoint/2010/main" val="1729434983"/>
              </p:ext>
            </p:extLst>
          </p:nvPr>
        </p:nvGraphicFramePr>
        <p:xfrm>
          <a:off x="143433" y="1166981"/>
          <a:ext cx="8789896" cy="2468880"/>
        </p:xfrm>
        <a:graphic>
          <a:graphicData uri="http://schemas.openxmlformats.org/drawingml/2006/table">
            <a:tbl>
              <a:tblPr rtl="1" firstRow="1" firstCol="1" bandRow="1">
                <a:tableStyleId>{3B4B98B0-60AC-42C2-AFA5-B58CD77FA1E5}</a:tableStyleId>
              </a:tblPr>
              <a:tblGrid>
                <a:gridCol w="2061922">
                  <a:extLst>
                    <a:ext uri="{9D8B030D-6E8A-4147-A177-3AD203B41FA5}">
                      <a16:colId xmlns:a16="http://schemas.microsoft.com/office/drawing/2014/main" val="1994651337"/>
                    </a:ext>
                  </a:extLst>
                </a:gridCol>
                <a:gridCol w="2061922">
                  <a:extLst>
                    <a:ext uri="{9D8B030D-6E8A-4147-A177-3AD203B41FA5}">
                      <a16:colId xmlns:a16="http://schemas.microsoft.com/office/drawing/2014/main" val="1898882507"/>
                    </a:ext>
                  </a:extLst>
                </a:gridCol>
                <a:gridCol w="1570988">
                  <a:extLst>
                    <a:ext uri="{9D8B030D-6E8A-4147-A177-3AD203B41FA5}">
                      <a16:colId xmlns:a16="http://schemas.microsoft.com/office/drawing/2014/main" val="2205256497"/>
                    </a:ext>
                  </a:extLst>
                </a:gridCol>
                <a:gridCol w="1570988">
                  <a:extLst>
                    <a:ext uri="{9D8B030D-6E8A-4147-A177-3AD203B41FA5}">
                      <a16:colId xmlns:a16="http://schemas.microsoft.com/office/drawing/2014/main" val="2903444768"/>
                    </a:ext>
                  </a:extLst>
                </a:gridCol>
                <a:gridCol w="1524076">
                  <a:extLst>
                    <a:ext uri="{9D8B030D-6E8A-4147-A177-3AD203B41FA5}">
                      <a16:colId xmlns:a16="http://schemas.microsoft.com/office/drawing/2014/main" val="3088840435"/>
                    </a:ext>
                  </a:extLst>
                </a:gridCol>
              </a:tblGrid>
              <a:tr h="245110">
                <a:tc gridSpan="2">
                  <a:txBody>
                    <a:bodyPr/>
                    <a:lstStyle/>
                    <a:p>
                      <a:pPr marL="0" marR="0" algn="ctr" rtl="1">
                        <a:buNone/>
                      </a:pPr>
                      <a:r>
                        <a:rPr lang="fa-IR" sz="1800">
                          <a:effectLst/>
                          <a:cs typeface="B Nazanin" panose="00000400000000000000" pitchFamily="2" charset="-78"/>
                        </a:rPr>
                        <a:t>نمره </a:t>
                      </a:r>
                      <a:r>
                        <a:rPr lang="en-US" sz="1800">
                          <a:effectLst/>
                          <a:cs typeface="B Nazanin" panose="00000400000000000000" pitchFamily="2" charset="-78"/>
                        </a:rPr>
                        <a:t>PSQI</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hMerge="1">
                  <a:txBody>
                    <a:bodyPr/>
                    <a:lstStyle/>
                    <a:p>
                      <a:pPr rtl="1"/>
                      <a:endParaRPr lang="fa-IR"/>
                    </a:p>
                  </a:txBody>
                  <a:tcPr/>
                </a:tc>
                <a:tc>
                  <a:txBody>
                    <a:bodyPr/>
                    <a:lstStyle/>
                    <a:p>
                      <a:pPr marL="0" marR="0" algn="ctr" rtl="1">
                        <a:buNone/>
                      </a:pPr>
                      <a:r>
                        <a:rPr lang="fa-IR" sz="1800">
                          <a:effectLst/>
                          <a:cs typeface="B Nazanin" panose="00000400000000000000" pitchFamily="2" charset="-78"/>
                        </a:rPr>
                        <a:t>میانگین </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انحراف معیار</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p-value</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1076434507"/>
                  </a:ext>
                </a:extLst>
              </a:tr>
              <a:tr h="159385">
                <a:tc rowSpan="2">
                  <a:txBody>
                    <a:bodyPr/>
                    <a:lstStyle/>
                    <a:p>
                      <a:pPr marL="0" marR="0" algn="ctr" rtl="1">
                        <a:buNone/>
                      </a:pPr>
                      <a:r>
                        <a:rPr lang="fa-IR" sz="1800">
                          <a:effectLst/>
                          <a:cs typeface="B Nazanin" panose="00000400000000000000" pitchFamily="2" charset="-78"/>
                        </a:rPr>
                        <a:t>آنمی</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ندارد</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0">
                        <a:buNone/>
                      </a:pPr>
                      <a:r>
                        <a:rPr lang="en-US" sz="1800">
                          <a:effectLst/>
                          <a:cs typeface="B Nazanin" panose="00000400000000000000" pitchFamily="2" charset="-78"/>
                        </a:rPr>
                        <a:t>6.51</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3.334</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rowSpan="2">
                  <a:txBody>
                    <a:bodyPr/>
                    <a:lstStyle/>
                    <a:p>
                      <a:pPr marL="0" marR="0" algn="ctr" rtl="1">
                        <a:buNone/>
                      </a:pPr>
                      <a:r>
                        <a:rPr lang="en-US" sz="1800" dirty="0">
                          <a:effectLst/>
                          <a:cs typeface="B Nazanin" panose="00000400000000000000" pitchFamily="2" charset="-78"/>
                        </a:rPr>
                        <a:t>0.001*</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790132304"/>
                  </a:ext>
                </a:extLst>
              </a:tr>
              <a:tr h="216535">
                <a:tc vMerge="1">
                  <a:txBody>
                    <a:bodyPr/>
                    <a:lstStyle/>
                    <a:p>
                      <a:pPr rtl="1"/>
                      <a:endParaRPr lang="fa-IR"/>
                    </a:p>
                  </a:txBody>
                  <a:tcPr/>
                </a:tc>
                <a:tc>
                  <a:txBody>
                    <a:bodyPr/>
                    <a:lstStyle/>
                    <a:p>
                      <a:pPr marL="0" marR="0" algn="ctr" rtl="1">
                        <a:buNone/>
                      </a:pPr>
                      <a:r>
                        <a:rPr lang="fa-IR" sz="1800">
                          <a:effectLst/>
                          <a:cs typeface="B Nazanin" panose="00000400000000000000" pitchFamily="2" charset="-78"/>
                        </a:rPr>
                        <a:t>دارد</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0">
                        <a:buNone/>
                      </a:pPr>
                      <a:r>
                        <a:rPr lang="en-US" sz="1800">
                          <a:effectLst/>
                          <a:cs typeface="B Nazanin" panose="00000400000000000000" pitchFamily="2" charset="-78"/>
                        </a:rPr>
                        <a:t>8.51</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3.418</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vMerge="1">
                  <a:txBody>
                    <a:bodyPr/>
                    <a:lstStyle/>
                    <a:p>
                      <a:pPr rtl="1"/>
                      <a:endParaRPr lang="fa-IR"/>
                    </a:p>
                  </a:txBody>
                  <a:tcPr/>
                </a:tc>
                <a:extLst>
                  <a:ext uri="{0D108BD9-81ED-4DB2-BD59-A6C34878D82A}">
                    <a16:rowId xmlns:a16="http://schemas.microsoft.com/office/drawing/2014/main" val="2105473447"/>
                  </a:ext>
                </a:extLst>
              </a:tr>
              <a:tr h="216535">
                <a:tc rowSpan="2">
                  <a:txBody>
                    <a:bodyPr/>
                    <a:lstStyle/>
                    <a:p>
                      <a:pPr marL="0" marR="0" algn="ctr" rtl="1">
                        <a:buNone/>
                      </a:pPr>
                      <a:r>
                        <a:rPr lang="fa-IR" sz="1800">
                          <a:effectLst/>
                          <a:cs typeface="B Nazanin" panose="00000400000000000000" pitchFamily="2" charset="-78"/>
                        </a:rPr>
                        <a:t>فشار خون بالا</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ندارد</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0">
                        <a:buNone/>
                      </a:pPr>
                      <a:r>
                        <a:rPr lang="en-US" sz="1800">
                          <a:effectLst/>
                          <a:cs typeface="B Nazanin" panose="00000400000000000000" pitchFamily="2" charset="-78"/>
                        </a:rPr>
                        <a:t>6.15</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3.097</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rowSpan="2">
                  <a:txBody>
                    <a:bodyPr/>
                    <a:lstStyle/>
                    <a:p>
                      <a:pPr marL="0" marR="0" algn="ctr" rtl="1">
                        <a:buNone/>
                      </a:pPr>
                      <a:r>
                        <a:rPr lang="en-US" sz="1800" dirty="0">
                          <a:effectLst/>
                          <a:cs typeface="B Nazanin" panose="00000400000000000000" pitchFamily="2" charset="-78"/>
                        </a:rPr>
                        <a:t>0.001*</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3676024267"/>
                  </a:ext>
                </a:extLst>
              </a:tr>
              <a:tr h="216535">
                <a:tc vMerge="1">
                  <a:txBody>
                    <a:bodyPr/>
                    <a:lstStyle/>
                    <a:p>
                      <a:pPr rtl="1"/>
                      <a:endParaRPr lang="fa-IR"/>
                    </a:p>
                  </a:txBody>
                  <a:tcPr/>
                </a:tc>
                <a:tc>
                  <a:txBody>
                    <a:bodyPr/>
                    <a:lstStyle/>
                    <a:p>
                      <a:pPr marL="0" marR="0" algn="ctr" rtl="1">
                        <a:buNone/>
                      </a:pPr>
                      <a:r>
                        <a:rPr lang="fa-IR" sz="1800">
                          <a:effectLst/>
                          <a:cs typeface="B Nazanin" panose="00000400000000000000" pitchFamily="2" charset="-78"/>
                        </a:rPr>
                        <a:t>دارد</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0">
                        <a:buNone/>
                      </a:pPr>
                      <a:r>
                        <a:rPr lang="en-US" sz="1800">
                          <a:effectLst/>
                          <a:cs typeface="B Nazanin" panose="00000400000000000000" pitchFamily="2" charset="-78"/>
                        </a:rPr>
                        <a:t>9.38</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3.457</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vMerge="1">
                  <a:txBody>
                    <a:bodyPr/>
                    <a:lstStyle/>
                    <a:p>
                      <a:pPr rtl="1"/>
                      <a:endParaRPr lang="fa-IR"/>
                    </a:p>
                  </a:txBody>
                  <a:tcPr/>
                </a:tc>
                <a:extLst>
                  <a:ext uri="{0D108BD9-81ED-4DB2-BD59-A6C34878D82A}">
                    <a16:rowId xmlns:a16="http://schemas.microsoft.com/office/drawing/2014/main" val="919354204"/>
                  </a:ext>
                </a:extLst>
              </a:tr>
              <a:tr h="216535">
                <a:tc rowSpan="2">
                  <a:txBody>
                    <a:bodyPr/>
                    <a:lstStyle/>
                    <a:p>
                      <a:pPr marL="0" marR="0" algn="ctr" rtl="1">
                        <a:buNone/>
                      </a:pPr>
                      <a:r>
                        <a:rPr lang="fa-IR" sz="1800">
                          <a:effectLst/>
                          <a:cs typeface="B Nazanin" panose="00000400000000000000" pitchFamily="2" charset="-78"/>
                        </a:rPr>
                        <a:t>بیماری ریوی</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ندارد</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0">
                        <a:buNone/>
                      </a:pPr>
                      <a:r>
                        <a:rPr lang="en-US" sz="1800" dirty="0">
                          <a:effectLst/>
                          <a:cs typeface="B Nazanin" panose="00000400000000000000" pitchFamily="2" charset="-78"/>
                        </a:rPr>
                        <a:t>6.26</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3.216</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rowSpan="2">
                  <a:txBody>
                    <a:bodyPr/>
                    <a:lstStyle/>
                    <a:p>
                      <a:pPr marL="0" marR="0" algn="ctr" rtl="1">
                        <a:buNone/>
                      </a:pPr>
                      <a:r>
                        <a:rPr lang="en-US" sz="1800" dirty="0">
                          <a:effectLst/>
                          <a:cs typeface="B Nazanin" panose="00000400000000000000" pitchFamily="2" charset="-78"/>
                        </a:rPr>
                        <a:t>0.001*</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444987069"/>
                  </a:ext>
                </a:extLst>
              </a:tr>
              <a:tr h="216535">
                <a:tc vMerge="1">
                  <a:txBody>
                    <a:bodyPr/>
                    <a:lstStyle/>
                    <a:p>
                      <a:pPr rtl="1"/>
                      <a:endParaRPr lang="fa-IR"/>
                    </a:p>
                  </a:txBody>
                  <a:tcPr/>
                </a:tc>
                <a:tc>
                  <a:txBody>
                    <a:bodyPr/>
                    <a:lstStyle/>
                    <a:p>
                      <a:pPr marL="0" marR="0" algn="ctr" rtl="1">
                        <a:buNone/>
                      </a:pPr>
                      <a:r>
                        <a:rPr lang="fa-IR" sz="1800">
                          <a:effectLst/>
                          <a:cs typeface="B Nazanin" panose="00000400000000000000" pitchFamily="2" charset="-78"/>
                        </a:rPr>
                        <a:t>دارد</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0">
                        <a:buNone/>
                      </a:pPr>
                      <a:r>
                        <a:rPr lang="en-US" sz="1800">
                          <a:effectLst/>
                          <a:cs typeface="B Nazanin" panose="00000400000000000000" pitchFamily="2" charset="-78"/>
                        </a:rPr>
                        <a:t>9.03</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3.335</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vMerge="1">
                  <a:txBody>
                    <a:bodyPr/>
                    <a:lstStyle/>
                    <a:p>
                      <a:pPr rtl="1"/>
                      <a:endParaRPr lang="fa-IR"/>
                    </a:p>
                  </a:txBody>
                  <a:tcPr/>
                </a:tc>
                <a:extLst>
                  <a:ext uri="{0D108BD9-81ED-4DB2-BD59-A6C34878D82A}">
                    <a16:rowId xmlns:a16="http://schemas.microsoft.com/office/drawing/2014/main" val="2924992570"/>
                  </a:ext>
                </a:extLst>
              </a:tr>
              <a:tr h="216535">
                <a:tc rowSpan="2">
                  <a:txBody>
                    <a:bodyPr/>
                    <a:lstStyle/>
                    <a:p>
                      <a:pPr marL="0" marR="0" algn="ctr" rtl="1">
                        <a:buNone/>
                      </a:pPr>
                      <a:r>
                        <a:rPr lang="fa-IR" sz="1800">
                          <a:effectLst/>
                          <a:cs typeface="B Nazanin" panose="00000400000000000000" pitchFamily="2" charset="-78"/>
                        </a:rPr>
                        <a:t>بیماری قلبی</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ندارد</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0">
                        <a:buNone/>
                      </a:pPr>
                      <a:r>
                        <a:rPr lang="en-US" sz="1800">
                          <a:effectLst/>
                          <a:cs typeface="B Nazanin" panose="00000400000000000000" pitchFamily="2" charset="-78"/>
                        </a:rPr>
                        <a:t>6.52</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3.302</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rowSpan="2">
                  <a:txBody>
                    <a:bodyPr/>
                    <a:lstStyle/>
                    <a:p>
                      <a:pPr marL="0" marR="0" algn="ctr" rtl="1">
                        <a:buNone/>
                      </a:pPr>
                      <a:r>
                        <a:rPr lang="en-US" sz="1800" dirty="0">
                          <a:effectLst/>
                          <a:cs typeface="B Nazanin" panose="00000400000000000000" pitchFamily="2" charset="-78"/>
                        </a:rPr>
                        <a:t>0.001*</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2206071239"/>
                  </a:ext>
                </a:extLst>
              </a:tr>
              <a:tr h="216535">
                <a:tc vMerge="1">
                  <a:txBody>
                    <a:bodyPr/>
                    <a:lstStyle/>
                    <a:p>
                      <a:pPr rtl="1"/>
                      <a:endParaRPr lang="fa-IR"/>
                    </a:p>
                  </a:txBody>
                  <a:tcPr/>
                </a:tc>
                <a:tc>
                  <a:txBody>
                    <a:bodyPr/>
                    <a:lstStyle/>
                    <a:p>
                      <a:pPr marL="0" marR="0" algn="ctr" rtl="1">
                        <a:buNone/>
                      </a:pPr>
                      <a:r>
                        <a:rPr lang="fa-IR" sz="1800" dirty="0">
                          <a:effectLst/>
                          <a:cs typeface="B Nazanin" panose="00000400000000000000" pitchFamily="2" charset="-78"/>
                        </a:rPr>
                        <a:t>دارد</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0">
                        <a:buNone/>
                      </a:pPr>
                      <a:r>
                        <a:rPr lang="en-US" sz="1800">
                          <a:effectLst/>
                          <a:cs typeface="B Nazanin" panose="00000400000000000000" pitchFamily="2" charset="-78"/>
                        </a:rPr>
                        <a:t>9.65</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3.429</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vMerge="1">
                  <a:txBody>
                    <a:bodyPr/>
                    <a:lstStyle/>
                    <a:p>
                      <a:pPr rtl="1"/>
                      <a:endParaRPr lang="fa-IR"/>
                    </a:p>
                  </a:txBody>
                  <a:tcPr/>
                </a:tc>
                <a:extLst>
                  <a:ext uri="{0D108BD9-81ED-4DB2-BD59-A6C34878D82A}">
                    <a16:rowId xmlns:a16="http://schemas.microsoft.com/office/drawing/2014/main" val="1888706679"/>
                  </a:ext>
                </a:extLst>
              </a:tr>
            </a:tbl>
          </a:graphicData>
        </a:graphic>
      </p:graphicFrame>
      <p:sp>
        <p:nvSpPr>
          <p:cNvPr id="5" name="TextBox 4">
            <a:extLst>
              <a:ext uri="{FF2B5EF4-FFF2-40B4-BE49-F238E27FC236}">
                <a16:creationId xmlns:a16="http://schemas.microsoft.com/office/drawing/2014/main" id="{51ED5874-9B1C-1A7D-094D-8074EEACC20C}"/>
              </a:ext>
            </a:extLst>
          </p:cNvPr>
          <p:cNvSpPr txBox="1"/>
          <p:nvPr/>
        </p:nvSpPr>
        <p:spPr>
          <a:xfrm>
            <a:off x="355225" y="3788261"/>
            <a:ext cx="8366312" cy="769441"/>
          </a:xfrm>
          <a:prstGeom prst="rect">
            <a:avLst/>
          </a:prstGeom>
          <a:noFill/>
        </p:spPr>
        <p:txBody>
          <a:bodyPr wrap="square">
            <a:spAutoFit/>
          </a:bodyPr>
          <a:lstStyle/>
          <a:p>
            <a:pPr algn="r" rtl="1"/>
            <a:r>
              <a:rPr lang="ar-SA" sz="1100" dirty="0">
                <a:latin typeface="IRANSans" panose="020B0506030804020204" pitchFamily="34" charset="-78"/>
                <a:ea typeface="Calibri" panose="020F0502020204030204" pitchFamily="34" charset="0"/>
                <a:cs typeface="IRANSans" panose="020B0506030804020204" pitchFamily="34" charset="-78"/>
              </a:rPr>
              <a:t>نتایج ازمون تی مستقل نشان داد که تفاوت معنی داری بین کیفیت خواب در افرادی که دارای بیماری های کم خونی، فشارخون بالا ، بیماری ریوی و بیماری قلبی بودند با افرادی که این بیماری ها را نداشتند، وجود دارد.</a:t>
            </a:r>
            <a:endParaRPr lang="fa-IR" sz="1100" dirty="0">
              <a:latin typeface="IRANSans" panose="020B0506030804020204" pitchFamily="34" charset="-78"/>
              <a:ea typeface="Calibri" panose="020F0502020204030204" pitchFamily="34" charset="0"/>
              <a:cs typeface="IRANSans" panose="020B0506030804020204" pitchFamily="34" charset="-78"/>
            </a:endParaRPr>
          </a:p>
          <a:p>
            <a:pPr algn="r" rtl="1"/>
            <a:r>
              <a:rPr lang="ar-SA" sz="1100" dirty="0">
                <a:latin typeface="IRANSans" panose="020B0506030804020204" pitchFamily="34" charset="-78"/>
                <a:ea typeface="Calibri" panose="020F0502020204030204" pitchFamily="34" charset="0"/>
                <a:cs typeface="IRANSans" panose="020B0506030804020204" pitchFamily="34" charset="-78"/>
              </a:rPr>
              <a:t>کیفیت خواب در افرادی که آنمی ، فشار خون بالا، بیماری ریوی و بیماری قلبی داشتند پایین تر از افرادی بود که این بیماری ها را نداشتند (افرادی که دارای بیماری های مزمن بودند نمره </a:t>
            </a:r>
            <a:r>
              <a:rPr lang="en-US" sz="1100" dirty="0">
                <a:latin typeface="IRANSans" panose="020B0506030804020204" pitchFamily="34" charset="-78"/>
                <a:ea typeface="Calibri" panose="020F0502020204030204" pitchFamily="34" charset="0"/>
                <a:cs typeface="IRANSans" panose="020B0506030804020204" pitchFamily="34" charset="-78"/>
              </a:rPr>
              <a:t>PSQI</a:t>
            </a:r>
            <a:r>
              <a:rPr lang="ar-SA" sz="1100" dirty="0">
                <a:latin typeface="IRANSans" panose="020B0506030804020204" pitchFamily="34" charset="-78"/>
                <a:ea typeface="Calibri" panose="020F0502020204030204" pitchFamily="34" charset="0"/>
                <a:cs typeface="IRANSans" panose="020B0506030804020204" pitchFamily="34" charset="-78"/>
              </a:rPr>
              <a:t> بالاتری داشتند) </a:t>
            </a:r>
            <a:endParaRPr lang="en-US" sz="1100" dirty="0">
              <a:latin typeface="IRANSans" panose="020B0506030804020204" pitchFamily="34" charset="-78"/>
              <a:ea typeface="Calibri" panose="020F0502020204030204" pitchFamily="34" charset="0"/>
              <a:cs typeface="IRANSans" panose="020B0506030804020204" pitchFamily="34" charset="-78"/>
            </a:endParaRPr>
          </a:p>
        </p:txBody>
      </p:sp>
      <p:sp>
        <p:nvSpPr>
          <p:cNvPr id="6" name="TextBox 5">
            <a:extLst>
              <a:ext uri="{FF2B5EF4-FFF2-40B4-BE49-F238E27FC236}">
                <a16:creationId xmlns:a16="http://schemas.microsoft.com/office/drawing/2014/main" id="{64C286D4-23CF-F56B-2A4D-3A083DF9E7BA}"/>
              </a:ext>
            </a:extLst>
          </p:cNvPr>
          <p:cNvSpPr txBox="1"/>
          <p:nvPr/>
        </p:nvSpPr>
        <p:spPr>
          <a:xfrm>
            <a:off x="2828366" y="90834"/>
            <a:ext cx="6191250" cy="515526"/>
          </a:xfrm>
          <a:prstGeom prst="rect">
            <a:avLst/>
          </a:prstGeom>
          <a:noFill/>
        </p:spPr>
        <p:txBody>
          <a:bodyPr wrap="square">
            <a:spAutoFit/>
          </a:bodyPr>
          <a:lstStyle/>
          <a:p>
            <a:pPr algn="just" rtl="1">
              <a:lnSpc>
                <a:spcPct val="150000"/>
              </a:lnSpc>
              <a:buNone/>
            </a:pPr>
            <a:r>
              <a:rPr lang="fa-IR" sz="2000" dirty="0">
                <a:effectLst/>
                <a:latin typeface="Vazir" panose="020B0603030804020204" pitchFamily="34" charset="-78"/>
                <a:ea typeface="Calibri" panose="020F0502020204030204" pitchFamily="34" charset="0"/>
                <a:cs typeface="B Titr" panose="00000700000000000000" pitchFamily="2" charset="-78"/>
              </a:rPr>
              <a:t>تعیین ارتباط بین کیفیت خواب با </a:t>
            </a:r>
            <a:r>
              <a:rPr lang="fa-IR" sz="2000" dirty="0">
                <a:latin typeface="Vazir" panose="020B0603030804020204" pitchFamily="34" charset="-78"/>
                <a:ea typeface="Calibri" panose="020F0502020204030204" pitchFamily="34" charset="0"/>
                <a:cs typeface="B Titr" panose="00000700000000000000" pitchFamily="2" charset="-78"/>
              </a:rPr>
              <a:t>بیماری های مزمن</a:t>
            </a:r>
            <a:endParaRPr lang="en-US" sz="2000" dirty="0">
              <a:effectLst/>
              <a:latin typeface="Vazir" panose="020B0603030804020204" pitchFamily="34" charset="-78"/>
              <a:ea typeface="Calibri" panose="020F0502020204030204" pitchFamily="34" charset="0"/>
              <a:cs typeface="B Titr" panose="00000700000000000000" pitchFamily="2" charset="-78"/>
            </a:endParaRPr>
          </a:p>
        </p:txBody>
      </p:sp>
    </p:spTree>
    <p:extLst>
      <p:ext uri="{BB962C8B-B14F-4D97-AF65-F5344CB8AC3E}">
        <p14:creationId xmlns:p14="http://schemas.microsoft.com/office/powerpoint/2010/main" val="261565785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557">
          <a:extLst>
            <a:ext uri="{FF2B5EF4-FFF2-40B4-BE49-F238E27FC236}">
              <a16:creationId xmlns:a16="http://schemas.microsoft.com/office/drawing/2014/main" id="{6EEBE0CB-768E-9BF1-1EFA-C1354832E450}"/>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A619496B-2B34-F543-D603-D47DE691FB94}"/>
              </a:ext>
            </a:extLst>
          </p:cNvPr>
          <p:cNvGraphicFramePr>
            <a:graphicFrameLocks noGrp="1"/>
          </p:cNvGraphicFramePr>
          <p:nvPr>
            <p:extLst>
              <p:ext uri="{D42A27DB-BD31-4B8C-83A1-F6EECF244321}">
                <p14:modId xmlns:p14="http://schemas.microsoft.com/office/powerpoint/2010/main" val="2027724503"/>
              </p:ext>
            </p:extLst>
          </p:nvPr>
        </p:nvGraphicFramePr>
        <p:xfrm>
          <a:off x="533400" y="182663"/>
          <a:ext cx="7848601" cy="4663440"/>
        </p:xfrm>
        <a:graphic>
          <a:graphicData uri="http://schemas.openxmlformats.org/drawingml/2006/table">
            <a:tbl>
              <a:tblPr rtl="1" firstRow="1" firstCol="1" bandRow="1">
                <a:tableStyleId>{3B4B98B0-60AC-42C2-AFA5-B58CD77FA1E5}</a:tableStyleId>
              </a:tblPr>
              <a:tblGrid>
                <a:gridCol w="2361285">
                  <a:extLst>
                    <a:ext uri="{9D8B030D-6E8A-4147-A177-3AD203B41FA5}">
                      <a16:colId xmlns:a16="http://schemas.microsoft.com/office/drawing/2014/main" val="2818638997"/>
                    </a:ext>
                  </a:extLst>
                </a:gridCol>
                <a:gridCol w="1171863">
                  <a:extLst>
                    <a:ext uri="{9D8B030D-6E8A-4147-A177-3AD203B41FA5}">
                      <a16:colId xmlns:a16="http://schemas.microsoft.com/office/drawing/2014/main" val="3477080397"/>
                    </a:ext>
                  </a:extLst>
                </a:gridCol>
                <a:gridCol w="1238118">
                  <a:extLst>
                    <a:ext uri="{9D8B030D-6E8A-4147-A177-3AD203B41FA5}">
                      <a16:colId xmlns:a16="http://schemas.microsoft.com/office/drawing/2014/main" val="1953726309"/>
                    </a:ext>
                  </a:extLst>
                </a:gridCol>
                <a:gridCol w="1024182">
                  <a:extLst>
                    <a:ext uri="{9D8B030D-6E8A-4147-A177-3AD203B41FA5}">
                      <a16:colId xmlns:a16="http://schemas.microsoft.com/office/drawing/2014/main" val="2218292703"/>
                    </a:ext>
                  </a:extLst>
                </a:gridCol>
                <a:gridCol w="1024182">
                  <a:extLst>
                    <a:ext uri="{9D8B030D-6E8A-4147-A177-3AD203B41FA5}">
                      <a16:colId xmlns:a16="http://schemas.microsoft.com/office/drawing/2014/main" val="3169842187"/>
                    </a:ext>
                  </a:extLst>
                </a:gridCol>
                <a:gridCol w="1028971">
                  <a:extLst>
                    <a:ext uri="{9D8B030D-6E8A-4147-A177-3AD203B41FA5}">
                      <a16:colId xmlns:a16="http://schemas.microsoft.com/office/drawing/2014/main" val="1828841071"/>
                    </a:ext>
                  </a:extLst>
                </a:gridCol>
              </a:tblGrid>
              <a:tr h="468830">
                <a:tc>
                  <a:txBody>
                    <a:bodyPr/>
                    <a:lstStyle/>
                    <a:p>
                      <a:pPr marL="0" marR="0" algn="ctr" rtl="1">
                        <a:buNone/>
                      </a:pPr>
                      <a:r>
                        <a:rPr lang="fa-IR" sz="1700" dirty="0">
                          <a:effectLst/>
                          <a:cs typeface="B Nazanin" panose="00000400000000000000" pitchFamily="2" charset="-78"/>
                        </a:rPr>
                        <a:t> </a:t>
                      </a:r>
                      <a:endParaRPr lang="en-US" sz="17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gridSpan="2">
                  <a:txBody>
                    <a:bodyPr/>
                    <a:lstStyle/>
                    <a:p>
                      <a:pPr marL="0" marR="0" algn="ctr" rtl="1">
                        <a:buNone/>
                      </a:pPr>
                      <a:r>
                        <a:rPr lang="fa-IR" sz="1700">
                          <a:effectLst/>
                          <a:cs typeface="B Nazanin" panose="00000400000000000000" pitchFamily="2" charset="-78"/>
                        </a:rPr>
                        <a:t>نمره </a:t>
                      </a:r>
                      <a:r>
                        <a:rPr lang="en-US" sz="1700">
                          <a:effectLst/>
                          <a:cs typeface="B Nazanin" panose="00000400000000000000" pitchFamily="2" charset="-78"/>
                        </a:rPr>
                        <a:t>PSQI</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hMerge="1">
                  <a:txBody>
                    <a:bodyPr/>
                    <a:lstStyle/>
                    <a:p>
                      <a:pPr rtl="1"/>
                      <a:endParaRPr lang="fa-IR"/>
                    </a:p>
                  </a:txBody>
                  <a:tcPr/>
                </a:tc>
                <a:tc>
                  <a:txBody>
                    <a:bodyPr/>
                    <a:lstStyle/>
                    <a:p>
                      <a:pPr marL="0" marR="0" algn="ctr" rtl="1">
                        <a:buNone/>
                      </a:pPr>
                      <a:r>
                        <a:rPr lang="fa-IR" sz="1700">
                          <a:effectLst/>
                          <a:cs typeface="B Nazanin" panose="00000400000000000000" pitchFamily="2" charset="-78"/>
                        </a:rPr>
                        <a:t>میانگین </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700">
                          <a:effectLst/>
                          <a:cs typeface="B Nazanin" panose="00000400000000000000" pitchFamily="2" charset="-78"/>
                        </a:rPr>
                        <a:t>انحراف معیار</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700">
                          <a:effectLst/>
                          <a:cs typeface="B Nazanin" panose="00000400000000000000" pitchFamily="2" charset="-78"/>
                        </a:rPr>
                        <a:t>p-value</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1675527684"/>
                  </a:ext>
                </a:extLst>
              </a:tr>
              <a:tr h="234415">
                <a:tc rowSpan="2">
                  <a:txBody>
                    <a:bodyPr/>
                    <a:lstStyle/>
                    <a:p>
                      <a:pPr marL="0" marR="0" algn="ctr" rtl="1">
                        <a:buNone/>
                      </a:pPr>
                      <a:r>
                        <a:rPr lang="fa-IR" sz="1700" dirty="0">
                          <a:effectLst/>
                          <a:cs typeface="B Nazanin" panose="00000400000000000000" pitchFamily="2" charset="-78"/>
                        </a:rPr>
                        <a:t>ارتفاع کمتر از 2000</a:t>
                      </a:r>
                      <a:endParaRPr lang="en-US" sz="17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rowSpan="2">
                  <a:txBody>
                    <a:bodyPr/>
                    <a:lstStyle/>
                    <a:p>
                      <a:pPr marL="0" marR="0" algn="ctr" rtl="1">
                        <a:buNone/>
                      </a:pPr>
                      <a:r>
                        <a:rPr lang="fa-IR" sz="1700" dirty="0">
                          <a:effectLst/>
                          <a:cs typeface="B Nazanin" panose="00000400000000000000" pitchFamily="2" charset="-78"/>
                        </a:rPr>
                        <a:t>آنمی</a:t>
                      </a:r>
                      <a:endParaRPr lang="en-US" sz="17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700">
                          <a:effectLst/>
                          <a:cs typeface="B Nazanin" panose="00000400000000000000" pitchFamily="2" charset="-78"/>
                        </a:rPr>
                        <a:t>ندارد</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0">
                        <a:buNone/>
                      </a:pPr>
                      <a:r>
                        <a:rPr lang="en-US" sz="1700" dirty="0">
                          <a:effectLst/>
                          <a:cs typeface="B Nazanin" panose="00000400000000000000" pitchFamily="2" charset="-78"/>
                        </a:rPr>
                        <a:t>6.10</a:t>
                      </a:r>
                      <a:endParaRPr lang="en-US" sz="17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1">
                        <a:buNone/>
                      </a:pPr>
                      <a:r>
                        <a:rPr lang="en-US" sz="1700">
                          <a:effectLst/>
                          <a:cs typeface="B Nazanin" panose="00000400000000000000" pitchFamily="2" charset="-78"/>
                        </a:rPr>
                        <a:t>3.102</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rowSpan="2">
                  <a:txBody>
                    <a:bodyPr/>
                    <a:lstStyle/>
                    <a:p>
                      <a:pPr marL="0" marR="0" algn="ctr" rtl="1">
                        <a:buNone/>
                      </a:pPr>
                      <a:r>
                        <a:rPr lang="en-US" sz="1700">
                          <a:effectLst/>
                          <a:cs typeface="B Nazanin" panose="00000400000000000000" pitchFamily="2" charset="-78"/>
                        </a:rPr>
                        <a:t>0.004*</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1183182566"/>
                  </a:ext>
                </a:extLst>
              </a:tr>
              <a:tr h="234415">
                <a:tc vMerge="1">
                  <a:txBody>
                    <a:bodyPr/>
                    <a:lstStyle/>
                    <a:p>
                      <a:pPr rtl="1"/>
                      <a:endParaRPr lang="fa-IR"/>
                    </a:p>
                  </a:txBody>
                  <a:tcPr/>
                </a:tc>
                <a:tc vMerge="1">
                  <a:txBody>
                    <a:bodyPr/>
                    <a:lstStyle/>
                    <a:p>
                      <a:pPr rtl="1"/>
                      <a:endParaRPr lang="fa-IR"/>
                    </a:p>
                  </a:txBody>
                  <a:tcPr/>
                </a:tc>
                <a:tc>
                  <a:txBody>
                    <a:bodyPr/>
                    <a:lstStyle/>
                    <a:p>
                      <a:pPr marL="0" marR="0" algn="ctr" rtl="1">
                        <a:buNone/>
                      </a:pPr>
                      <a:r>
                        <a:rPr lang="fa-IR" sz="1700" dirty="0">
                          <a:effectLst/>
                          <a:cs typeface="B Nazanin" panose="00000400000000000000" pitchFamily="2" charset="-78"/>
                        </a:rPr>
                        <a:t>دارد</a:t>
                      </a:r>
                      <a:endParaRPr lang="en-US" sz="17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0">
                        <a:buNone/>
                      </a:pPr>
                      <a:r>
                        <a:rPr lang="en-US" sz="1700">
                          <a:effectLst/>
                          <a:cs typeface="B Nazanin" panose="00000400000000000000" pitchFamily="2" charset="-78"/>
                        </a:rPr>
                        <a:t>8.13</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1">
                        <a:buNone/>
                      </a:pPr>
                      <a:r>
                        <a:rPr lang="en-US" sz="1700">
                          <a:effectLst/>
                          <a:cs typeface="B Nazanin" panose="00000400000000000000" pitchFamily="2" charset="-78"/>
                        </a:rPr>
                        <a:t>3.389</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vMerge="1">
                  <a:txBody>
                    <a:bodyPr/>
                    <a:lstStyle/>
                    <a:p>
                      <a:pPr rtl="1"/>
                      <a:endParaRPr lang="fa-IR"/>
                    </a:p>
                  </a:txBody>
                  <a:tcPr/>
                </a:tc>
                <a:extLst>
                  <a:ext uri="{0D108BD9-81ED-4DB2-BD59-A6C34878D82A}">
                    <a16:rowId xmlns:a16="http://schemas.microsoft.com/office/drawing/2014/main" val="3245199414"/>
                  </a:ext>
                </a:extLst>
              </a:tr>
              <a:tr h="234415">
                <a:tc rowSpan="2">
                  <a:txBody>
                    <a:bodyPr/>
                    <a:lstStyle/>
                    <a:p>
                      <a:pPr marL="0" marR="0" algn="ctr" rtl="1">
                        <a:buNone/>
                      </a:pPr>
                      <a:r>
                        <a:rPr lang="fa-IR" sz="1700" dirty="0">
                          <a:effectLst/>
                          <a:cs typeface="B Nazanin" panose="00000400000000000000" pitchFamily="2" charset="-78"/>
                        </a:rPr>
                        <a:t>ارتفاع بیشتر از 2000</a:t>
                      </a:r>
                      <a:endParaRPr lang="en-US" sz="17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rowSpan="2">
                  <a:txBody>
                    <a:bodyPr/>
                    <a:lstStyle/>
                    <a:p>
                      <a:pPr marL="0" marR="0" algn="ctr" rtl="1">
                        <a:buNone/>
                      </a:pPr>
                      <a:r>
                        <a:rPr lang="fa-IR" sz="1700">
                          <a:effectLst/>
                          <a:cs typeface="B Nazanin" panose="00000400000000000000" pitchFamily="2" charset="-78"/>
                        </a:rPr>
                        <a:t>آنمی</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700">
                          <a:effectLst/>
                          <a:cs typeface="B Nazanin" panose="00000400000000000000" pitchFamily="2" charset="-78"/>
                        </a:rPr>
                        <a:t>ندارد</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0">
                        <a:buNone/>
                      </a:pPr>
                      <a:r>
                        <a:rPr lang="en-US" sz="1700">
                          <a:effectLst/>
                          <a:cs typeface="B Nazanin" panose="00000400000000000000" pitchFamily="2" charset="-78"/>
                        </a:rPr>
                        <a:t>7.03</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1">
                        <a:buNone/>
                      </a:pPr>
                      <a:r>
                        <a:rPr lang="en-US" sz="1700">
                          <a:effectLst/>
                          <a:cs typeface="B Nazanin" panose="00000400000000000000" pitchFamily="2" charset="-78"/>
                        </a:rPr>
                        <a:t>3.549</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rowSpan="2">
                  <a:txBody>
                    <a:bodyPr/>
                    <a:lstStyle/>
                    <a:p>
                      <a:pPr marL="0" marR="0" algn="ctr" rtl="1">
                        <a:buNone/>
                      </a:pPr>
                      <a:r>
                        <a:rPr lang="en-US" sz="1700">
                          <a:effectLst/>
                          <a:cs typeface="B Nazanin" panose="00000400000000000000" pitchFamily="2" charset="-78"/>
                        </a:rPr>
                        <a:t>0.023*</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928964580"/>
                  </a:ext>
                </a:extLst>
              </a:tr>
              <a:tr h="234415">
                <a:tc vMerge="1">
                  <a:txBody>
                    <a:bodyPr/>
                    <a:lstStyle/>
                    <a:p>
                      <a:pPr rtl="1"/>
                      <a:endParaRPr lang="fa-IR"/>
                    </a:p>
                  </a:txBody>
                  <a:tcPr/>
                </a:tc>
                <a:tc vMerge="1">
                  <a:txBody>
                    <a:bodyPr/>
                    <a:lstStyle/>
                    <a:p>
                      <a:pPr rtl="1"/>
                      <a:endParaRPr lang="fa-IR"/>
                    </a:p>
                  </a:txBody>
                  <a:tcPr/>
                </a:tc>
                <a:tc>
                  <a:txBody>
                    <a:bodyPr/>
                    <a:lstStyle/>
                    <a:p>
                      <a:pPr marL="0" marR="0" algn="ctr" rtl="1">
                        <a:buNone/>
                      </a:pPr>
                      <a:r>
                        <a:rPr lang="fa-IR" sz="1700">
                          <a:effectLst/>
                          <a:cs typeface="B Nazanin" panose="00000400000000000000" pitchFamily="2" charset="-78"/>
                        </a:rPr>
                        <a:t>دارد</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0">
                        <a:buNone/>
                      </a:pPr>
                      <a:r>
                        <a:rPr lang="en-US" sz="1700">
                          <a:effectLst/>
                          <a:cs typeface="B Nazanin" panose="00000400000000000000" pitchFamily="2" charset="-78"/>
                        </a:rPr>
                        <a:t>8.95</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1">
                        <a:buNone/>
                      </a:pPr>
                      <a:r>
                        <a:rPr lang="en-US" sz="1700">
                          <a:effectLst/>
                          <a:cs typeface="B Nazanin" panose="00000400000000000000" pitchFamily="2" charset="-78"/>
                        </a:rPr>
                        <a:t>3.486</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vMerge="1">
                  <a:txBody>
                    <a:bodyPr/>
                    <a:lstStyle/>
                    <a:p>
                      <a:pPr rtl="1"/>
                      <a:endParaRPr lang="fa-IR"/>
                    </a:p>
                  </a:txBody>
                  <a:tcPr/>
                </a:tc>
                <a:extLst>
                  <a:ext uri="{0D108BD9-81ED-4DB2-BD59-A6C34878D82A}">
                    <a16:rowId xmlns:a16="http://schemas.microsoft.com/office/drawing/2014/main" val="3512735893"/>
                  </a:ext>
                </a:extLst>
              </a:tr>
              <a:tr h="234415">
                <a:tc rowSpan="2">
                  <a:txBody>
                    <a:bodyPr/>
                    <a:lstStyle/>
                    <a:p>
                      <a:pPr marL="0" marR="0" algn="ctr" rtl="1">
                        <a:buNone/>
                      </a:pPr>
                      <a:r>
                        <a:rPr lang="fa-IR" sz="1700">
                          <a:effectLst/>
                          <a:cs typeface="B Nazanin" panose="00000400000000000000" pitchFamily="2" charset="-78"/>
                        </a:rPr>
                        <a:t>ارتفاع کمتر از 2000</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rowSpan="2">
                  <a:txBody>
                    <a:bodyPr/>
                    <a:lstStyle/>
                    <a:p>
                      <a:pPr marL="0" marR="0" algn="ctr" rtl="1">
                        <a:buNone/>
                      </a:pPr>
                      <a:r>
                        <a:rPr lang="fa-IR" sz="1700" dirty="0">
                          <a:effectLst/>
                          <a:cs typeface="B Nazanin" panose="00000400000000000000" pitchFamily="2" charset="-78"/>
                        </a:rPr>
                        <a:t>فشار خون بالا</a:t>
                      </a:r>
                      <a:endParaRPr lang="en-US" sz="17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700">
                          <a:effectLst/>
                          <a:cs typeface="B Nazanin" panose="00000400000000000000" pitchFamily="2" charset="-78"/>
                        </a:rPr>
                        <a:t>ندارد</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0">
                        <a:buNone/>
                      </a:pPr>
                      <a:r>
                        <a:rPr lang="en-US" sz="1700" dirty="0">
                          <a:effectLst/>
                          <a:cs typeface="B Nazanin" panose="00000400000000000000" pitchFamily="2" charset="-78"/>
                        </a:rPr>
                        <a:t>5.67</a:t>
                      </a:r>
                      <a:endParaRPr lang="en-US" sz="17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1">
                        <a:buNone/>
                      </a:pPr>
                      <a:r>
                        <a:rPr lang="en-US" sz="1700">
                          <a:effectLst/>
                          <a:cs typeface="B Nazanin" panose="00000400000000000000" pitchFamily="2" charset="-78"/>
                        </a:rPr>
                        <a:t>2.655</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rowSpan="2">
                  <a:txBody>
                    <a:bodyPr/>
                    <a:lstStyle/>
                    <a:p>
                      <a:pPr marL="0" marR="0" algn="ctr" rtl="1">
                        <a:buNone/>
                      </a:pPr>
                      <a:r>
                        <a:rPr lang="en-US" sz="1700" dirty="0">
                          <a:effectLst/>
                          <a:cs typeface="B Nazanin" panose="00000400000000000000" pitchFamily="2" charset="-78"/>
                        </a:rPr>
                        <a:t>0.001*</a:t>
                      </a:r>
                      <a:endParaRPr lang="en-US" sz="17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1349775713"/>
                  </a:ext>
                </a:extLst>
              </a:tr>
              <a:tr h="234415">
                <a:tc vMerge="1">
                  <a:txBody>
                    <a:bodyPr/>
                    <a:lstStyle/>
                    <a:p>
                      <a:pPr rtl="1"/>
                      <a:endParaRPr lang="fa-IR"/>
                    </a:p>
                  </a:txBody>
                  <a:tcPr/>
                </a:tc>
                <a:tc vMerge="1">
                  <a:txBody>
                    <a:bodyPr/>
                    <a:lstStyle/>
                    <a:p>
                      <a:pPr rtl="1"/>
                      <a:endParaRPr lang="fa-IR"/>
                    </a:p>
                  </a:txBody>
                  <a:tcPr/>
                </a:tc>
                <a:tc>
                  <a:txBody>
                    <a:bodyPr/>
                    <a:lstStyle/>
                    <a:p>
                      <a:pPr marL="0" marR="0" algn="ctr" rtl="1">
                        <a:buNone/>
                      </a:pPr>
                      <a:r>
                        <a:rPr lang="fa-IR" sz="1700">
                          <a:effectLst/>
                          <a:cs typeface="B Nazanin" panose="00000400000000000000" pitchFamily="2" charset="-78"/>
                        </a:rPr>
                        <a:t>دارد</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0">
                        <a:buNone/>
                      </a:pPr>
                      <a:r>
                        <a:rPr lang="en-US" sz="1700">
                          <a:effectLst/>
                          <a:cs typeface="B Nazanin" panose="00000400000000000000" pitchFamily="2" charset="-78"/>
                        </a:rPr>
                        <a:t>9.12</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1">
                        <a:buNone/>
                      </a:pPr>
                      <a:r>
                        <a:rPr lang="en-US" sz="1700" dirty="0">
                          <a:effectLst/>
                          <a:cs typeface="B Nazanin" panose="00000400000000000000" pitchFamily="2" charset="-78"/>
                        </a:rPr>
                        <a:t>3.770</a:t>
                      </a:r>
                      <a:endParaRPr lang="en-US" sz="17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vMerge="1">
                  <a:txBody>
                    <a:bodyPr/>
                    <a:lstStyle/>
                    <a:p>
                      <a:pPr rtl="1"/>
                      <a:endParaRPr lang="fa-IR"/>
                    </a:p>
                  </a:txBody>
                  <a:tcPr/>
                </a:tc>
                <a:extLst>
                  <a:ext uri="{0D108BD9-81ED-4DB2-BD59-A6C34878D82A}">
                    <a16:rowId xmlns:a16="http://schemas.microsoft.com/office/drawing/2014/main" val="4182075981"/>
                  </a:ext>
                </a:extLst>
              </a:tr>
              <a:tr h="234415">
                <a:tc rowSpan="2">
                  <a:txBody>
                    <a:bodyPr/>
                    <a:lstStyle/>
                    <a:p>
                      <a:pPr marL="0" marR="0" algn="ctr" rtl="1">
                        <a:buNone/>
                      </a:pPr>
                      <a:r>
                        <a:rPr lang="fa-IR" sz="1700">
                          <a:effectLst/>
                          <a:cs typeface="B Nazanin" panose="00000400000000000000" pitchFamily="2" charset="-78"/>
                        </a:rPr>
                        <a:t>ارتفاع بیشتر از 2000</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rowSpan="2">
                  <a:txBody>
                    <a:bodyPr/>
                    <a:lstStyle/>
                    <a:p>
                      <a:pPr marL="0" marR="0" algn="ctr" rtl="1">
                        <a:buNone/>
                      </a:pPr>
                      <a:r>
                        <a:rPr lang="fa-IR" sz="1700" dirty="0">
                          <a:effectLst/>
                          <a:cs typeface="B Nazanin" panose="00000400000000000000" pitchFamily="2" charset="-78"/>
                        </a:rPr>
                        <a:t>فشار خون بالا</a:t>
                      </a:r>
                      <a:endParaRPr lang="en-US" sz="17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700">
                          <a:effectLst/>
                          <a:cs typeface="B Nazanin" panose="00000400000000000000" pitchFamily="2" charset="-78"/>
                        </a:rPr>
                        <a:t>ندارد</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0">
                        <a:buNone/>
                      </a:pPr>
                      <a:r>
                        <a:rPr lang="en-US" sz="1700">
                          <a:effectLst/>
                          <a:cs typeface="B Nazanin" panose="00000400000000000000" pitchFamily="2" charset="-78"/>
                        </a:rPr>
                        <a:t>6.73</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1">
                        <a:buNone/>
                      </a:pPr>
                      <a:r>
                        <a:rPr lang="en-US" sz="1700">
                          <a:effectLst/>
                          <a:cs typeface="B Nazanin" panose="00000400000000000000" pitchFamily="2" charset="-78"/>
                        </a:rPr>
                        <a:t>3.487</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rowSpan="2">
                  <a:txBody>
                    <a:bodyPr/>
                    <a:lstStyle/>
                    <a:p>
                      <a:pPr marL="0" marR="0" algn="ctr" rtl="1">
                        <a:buNone/>
                      </a:pPr>
                      <a:r>
                        <a:rPr lang="en-US" sz="1700">
                          <a:effectLst/>
                          <a:cs typeface="B Nazanin" panose="00000400000000000000" pitchFamily="2" charset="-78"/>
                        </a:rPr>
                        <a:t>0.001*</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3251889409"/>
                  </a:ext>
                </a:extLst>
              </a:tr>
              <a:tr h="234415">
                <a:tc vMerge="1">
                  <a:txBody>
                    <a:bodyPr/>
                    <a:lstStyle/>
                    <a:p>
                      <a:pPr rtl="1"/>
                      <a:endParaRPr lang="fa-IR"/>
                    </a:p>
                  </a:txBody>
                  <a:tcPr/>
                </a:tc>
                <a:tc vMerge="1">
                  <a:txBody>
                    <a:bodyPr/>
                    <a:lstStyle/>
                    <a:p>
                      <a:pPr rtl="1"/>
                      <a:endParaRPr lang="fa-IR"/>
                    </a:p>
                  </a:txBody>
                  <a:tcPr/>
                </a:tc>
                <a:tc>
                  <a:txBody>
                    <a:bodyPr/>
                    <a:lstStyle/>
                    <a:p>
                      <a:pPr marL="0" marR="0" algn="ctr" rtl="1">
                        <a:buNone/>
                      </a:pPr>
                      <a:r>
                        <a:rPr lang="fa-IR" sz="1700">
                          <a:effectLst/>
                          <a:cs typeface="B Nazanin" panose="00000400000000000000" pitchFamily="2" charset="-78"/>
                        </a:rPr>
                        <a:t>دارد</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0">
                        <a:buNone/>
                      </a:pPr>
                      <a:r>
                        <a:rPr lang="en-US" sz="1700">
                          <a:effectLst/>
                          <a:cs typeface="B Nazanin" panose="00000400000000000000" pitchFamily="2" charset="-78"/>
                        </a:rPr>
                        <a:t>9.73</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1">
                        <a:buNone/>
                      </a:pPr>
                      <a:r>
                        <a:rPr lang="en-US" sz="1700" dirty="0">
                          <a:effectLst/>
                          <a:cs typeface="B Nazanin" panose="00000400000000000000" pitchFamily="2" charset="-78"/>
                        </a:rPr>
                        <a:t>3.005</a:t>
                      </a:r>
                      <a:endParaRPr lang="en-US" sz="17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vMerge="1">
                  <a:txBody>
                    <a:bodyPr/>
                    <a:lstStyle/>
                    <a:p>
                      <a:pPr rtl="1"/>
                      <a:endParaRPr lang="fa-IR"/>
                    </a:p>
                  </a:txBody>
                  <a:tcPr/>
                </a:tc>
                <a:extLst>
                  <a:ext uri="{0D108BD9-81ED-4DB2-BD59-A6C34878D82A}">
                    <a16:rowId xmlns:a16="http://schemas.microsoft.com/office/drawing/2014/main" val="713208355"/>
                  </a:ext>
                </a:extLst>
              </a:tr>
              <a:tr h="234415">
                <a:tc rowSpan="2">
                  <a:txBody>
                    <a:bodyPr/>
                    <a:lstStyle/>
                    <a:p>
                      <a:pPr marL="0" marR="0" algn="ctr" rtl="1">
                        <a:buNone/>
                      </a:pPr>
                      <a:r>
                        <a:rPr lang="fa-IR" sz="1700">
                          <a:effectLst/>
                          <a:cs typeface="B Nazanin" panose="00000400000000000000" pitchFamily="2" charset="-78"/>
                        </a:rPr>
                        <a:t>ارتفاع کمتر از 2000</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rowSpan="2">
                  <a:txBody>
                    <a:bodyPr/>
                    <a:lstStyle/>
                    <a:p>
                      <a:pPr marL="0" marR="0" algn="ctr" rtl="1">
                        <a:buNone/>
                      </a:pPr>
                      <a:r>
                        <a:rPr lang="fa-IR" sz="1700">
                          <a:effectLst/>
                          <a:cs typeface="B Nazanin" panose="00000400000000000000" pitchFamily="2" charset="-78"/>
                        </a:rPr>
                        <a:t>بیماری ریوی</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700" dirty="0">
                          <a:effectLst/>
                          <a:cs typeface="B Nazanin" panose="00000400000000000000" pitchFamily="2" charset="-78"/>
                        </a:rPr>
                        <a:t>ندارد</a:t>
                      </a:r>
                      <a:endParaRPr lang="en-US" sz="17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0">
                        <a:buNone/>
                      </a:pPr>
                      <a:r>
                        <a:rPr lang="en-US" sz="1700">
                          <a:effectLst/>
                          <a:cs typeface="B Nazanin" panose="00000400000000000000" pitchFamily="2" charset="-78"/>
                        </a:rPr>
                        <a:t>5.85</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1">
                        <a:buNone/>
                      </a:pPr>
                      <a:r>
                        <a:rPr lang="en-US" sz="1700">
                          <a:effectLst/>
                          <a:cs typeface="B Nazanin" panose="00000400000000000000" pitchFamily="2" charset="-78"/>
                        </a:rPr>
                        <a:t>2.981</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rowSpan="2">
                  <a:txBody>
                    <a:bodyPr/>
                    <a:lstStyle/>
                    <a:p>
                      <a:pPr marL="0" marR="0" algn="ctr" rtl="1">
                        <a:buNone/>
                      </a:pPr>
                      <a:r>
                        <a:rPr lang="en-US" sz="1700">
                          <a:effectLst/>
                          <a:cs typeface="B Nazanin" panose="00000400000000000000" pitchFamily="2" charset="-78"/>
                        </a:rPr>
                        <a:t>0.001*</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2055509870"/>
                  </a:ext>
                </a:extLst>
              </a:tr>
              <a:tr h="234415">
                <a:tc vMerge="1">
                  <a:txBody>
                    <a:bodyPr/>
                    <a:lstStyle/>
                    <a:p>
                      <a:pPr rtl="1"/>
                      <a:endParaRPr lang="fa-IR"/>
                    </a:p>
                  </a:txBody>
                  <a:tcPr/>
                </a:tc>
                <a:tc vMerge="1">
                  <a:txBody>
                    <a:bodyPr/>
                    <a:lstStyle/>
                    <a:p>
                      <a:pPr rtl="1"/>
                      <a:endParaRPr lang="fa-IR"/>
                    </a:p>
                  </a:txBody>
                  <a:tcPr/>
                </a:tc>
                <a:tc>
                  <a:txBody>
                    <a:bodyPr/>
                    <a:lstStyle/>
                    <a:p>
                      <a:pPr marL="0" marR="0" algn="ctr" rtl="1">
                        <a:buNone/>
                      </a:pPr>
                      <a:r>
                        <a:rPr lang="fa-IR" sz="1700" dirty="0">
                          <a:effectLst/>
                          <a:cs typeface="B Nazanin" panose="00000400000000000000" pitchFamily="2" charset="-78"/>
                        </a:rPr>
                        <a:t>دارد</a:t>
                      </a:r>
                      <a:endParaRPr lang="en-US" sz="17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0">
                        <a:buNone/>
                      </a:pPr>
                      <a:r>
                        <a:rPr lang="en-US" sz="1700">
                          <a:effectLst/>
                          <a:cs typeface="B Nazanin" panose="00000400000000000000" pitchFamily="2" charset="-78"/>
                        </a:rPr>
                        <a:t>8.77</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1">
                        <a:buNone/>
                      </a:pPr>
                      <a:r>
                        <a:rPr lang="en-US" sz="1700">
                          <a:effectLst/>
                          <a:cs typeface="B Nazanin" panose="00000400000000000000" pitchFamily="2" charset="-78"/>
                        </a:rPr>
                        <a:t>3.144</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vMerge="1">
                  <a:txBody>
                    <a:bodyPr/>
                    <a:lstStyle/>
                    <a:p>
                      <a:pPr rtl="1"/>
                      <a:endParaRPr lang="fa-IR"/>
                    </a:p>
                  </a:txBody>
                  <a:tcPr/>
                </a:tc>
                <a:extLst>
                  <a:ext uri="{0D108BD9-81ED-4DB2-BD59-A6C34878D82A}">
                    <a16:rowId xmlns:a16="http://schemas.microsoft.com/office/drawing/2014/main" val="767120427"/>
                  </a:ext>
                </a:extLst>
              </a:tr>
              <a:tr h="234415">
                <a:tc rowSpan="2">
                  <a:txBody>
                    <a:bodyPr/>
                    <a:lstStyle/>
                    <a:p>
                      <a:pPr marL="0" marR="0" algn="ctr" rtl="1">
                        <a:buNone/>
                      </a:pPr>
                      <a:r>
                        <a:rPr lang="fa-IR" sz="1700">
                          <a:effectLst/>
                          <a:cs typeface="B Nazanin" panose="00000400000000000000" pitchFamily="2" charset="-78"/>
                        </a:rPr>
                        <a:t>ارتفاع بیشتر از 2000</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rowSpan="2">
                  <a:txBody>
                    <a:bodyPr/>
                    <a:lstStyle/>
                    <a:p>
                      <a:pPr marL="0" marR="0" algn="ctr" rtl="1">
                        <a:buNone/>
                      </a:pPr>
                      <a:r>
                        <a:rPr lang="fa-IR" sz="1700">
                          <a:effectLst/>
                          <a:cs typeface="B Nazanin" panose="00000400000000000000" pitchFamily="2" charset="-78"/>
                        </a:rPr>
                        <a:t>بیماری ریوی</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700" dirty="0">
                          <a:effectLst/>
                          <a:cs typeface="B Nazanin" panose="00000400000000000000" pitchFamily="2" charset="-78"/>
                        </a:rPr>
                        <a:t>ندارد</a:t>
                      </a:r>
                      <a:endParaRPr lang="en-US" sz="17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0">
                        <a:buNone/>
                      </a:pPr>
                      <a:r>
                        <a:rPr lang="en-US" sz="1700" dirty="0">
                          <a:effectLst/>
                          <a:cs typeface="B Nazanin" panose="00000400000000000000" pitchFamily="2" charset="-78"/>
                        </a:rPr>
                        <a:t>6.78</a:t>
                      </a:r>
                      <a:endParaRPr lang="en-US" sz="17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1">
                        <a:buNone/>
                      </a:pPr>
                      <a:r>
                        <a:rPr lang="en-US" sz="1700">
                          <a:effectLst/>
                          <a:cs typeface="B Nazanin" panose="00000400000000000000" pitchFamily="2" charset="-78"/>
                        </a:rPr>
                        <a:t>3.436</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rowSpan="2">
                  <a:txBody>
                    <a:bodyPr/>
                    <a:lstStyle/>
                    <a:p>
                      <a:pPr marL="0" marR="0" algn="ctr" rtl="1">
                        <a:buNone/>
                      </a:pPr>
                      <a:r>
                        <a:rPr lang="en-US" sz="1700">
                          <a:effectLst/>
                          <a:cs typeface="B Nazanin" panose="00000400000000000000" pitchFamily="2" charset="-78"/>
                        </a:rPr>
                        <a:t>0.001*</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348427909"/>
                  </a:ext>
                </a:extLst>
              </a:tr>
              <a:tr h="234415">
                <a:tc vMerge="1">
                  <a:txBody>
                    <a:bodyPr/>
                    <a:lstStyle/>
                    <a:p>
                      <a:pPr rtl="1"/>
                      <a:endParaRPr lang="fa-IR"/>
                    </a:p>
                  </a:txBody>
                  <a:tcPr/>
                </a:tc>
                <a:tc vMerge="1">
                  <a:txBody>
                    <a:bodyPr/>
                    <a:lstStyle/>
                    <a:p>
                      <a:pPr rtl="1"/>
                      <a:endParaRPr lang="fa-IR"/>
                    </a:p>
                  </a:txBody>
                  <a:tcPr/>
                </a:tc>
                <a:tc>
                  <a:txBody>
                    <a:bodyPr/>
                    <a:lstStyle/>
                    <a:p>
                      <a:pPr marL="0" marR="0" algn="ctr" rtl="1">
                        <a:buNone/>
                      </a:pPr>
                      <a:r>
                        <a:rPr lang="fa-IR" sz="1700">
                          <a:effectLst/>
                          <a:cs typeface="B Nazanin" panose="00000400000000000000" pitchFamily="2" charset="-78"/>
                        </a:rPr>
                        <a:t>دارد</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0">
                        <a:buNone/>
                      </a:pPr>
                      <a:r>
                        <a:rPr lang="en-US" sz="1700">
                          <a:effectLst/>
                          <a:cs typeface="B Nazanin" panose="00000400000000000000" pitchFamily="2" charset="-78"/>
                        </a:rPr>
                        <a:t>9.31</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1">
                        <a:buNone/>
                      </a:pPr>
                      <a:r>
                        <a:rPr lang="en-US" sz="1700">
                          <a:effectLst/>
                          <a:cs typeface="B Nazanin" panose="00000400000000000000" pitchFamily="2" charset="-78"/>
                        </a:rPr>
                        <a:t>3.560</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vMerge="1">
                  <a:txBody>
                    <a:bodyPr/>
                    <a:lstStyle/>
                    <a:p>
                      <a:pPr rtl="1"/>
                      <a:endParaRPr lang="fa-IR"/>
                    </a:p>
                  </a:txBody>
                  <a:tcPr/>
                </a:tc>
                <a:extLst>
                  <a:ext uri="{0D108BD9-81ED-4DB2-BD59-A6C34878D82A}">
                    <a16:rowId xmlns:a16="http://schemas.microsoft.com/office/drawing/2014/main" val="3538447216"/>
                  </a:ext>
                </a:extLst>
              </a:tr>
              <a:tr h="234415">
                <a:tc rowSpan="2">
                  <a:txBody>
                    <a:bodyPr/>
                    <a:lstStyle/>
                    <a:p>
                      <a:pPr marL="0" marR="0" algn="ctr" rtl="1">
                        <a:buNone/>
                      </a:pPr>
                      <a:r>
                        <a:rPr lang="fa-IR" sz="1700">
                          <a:effectLst/>
                          <a:cs typeface="B Nazanin" panose="00000400000000000000" pitchFamily="2" charset="-78"/>
                        </a:rPr>
                        <a:t>ارتفاع کمتر از 2000</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rowSpan="2">
                  <a:txBody>
                    <a:bodyPr/>
                    <a:lstStyle/>
                    <a:p>
                      <a:pPr marL="0" marR="0" algn="ctr" rtl="1">
                        <a:buNone/>
                      </a:pPr>
                      <a:r>
                        <a:rPr lang="fa-IR" sz="1700">
                          <a:effectLst/>
                          <a:cs typeface="B Nazanin" panose="00000400000000000000" pitchFamily="2" charset="-78"/>
                        </a:rPr>
                        <a:t>بیماری قلبی</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700">
                          <a:effectLst/>
                          <a:cs typeface="B Nazanin" panose="00000400000000000000" pitchFamily="2" charset="-78"/>
                        </a:rPr>
                        <a:t>ندارد</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0">
                        <a:buNone/>
                      </a:pPr>
                      <a:r>
                        <a:rPr lang="en-US" sz="1700" dirty="0">
                          <a:effectLst/>
                          <a:cs typeface="B Nazanin" panose="00000400000000000000" pitchFamily="2" charset="-78"/>
                        </a:rPr>
                        <a:t>6.10</a:t>
                      </a:r>
                      <a:endParaRPr lang="en-US" sz="17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1">
                        <a:buNone/>
                      </a:pPr>
                      <a:r>
                        <a:rPr lang="en-US" sz="1700">
                          <a:effectLst/>
                          <a:cs typeface="B Nazanin" panose="00000400000000000000" pitchFamily="2" charset="-78"/>
                        </a:rPr>
                        <a:t>3.037</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rowSpan="2">
                  <a:txBody>
                    <a:bodyPr/>
                    <a:lstStyle/>
                    <a:p>
                      <a:pPr marL="0" marR="0" algn="ctr" rtl="1">
                        <a:buNone/>
                      </a:pPr>
                      <a:r>
                        <a:rPr lang="en-US" sz="1700">
                          <a:effectLst/>
                          <a:cs typeface="B Nazanin" panose="00000400000000000000" pitchFamily="2" charset="-78"/>
                        </a:rPr>
                        <a:t>0.001*</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2846796827"/>
                  </a:ext>
                </a:extLst>
              </a:tr>
              <a:tr h="234415">
                <a:tc vMerge="1">
                  <a:txBody>
                    <a:bodyPr/>
                    <a:lstStyle/>
                    <a:p>
                      <a:pPr rtl="1"/>
                      <a:endParaRPr lang="fa-IR"/>
                    </a:p>
                  </a:txBody>
                  <a:tcPr/>
                </a:tc>
                <a:tc vMerge="1">
                  <a:txBody>
                    <a:bodyPr/>
                    <a:lstStyle/>
                    <a:p>
                      <a:pPr rtl="1"/>
                      <a:endParaRPr lang="fa-IR"/>
                    </a:p>
                  </a:txBody>
                  <a:tcPr/>
                </a:tc>
                <a:tc>
                  <a:txBody>
                    <a:bodyPr/>
                    <a:lstStyle/>
                    <a:p>
                      <a:pPr marL="0" marR="0" algn="ctr" rtl="1">
                        <a:buNone/>
                      </a:pPr>
                      <a:r>
                        <a:rPr lang="fa-IR" sz="1700">
                          <a:effectLst/>
                          <a:cs typeface="B Nazanin" panose="00000400000000000000" pitchFamily="2" charset="-78"/>
                        </a:rPr>
                        <a:t>دارد</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0">
                        <a:buNone/>
                      </a:pPr>
                      <a:r>
                        <a:rPr lang="en-US" sz="1700" dirty="0">
                          <a:effectLst/>
                          <a:cs typeface="B Nazanin" panose="00000400000000000000" pitchFamily="2" charset="-78"/>
                        </a:rPr>
                        <a:t>9.27</a:t>
                      </a:r>
                      <a:endParaRPr lang="en-US" sz="17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1">
                        <a:buNone/>
                      </a:pPr>
                      <a:r>
                        <a:rPr lang="en-US" sz="1700">
                          <a:effectLst/>
                          <a:cs typeface="B Nazanin" panose="00000400000000000000" pitchFamily="2" charset="-78"/>
                        </a:rPr>
                        <a:t>3.788</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vMerge="1">
                  <a:txBody>
                    <a:bodyPr/>
                    <a:lstStyle/>
                    <a:p>
                      <a:pPr rtl="1"/>
                      <a:endParaRPr lang="fa-IR"/>
                    </a:p>
                  </a:txBody>
                  <a:tcPr/>
                </a:tc>
                <a:extLst>
                  <a:ext uri="{0D108BD9-81ED-4DB2-BD59-A6C34878D82A}">
                    <a16:rowId xmlns:a16="http://schemas.microsoft.com/office/drawing/2014/main" val="1397922038"/>
                  </a:ext>
                </a:extLst>
              </a:tr>
              <a:tr h="234415">
                <a:tc rowSpan="2">
                  <a:txBody>
                    <a:bodyPr/>
                    <a:lstStyle/>
                    <a:p>
                      <a:pPr marL="0" marR="0" algn="ctr" rtl="1">
                        <a:buNone/>
                      </a:pPr>
                      <a:r>
                        <a:rPr lang="fa-IR" sz="1700">
                          <a:effectLst/>
                          <a:cs typeface="B Nazanin" panose="00000400000000000000" pitchFamily="2" charset="-78"/>
                        </a:rPr>
                        <a:t>ارتفاع بیشتر از 2000</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rowSpan="2">
                  <a:txBody>
                    <a:bodyPr/>
                    <a:lstStyle/>
                    <a:p>
                      <a:pPr marL="0" marR="0" algn="ctr" rtl="1">
                        <a:buNone/>
                      </a:pPr>
                      <a:r>
                        <a:rPr lang="fa-IR" sz="1700">
                          <a:effectLst/>
                          <a:cs typeface="B Nazanin" panose="00000400000000000000" pitchFamily="2" charset="-78"/>
                        </a:rPr>
                        <a:t>بیماری قلبی</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700">
                          <a:effectLst/>
                          <a:cs typeface="B Nazanin" panose="00000400000000000000" pitchFamily="2" charset="-78"/>
                        </a:rPr>
                        <a:t>ندارد</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0">
                        <a:buNone/>
                      </a:pPr>
                      <a:r>
                        <a:rPr lang="en-US" sz="1700" dirty="0">
                          <a:effectLst/>
                          <a:cs typeface="B Nazanin" panose="00000400000000000000" pitchFamily="2" charset="-78"/>
                        </a:rPr>
                        <a:t>7.05</a:t>
                      </a:r>
                      <a:endParaRPr lang="en-US" sz="17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1">
                        <a:buNone/>
                      </a:pPr>
                      <a:r>
                        <a:rPr lang="en-US" sz="1700" dirty="0">
                          <a:effectLst/>
                          <a:cs typeface="B Nazanin" panose="00000400000000000000" pitchFamily="2" charset="-78"/>
                        </a:rPr>
                        <a:t>3.544</a:t>
                      </a:r>
                      <a:endParaRPr lang="en-US" sz="17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rowSpan="2">
                  <a:txBody>
                    <a:bodyPr/>
                    <a:lstStyle/>
                    <a:p>
                      <a:pPr marL="0" marR="0" algn="ctr" rtl="1">
                        <a:buNone/>
                      </a:pPr>
                      <a:r>
                        <a:rPr lang="en-US" sz="1700">
                          <a:effectLst/>
                          <a:cs typeface="B Nazanin" panose="00000400000000000000" pitchFamily="2" charset="-78"/>
                        </a:rPr>
                        <a:t>0.006*</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3310748300"/>
                  </a:ext>
                </a:extLst>
              </a:tr>
              <a:tr h="234415">
                <a:tc vMerge="1">
                  <a:txBody>
                    <a:bodyPr/>
                    <a:lstStyle/>
                    <a:p>
                      <a:pPr rtl="1"/>
                      <a:endParaRPr lang="fa-IR"/>
                    </a:p>
                  </a:txBody>
                  <a:tcPr/>
                </a:tc>
                <a:tc vMerge="1">
                  <a:txBody>
                    <a:bodyPr/>
                    <a:lstStyle/>
                    <a:p>
                      <a:pPr rtl="1"/>
                      <a:endParaRPr lang="fa-IR"/>
                    </a:p>
                  </a:txBody>
                  <a:tcPr/>
                </a:tc>
                <a:tc>
                  <a:txBody>
                    <a:bodyPr/>
                    <a:lstStyle/>
                    <a:p>
                      <a:pPr marL="0" marR="0" algn="ctr" rtl="1">
                        <a:buNone/>
                      </a:pPr>
                      <a:r>
                        <a:rPr lang="fa-IR" sz="1700" dirty="0">
                          <a:effectLst/>
                          <a:cs typeface="B Nazanin" panose="00000400000000000000" pitchFamily="2" charset="-78"/>
                        </a:rPr>
                        <a:t>دارد</a:t>
                      </a:r>
                      <a:endParaRPr lang="en-US" sz="17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0">
                        <a:buNone/>
                      </a:pPr>
                      <a:r>
                        <a:rPr lang="en-US" sz="1700">
                          <a:effectLst/>
                          <a:cs typeface="B Nazanin" panose="00000400000000000000" pitchFamily="2" charset="-78"/>
                        </a:rPr>
                        <a:t>10.18</a:t>
                      </a:r>
                      <a:endParaRPr lang="en-US" sz="17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just" rtl="1">
                        <a:buNone/>
                      </a:pPr>
                      <a:r>
                        <a:rPr lang="en-US" sz="1700" dirty="0">
                          <a:effectLst/>
                          <a:cs typeface="B Nazanin" panose="00000400000000000000" pitchFamily="2" charset="-78"/>
                        </a:rPr>
                        <a:t>2.960</a:t>
                      </a:r>
                      <a:endParaRPr lang="en-US" sz="17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vMerge="1">
                  <a:txBody>
                    <a:bodyPr/>
                    <a:lstStyle/>
                    <a:p>
                      <a:pPr rtl="1"/>
                      <a:endParaRPr lang="fa-IR"/>
                    </a:p>
                  </a:txBody>
                  <a:tcPr/>
                </a:tc>
                <a:extLst>
                  <a:ext uri="{0D108BD9-81ED-4DB2-BD59-A6C34878D82A}">
                    <a16:rowId xmlns:a16="http://schemas.microsoft.com/office/drawing/2014/main" val="1133604269"/>
                  </a:ext>
                </a:extLst>
              </a:tr>
            </a:tbl>
          </a:graphicData>
        </a:graphic>
      </p:graphicFrame>
    </p:spTree>
    <p:extLst>
      <p:ext uri="{BB962C8B-B14F-4D97-AF65-F5344CB8AC3E}">
        <p14:creationId xmlns:p14="http://schemas.microsoft.com/office/powerpoint/2010/main" val="5728408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387">
          <a:extLst>
            <a:ext uri="{FF2B5EF4-FFF2-40B4-BE49-F238E27FC236}">
              <a16:creationId xmlns:a16="http://schemas.microsoft.com/office/drawing/2014/main" id="{4A635E3F-B070-7F80-367A-AAAA9F3A7C00}"/>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32483D29-47B4-5C68-A0E1-19DDF62422CA}"/>
              </a:ext>
            </a:extLst>
          </p:cNvPr>
          <p:cNvSpPr txBox="1"/>
          <p:nvPr/>
        </p:nvSpPr>
        <p:spPr>
          <a:xfrm>
            <a:off x="0" y="1342465"/>
            <a:ext cx="9144000" cy="369332"/>
          </a:xfrm>
          <a:prstGeom prst="rect">
            <a:avLst/>
          </a:prstGeom>
          <a:noFill/>
        </p:spPr>
        <p:txBody>
          <a:bodyPr wrap="square">
            <a:spAutoFit/>
          </a:bodyPr>
          <a:lstStyle/>
          <a:p>
            <a:pPr marL="228600" marR="0" algn="ctr" rtl="1">
              <a:buNone/>
            </a:pPr>
            <a:r>
              <a:rPr lang="fa-IR" sz="1800" dirty="0">
                <a:effectLst/>
                <a:latin typeface="Times New Roman" panose="02020603050405020304" pitchFamily="18" charset="0"/>
                <a:ea typeface="Calibri" panose="020F0502020204030204" pitchFamily="34" charset="0"/>
                <a:cs typeface="B Nazanin" panose="00000400000000000000" pitchFamily="2" charset="-78"/>
              </a:rPr>
              <a:t>جدول 23-4 :  ارتباط بین کیفیت خواب با اضطراب </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p:txBody>
      </p:sp>
      <p:graphicFrame>
        <p:nvGraphicFramePr>
          <p:cNvPr id="3" name="Table 2">
            <a:extLst>
              <a:ext uri="{FF2B5EF4-FFF2-40B4-BE49-F238E27FC236}">
                <a16:creationId xmlns:a16="http://schemas.microsoft.com/office/drawing/2014/main" id="{CF32CDDD-183C-2DF1-6BC3-2D89F9AD4DED}"/>
              </a:ext>
            </a:extLst>
          </p:cNvPr>
          <p:cNvGraphicFramePr>
            <a:graphicFrameLocks noGrp="1"/>
          </p:cNvGraphicFramePr>
          <p:nvPr>
            <p:extLst>
              <p:ext uri="{D42A27DB-BD31-4B8C-83A1-F6EECF244321}">
                <p14:modId xmlns:p14="http://schemas.microsoft.com/office/powerpoint/2010/main" val="1274132611"/>
              </p:ext>
            </p:extLst>
          </p:nvPr>
        </p:nvGraphicFramePr>
        <p:xfrm>
          <a:off x="107576" y="1820682"/>
          <a:ext cx="8928847" cy="1371600"/>
        </p:xfrm>
        <a:graphic>
          <a:graphicData uri="http://schemas.openxmlformats.org/drawingml/2006/table">
            <a:tbl>
              <a:tblPr rtl="1" firstRow="1" firstCol="1" bandRow="1">
                <a:tableStyleId>{3B4B98B0-60AC-42C2-AFA5-B58CD77FA1E5}</a:tableStyleId>
              </a:tblPr>
              <a:tblGrid>
                <a:gridCol w="2673731">
                  <a:extLst>
                    <a:ext uri="{9D8B030D-6E8A-4147-A177-3AD203B41FA5}">
                      <a16:colId xmlns:a16="http://schemas.microsoft.com/office/drawing/2014/main" val="3403900153"/>
                    </a:ext>
                  </a:extLst>
                </a:gridCol>
                <a:gridCol w="2673731">
                  <a:extLst>
                    <a:ext uri="{9D8B030D-6E8A-4147-A177-3AD203B41FA5}">
                      <a16:colId xmlns:a16="http://schemas.microsoft.com/office/drawing/2014/main" val="885129240"/>
                    </a:ext>
                  </a:extLst>
                </a:gridCol>
                <a:gridCol w="1817834">
                  <a:extLst>
                    <a:ext uri="{9D8B030D-6E8A-4147-A177-3AD203B41FA5}">
                      <a16:colId xmlns:a16="http://schemas.microsoft.com/office/drawing/2014/main" val="2168608506"/>
                    </a:ext>
                  </a:extLst>
                </a:gridCol>
                <a:gridCol w="1763551">
                  <a:extLst>
                    <a:ext uri="{9D8B030D-6E8A-4147-A177-3AD203B41FA5}">
                      <a16:colId xmlns:a16="http://schemas.microsoft.com/office/drawing/2014/main" val="1032569189"/>
                    </a:ext>
                  </a:extLst>
                </a:gridCol>
              </a:tblGrid>
              <a:tr h="245110">
                <a:tc>
                  <a:txBody>
                    <a:bodyPr/>
                    <a:lstStyle/>
                    <a:p>
                      <a:pPr marL="0" marR="0" algn="ctr" rtl="1">
                        <a:buNone/>
                      </a:pPr>
                      <a:r>
                        <a:rPr lang="fa-IR" sz="1800">
                          <a:effectLst/>
                          <a:cs typeface="B Nazanin" panose="00000400000000000000" pitchFamily="2" charset="-78"/>
                        </a:rPr>
                        <a:t> </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 </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PSQI</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اضطراب</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1338122649"/>
                  </a:ext>
                </a:extLst>
              </a:tr>
              <a:tr h="159385">
                <a:tc rowSpan="2">
                  <a:txBody>
                    <a:bodyPr/>
                    <a:lstStyle/>
                    <a:p>
                      <a:pPr marL="0" marR="0" algn="ctr" rtl="1">
                        <a:buNone/>
                      </a:pPr>
                      <a:r>
                        <a:rPr lang="en-US" sz="1800">
                          <a:effectLst/>
                          <a:cs typeface="B Nazanin" panose="00000400000000000000" pitchFamily="2" charset="-78"/>
                        </a:rPr>
                        <a:t>PSQI</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Pearson Correlation</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1</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.699</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3516451109"/>
                  </a:ext>
                </a:extLst>
              </a:tr>
              <a:tr h="216535">
                <a:tc vMerge="1">
                  <a:txBody>
                    <a:bodyPr/>
                    <a:lstStyle/>
                    <a:p>
                      <a:pPr rtl="1"/>
                      <a:endParaRPr lang="fa-IR"/>
                    </a:p>
                  </a:txBody>
                  <a:tcPr/>
                </a:tc>
                <a:tc>
                  <a:txBody>
                    <a:bodyPr/>
                    <a:lstStyle/>
                    <a:p>
                      <a:pPr marL="0" marR="0" algn="ctr" rtl="1">
                        <a:buNone/>
                      </a:pPr>
                      <a:r>
                        <a:rPr lang="en-US" sz="1800">
                          <a:effectLst/>
                          <a:cs typeface="B Nazanin" panose="00000400000000000000" pitchFamily="2" charset="-78"/>
                        </a:rPr>
                        <a:t>p-value</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 </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0">
                        <a:buNone/>
                      </a:pPr>
                      <a:r>
                        <a:rPr lang="en-US" sz="1800">
                          <a:effectLst/>
                          <a:cs typeface="B Nazanin" panose="00000400000000000000" pitchFamily="2" charset="-78"/>
                        </a:rPr>
                        <a:t>.001*</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1588999468"/>
                  </a:ext>
                </a:extLst>
              </a:tr>
              <a:tr h="216535">
                <a:tc rowSpan="2">
                  <a:txBody>
                    <a:bodyPr/>
                    <a:lstStyle/>
                    <a:p>
                      <a:pPr marL="0" marR="0" algn="ctr" rtl="1">
                        <a:buNone/>
                      </a:pPr>
                      <a:r>
                        <a:rPr lang="fa-IR" sz="1800" dirty="0">
                          <a:effectLst/>
                          <a:cs typeface="B Nazanin" panose="00000400000000000000" pitchFamily="2" charset="-78"/>
                        </a:rPr>
                        <a:t>اضطراب</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Pearson Correlation</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.699</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1</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1124210059"/>
                  </a:ext>
                </a:extLst>
              </a:tr>
              <a:tr h="216535">
                <a:tc vMerge="1">
                  <a:txBody>
                    <a:bodyPr/>
                    <a:lstStyle/>
                    <a:p>
                      <a:pPr rtl="1"/>
                      <a:endParaRPr lang="fa-IR"/>
                    </a:p>
                  </a:txBody>
                  <a:tcPr/>
                </a:tc>
                <a:tc>
                  <a:txBody>
                    <a:bodyPr/>
                    <a:lstStyle/>
                    <a:p>
                      <a:pPr marL="0" marR="0" algn="ctr" rtl="1">
                        <a:buNone/>
                      </a:pPr>
                      <a:r>
                        <a:rPr lang="en-US" sz="1800">
                          <a:effectLst/>
                          <a:cs typeface="B Nazanin" panose="00000400000000000000" pitchFamily="2" charset="-78"/>
                        </a:rPr>
                        <a:t>p-value</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0">
                        <a:buNone/>
                      </a:pPr>
                      <a:r>
                        <a:rPr lang="en-US" sz="1800">
                          <a:effectLst/>
                          <a:cs typeface="B Nazanin" panose="00000400000000000000" pitchFamily="2" charset="-78"/>
                        </a:rPr>
                        <a:t>.001*</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 </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1037874044"/>
                  </a:ext>
                </a:extLst>
              </a:tr>
            </a:tbl>
          </a:graphicData>
        </a:graphic>
      </p:graphicFrame>
      <p:sp>
        <p:nvSpPr>
          <p:cNvPr id="4" name="TextBox 3">
            <a:extLst>
              <a:ext uri="{FF2B5EF4-FFF2-40B4-BE49-F238E27FC236}">
                <a16:creationId xmlns:a16="http://schemas.microsoft.com/office/drawing/2014/main" id="{2C60D06A-1B25-851E-1425-614CA9110FD5}"/>
              </a:ext>
            </a:extLst>
          </p:cNvPr>
          <p:cNvSpPr txBox="1"/>
          <p:nvPr/>
        </p:nvSpPr>
        <p:spPr>
          <a:xfrm>
            <a:off x="2008096" y="319434"/>
            <a:ext cx="6191250" cy="515526"/>
          </a:xfrm>
          <a:prstGeom prst="rect">
            <a:avLst/>
          </a:prstGeom>
          <a:noFill/>
        </p:spPr>
        <p:txBody>
          <a:bodyPr wrap="square">
            <a:spAutoFit/>
          </a:bodyPr>
          <a:lstStyle/>
          <a:p>
            <a:pPr algn="just" rtl="1">
              <a:lnSpc>
                <a:spcPct val="150000"/>
              </a:lnSpc>
              <a:buNone/>
            </a:pPr>
            <a:r>
              <a:rPr lang="fa-IR" sz="2000" dirty="0">
                <a:effectLst/>
                <a:latin typeface="Vazir" panose="020B0603030804020204" pitchFamily="34" charset="-78"/>
                <a:ea typeface="Calibri" panose="020F0502020204030204" pitchFamily="34" charset="0"/>
                <a:cs typeface="B Titr" panose="00000700000000000000" pitchFamily="2" charset="-78"/>
              </a:rPr>
              <a:t>تعیین ارتباط بین کیفیت خواب با </a:t>
            </a:r>
            <a:r>
              <a:rPr lang="fa-IR" sz="2000" dirty="0">
                <a:latin typeface="Vazir" panose="020B0603030804020204" pitchFamily="34" charset="-78"/>
                <a:ea typeface="Calibri" panose="020F0502020204030204" pitchFamily="34" charset="0"/>
                <a:cs typeface="B Titr" panose="00000700000000000000" pitchFamily="2" charset="-78"/>
              </a:rPr>
              <a:t>اضطراب</a:t>
            </a:r>
            <a:endParaRPr lang="en-US" sz="2000" dirty="0">
              <a:effectLst/>
              <a:latin typeface="Vazir" panose="020B0603030804020204" pitchFamily="34" charset="-78"/>
              <a:ea typeface="Calibri" panose="020F0502020204030204" pitchFamily="34" charset="0"/>
              <a:cs typeface="B Titr" panose="00000700000000000000" pitchFamily="2" charset="-78"/>
            </a:endParaRPr>
          </a:p>
        </p:txBody>
      </p:sp>
      <p:sp>
        <p:nvSpPr>
          <p:cNvPr id="6" name="TextBox 5">
            <a:extLst>
              <a:ext uri="{FF2B5EF4-FFF2-40B4-BE49-F238E27FC236}">
                <a16:creationId xmlns:a16="http://schemas.microsoft.com/office/drawing/2014/main" id="{6D841E49-E6C3-BA29-D823-F3229E31B5AF}"/>
              </a:ext>
            </a:extLst>
          </p:cNvPr>
          <p:cNvSpPr txBox="1"/>
          <p:nvPr/>
        </p:nvSpPr>
        <p:spPr>
          <a:xfrm>
            <a:off x="403412" y="3301167"/>
            <a:ext cx="8664387" cy="430887"/>
          </a:xfrm>
          <a:prstGeom prst="rect">
            <a:avLst/>
          </a:prstGeom>
          <a:noFill/>
        </p:spPr>
        <p:txBody>
          <a:bodyPr wrap="square">
            <a:spAutoFit/>
          </a:bodyPr>
          <a:lstStyle/>
          <a:p>
            <a:pPr algn="r" rtl="1"/>
            <a:r>
              <a:rPr lang="ar-SA" sz="1100" dirty="0">
                <a:latin typeface="IRANSans" panose="020B0506030804020204" pitchFamily="34" charset="-78"/>
                <a:ea typeface="Calibri" panose="020F0502020204030204" pitchFamily="34" charset="0"/>
                <a:cs typeface="IRANSans" panose="020B0506030804020204" pitchFamily="34" charset="-78"/>
              </a:rPr>
              <a:t>نتایج ازمون ضریب همبستگی پیرسون نشان داد که ارتباط معنی داری بین نمره </a:t>
            </a:r>
            <a:r>
              <a:rPr lang="en-US" sz="1100" dirty="0">
                <a:latin typeface="IRANSans" panose="020B0506030804020204" pitchFamily="34" charset="-78"/>
                <a:ea typeface="Calibri" panose="020F0502020204030204" pitchFamily="34" charset="0"/>
                <a:cs typeface="IRANSans" panose="020B0506030804020204" pitchFamily="34" charset="-78"/>
              </a:rPr>
              <a:t>PSQI</a:t>
            </a:r>
            <a:r>
              <a:rPr lang="ar-SA" sz="1100" dirty="0">
                <a:latin typeface="IRANSans" panose="020B0506030804020204" pitchFamily="34" charset="-78"/>
                <a:ea typeface="Calibri" panose="020F0502020204030204" pitchFamily="34" charset="0"/>
                <a:cs typeface="IRANSans" panose="020B0506030804020204" pitchFamily="34" charset="-78"/>
              </a:rPr>
              <a:t> با اضطراب وجود دارد.</a:t>
            </a:r>
            <a:endParaRPr lang="fa-IR" sz="1100" dirty="0">
              <a:latin typeface="IRANSans" panose="020B0506030804020204" pitchFamily="34" charset="-78"/>
              <a:ea typeface="Calibri" panose="020F0502020204030204" pitchFamily="34" charset="0"/>
              <a:cs typeface="IRANSans" panose="020B0506030804020204" pitchFamily="34" charset="-78"/>
            </a:endParaRPr>
          </a:p>
          <a:p>
            <a:pPr algn="r" rtl="1"/>
            <a:r>
              <a:rPr lang="ar-SA" sz="1100" dirty="0">
                <a:latin typeface="IRANSans" panose="020B0506030804020204" pitchFamily="34" charset="-78"/>
                <a:ea typeface="Calibri" panose="020F0502020204030204" pitchFamily="34" charset="0"/>
                <a:cs typeface="IRANSans" panose="020B0506030804020204" pitchFamily="34" charset="-78"/>
              </a:rPr>
              <a:t>با توجه به مقدار ضریب همبستگی پیرسون می توان نتیجه گرفت که این ارتباط در جهت مثبت و نسبتا قوی می باشد</a:t>
            </a:r>
            <a:endParaRPr lang="en-US" sz="1100" dirty="0">
              <a:latin typeface="IRANSans" panose="020B0506030804020204" pitchFamily="34" charset="-78"/>
              <a:ea typeface="Calibri" panose="020F0502020204030204" pitchFamily="34" charset="0"/>
              <a:cs typeface="IRANSans" panose="020B0506030804020204" pitchFamily="34" charset="-78"/>
            </a:endParaRPr>
          </a:p>
        </p:txBody>
      </p:sp>
    </p:spTree>
    <p:extLst>
      <p:ext uri="{BB962C8B-B14F-4D97-AF65-F5344CB8AC3E}">
        <p14:creationId xmlns:p14="http://schemas.microsoft.com/office/powerpoint/2010/main" val="141023842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557">
          <a:extLst>
            <a:ext uri="{FF2B5EF4-FFF2-40B4-BE49-F238E27FC236}">
              <a16:creationId xmlns:a16="http://schemas.microsoft.com/office/drawing/2014/main" id="{3454F4CE-0AE5-F9CB-B477-C819659A52EC}"/>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D679B249-89C8-6F99-DF70-00CA3563DA22}"/>
              </a:ext>
            </a:extLst>
          </p:cNvPr>
          <p:cNvSpPr txBox="1"/>
          <p:nvPr/>
        </p:nvSpPr>
        <p:spPr>
          <a:xfrm>
            <a:off x="-1398490" y="475082"/>
            <a:ext cx="12191999" cy="369332"/>
          </a:xfrm>
          <a:prstGeom prst="rect">
            <a:avLst/>
          </a:prstGeom>
          <a:noFill/>
        </p:spPr>
        <p:txBody>
          <a:bodyPr wrap="square">
            <a:spAutoFit/>
          </a:bodyPr>
          <a:lstStyle/>
          <a:p>
            <a:pPr marL="228600" marR="0" algn="ctr" rtl="1">
              <a:buNone/>
            </a:pPr>
            <a:r>
              <a:rPr lang="fa-IR" sz="1800" dirty="0">
                <a:effectLst/>
                <a:latin typeface="Times New Roman" panose="02020603050405020304" pitchFamily="18" charset="0"/>
                <a:ea typeface="Calibri" panose="020F0502020204030204" pitchFamily="34" charset="0"/>
                <a:cs typeface="B Nazanin" panose="00000400000000000000" pitchFamily="2" charset="-78"/>
              </a:rPr>
              <a:t>جدول 24-4 :  ارتباط بین کیفیت خواب با اضطراب به تفکیک ارتفاع از سطح دریا</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p:txBody>
      </p:sp>
      <p:graphicFrame>
        <p:nvGraphicFramePr>
          <p:cNvPr id="3" name="Table 2">
            <a:extLst>
              <a:ext uri="{FF2B5EF4-FFF2-40B4-BE49-F238E27FC236}">
                <a16:creationId xmlns:a16="http://schemas.microsoft.com/office/drawing/2014/main" id="{06CCE7D5-4EA4-D749-EBBD-3ED1F94F6AAF}"/>
              </a:ext>
            </a:extLst>
          </p:cNvPr>
          <p:cNvGraphicFramePr>
            <a:graphicFrameLocks noGrp="1"/>
          </p:cNvGraphicFramePr>
          <p:nvPr>
            <p:extLst>
              <p:ext uri="{D42A27DB-BD31-4B8C-83A1-F6EECF244321}">
                <p14:modId xmlns:p14="http://schemas.microsoft.com/office/powerpoint/2010/main" val="1233767208"/>
              </p:ext>
            </p:extLst>
          </p:nvPr>
        </p:nvGraphicFramePr>
        <p:xfrm>
          <a:off x="152402" y="1023545"/>
          <a:ext cx="8915399" cy="2468880"/>
        </p:xfrm>
        <a:graphic>
          <a:graphicData uri="http://schemas.openxmlformats.org/drawingml/2006/table">
            <a:tbl>
              <a:tblPr rtl="1" firstRow="1" firstCol="1" bandRow="1">
                <a:tableStyleId>{3B4B98B0-60AC-42C2-AFA5-B58CD77FA1E5}</a:tableStyleId>
              </a:tblPr>
              <a:tblGrid>
                <a:gridCol w="2179509">
                  <a:extLst>
                    <a:ext uri="{9D8B030D-6E8A-4147-A177-3AD203B41FA5}">
                      <a16:colId xmlns:a16="http://schemas.microsoft.com/office/drawing/2014/main" val="1916699744"/>
                    </a:ext>
                  </a:extLst>
                </a:gridCol>
                <a:gridCol w="2179509">
                  <a:extLst>
                    <a:ext uri="{9D8B030D-6E8A-4147-A177-3AD203B41FA5}">
                      <a16:colId xmlns:a16="http://schemas.microsoft.com/office/drawing/2014/main" val="3957728168"/>
                    </a:ext>
                  </a:extLst>
                </a:gridCol>
                <a:gridCol w="2179509">
                  <a:extLst>
                    <a:ext uri="{9D8B030D-6E8A-4147-A177-3AD203B41FA5}">
                      <a16:colId xmlns:a16="http://schemas.microsoft.com/office/drawing/2014/main" val="132947056"/>
                    </a:ext>
                  </a:extLst>
                </a:gridCol>
                <a:gridCol w="1188436">
                  <a:extLst>
                    <a:ext uri="{9D8B030D-6E8A-4147-A177-3AD203B41FA5}">
                      <a16:colId xmlns:a16="http://schemas.microsoft.com/office/drawing/2014/main" val="1007352286"/>
                    </a:ext>
                  </a:extLst>
                </a:gridCol>
                <a:gridCol w="1188436">
                  <a:extLst>
                    <a:ext uri="{9D8B030D-6E8A-4147-A177-3AD203B41FA5}">
                      <a16:colId xmlns:a16="http://schemas.microsoft.com/office/drawing/2014/main" val="2054063155"/>
                    </a:ext>
                  </a:extLst>
                </a:gridCol>
              </a:tblGrid>
              <a:tr h="245110">
                <a:tc>
                  <a:txBody>
                    <a:bodyPr/>
                    <a:lstStyle/>
                    <a:p>
                      <a:pPr marL="0" marR="0" algn="ctr" rtl="1">
                        <a:buNone/>
                      </a:pPr>
                      <a:r>
                        <a:rPr lang="fa-IR" sz="1800">
                          <a:effectLst/>
                          <a:cs typeface="B Nazanin" panose="00000400000000000000" pitchFamily="2" charset="-78"/>
                        </a:rPr>
                        <a:t>ارتفاع</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dirty="0">
                          <a:effectLst/>
                          <a:cs typeface="B Nazanin" panose="00000400000000000000" pitchFamily="2" charset="-78"/>
                        </a:rPr>
                        <a:t> </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 </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PSQI</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اضطراب</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178043352"/>
                  </a:ext>
                </a:extLst>
              </a:tr>
              <a:tr h="159385">
                <a:tc rowSpan="4">
                  <a:txBody>
                    <a:bodyPr/>
                    <a:lstStyle/>
                    <a:p>
                      <a:pPr marL="0" marR="0" algn="ctr" rtl="1">
                        <a:buNone/>
                      </a:pPr>
                      <a:r>
                        <a:rPr lang="fa-IR" sz="1800">
                          <a:effectLst/>
                          <a:cs typeface="B Nazanin" panose="00000400000000000000" pitchFamily="2" charset="-78"/>
                        </a:rPr>
                        <a:t>کمتر از 2000</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rowSpan="2">
                  <a:txBody>
                    <a:bodyPr/>
                    <a:lstStyle/>
                    <a:p>
                      <a:pPr marL="0" marR="0" algn="ctr" rtl="1">
                        <a:buNone/>
                      </a:pPr>
                      <a:r>
                        <a:rPr lang="en-US" sz="1800">
                          <a:effectLst/>
                          <a:cs typeface="B Nazanin" panose="00000400000000000000" pitchFamily="2" charset="-78"/>
                        </a:rPr>
                        <a:t>PSQI</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Pearson Correlation</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1</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.661</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1926661101"/>
                  </a:ext>
                </a:extLst>
              </a:tr>
              <a:tr h="216535">
                <a:tc vMerge="1">
                  <a:txBody>
                    <a:bodyPr/>
                    <a:lstStyle/>
                    <a:p>
                      <a:pPr rtl="1"/>
                      <a:endParaRPr lang="fa-IR"/>
                    </a:p>
                  </a:txBody>
                  <a:tcPr/>
                </a:tc>
                <a:tc vMerge="1">
                  <a:txBody>
                    <a:bodyPr/>
                    <a:lstStyle/>
                    <a:p>
                      <a:pPr rtl="1"/>
                      <a:endParaRPr lang="fa-IR"/>
                    </a:p>
                  </a:txBody>
                  <a:tcPr/>
                </a:tc>
                <a:tc>
                  <a:txBody>
                    <a:bodyPr/>
                    <a:lstStyle/>
                    <a:p>
                      <a:pPr marL="0" marR="0" algn="ctr" rtl="1">
                        <a:buNone/>
                      </a:pPr>
                      <a:r>
                        <a:rPr lang="en-US" sz="1800" dirty="0">
                          <a:effectLst/>
                          <a:cs typeface="B Nazanin" panose="00000400000000000000" pitchFamily="2" charset="-78"/>
                        </a:rPr>
                        <a:t>p-value</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 </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.001*</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2647666493"/>
                  </a:ext>
                </a:extLst>
              </a:tr>
              <a:tr h="216535">
                <a:tc vMerge="1">
                  <a:txBody>
                    <a:bodyPr/>
                    <a:lstStyle/>
                    <a:p>
                      <a:pPr rtl="1"/>
                      <a:endParaRPr lang="fa-IR"/>
                    </a:p>
                  </a:txBody>
                  <a:tcPr/>
                </a:tc>
                <a:tc rowSpan="2">
                  <a:txBody>
                    <a:bodyPr/>
                    <a:lstStyle/>
                    <a:p>
                      <a:pPr marL="0" marR="0" algn="ctr" rtl="1">
                        <a:buNone/>
                      </a:pPr>
                      <a:r>
                        <a:rPr lang="fa-IR" sz="1800">
                          <a:effectLst/>
                          <a:cs typeface="B Nazanin" panose="00000400000000000000" pitchFamily="2" charset="-78"/>
                        </a:rPr>
                        <a:t>اضطراب</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Pearson Correlation</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.661</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1</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1667303531"/>
                  </a:ext>
                </a:extLst>
              </a:tr>
              <a:tr h="216535">
                <a:tc vMerge="1">
                  <a:txBody>
                    <a:bodyPr/>
                    <a:lstStyle/>
                    <a:p>
                      <a:pPr rtl="1"/>
                      <a:endParaRPr lang="fa-IR"/>
                    </a:p>
                  </a:txBody>
                  <a:tcPr/>
                </a:tc>
                <a:tc vMerge="1">
                  <a:txBody>
                    <a:bodyPr/>
                    <a:lstStyle/>
                    <a:p>
                      <a:pPr rtl="1"/>
                      <a:endParaRPr lang="fa-IR"/>
                    </a:p>
                  </a:txBody>
                  <a:tcPr/>
                </a:tc>
                <a:tc>
                  <a:txBody>
                    <a:bodyPr/>
                    <a:lstStyle/>
                    <a:p>
                      <a:pPr marL="0" marR="0" algn="ctr" rtl="1">
                        <a:buNone/>
                      </a:pPr>
                      <a:r>
                        <a:rPr lang="en-US" sz="1800">
                          <a:effectLst/>
                          <a:cs typeface="B Nazanin" panose="00000400000000000000" pitchFamily="2" charset="-78"/>
                        </a:rPr>
                        <a:t>p-value</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0">
                        <a:buNone/>
                      </a:pPr>
                      <a:r>
                        <a:rPr lang="en-US" sz="1800">
                          <a:effectLst/>
                          <a:cs typeface="B Nazanin" panose="00000400000000000000" pitchFamily="2" charset="-78"/>
                        </a:rPr>
                        <a:t>.001*</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 </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615529540"/>
                  </a:ext>
                </a:extLst>
              </a:tr>
              <a:tr h="216535">
                <a:tc rowSpan="4">
                  <a:txBody>
                    <a:bodyPr/>
                    <a:lstStyle/>
                    <a:p>
                      <a:pPr marL="0" marR="0" algn="ctr" rtl="1">
                        <a:buNone/>
                      </a:pPr>
                      <a:r>
                        <a:rPr lang="fa-IR" sz="1800">
                          <a:effectLst/>
                          <a:cs typeface="B Nazanin" panose="00000400000000000000" pitchFamily="2" charset="-78"/>
                        </a:rPr>
                        <a:t>بیشتر از 2000</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rowSpan="2">
                  <a:txBody>
                    <a:bodyPr/>
                    <a:lstStyle/>
                    <a:p>
                      <a:pPr marL="0" marR="0" algn="ctr" rtl="1">
                        <a:buNone/>
                      </a:pPr>
                      <a:r>
                        <a:rPr lang="en-US" sz="1800">
                          <a:effectLst/>
                          <a:cs typeface="B Nazanin" panose="00000400000000000000" pitchFamily="2" charset="-78"/>
                        </a:rPr>
                        <a:t>PSQI</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Pearson Correlation</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1</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.736</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2342737539"/>
                  </a:ext>
                </a:extLst>
              </a:tr>
              <a:tr h="216535">
                <a:tc vMerge="1">
                  <a:txBody>
                    <a:bodyPr/>
                    <a:lstStyle/>
                    <a:p>
                      <a:pPr rtl="1"/>
                      <a:endParaRPr lang="fa-IR"/>
                    </a:p>
                  </a:txBody>
                  <a:tcPr/>
                </a:tc>
                <a:tc vMerge="1">
                  <a:txBody>
                    <a:bodyPr/>
                    <a:lstStyle/>
                    <a:p>
                      <a:pPr rtl="1"/>
                      <a:endParaRPr lang="fa-IR"/>
                    </a:p>
                  </a:txBody>
                  <a:tcPr/>
                </a:tc>
                <a:tc>
                  <a:txBody>
                    <a:bodyPr/>
                    <a:lstStyle/>
                    <a:p>
                      <a:pPr marL="0" marR="0" algn="ctr" rtl="1">
                        <a:buNone/>
                      </a:pPr>
                      <a:r>
                        <a:rPr lang="en-US" sz="1800">
                          <a:effectLst/>
                          <a:cs typeface="B Nazanin" panose="00000400000000000000" pitchFamily="2" charset="-78"/>
                        </a:rPr>
                        <a:t>p-value</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 </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.001*</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2693143757"/>
                  </a:ext>
                </a:extLst>
              </a:tr>
              <a:tr h="216535">
                <a:tc vMerge="1">
                  <a:txBody>
                    <a:bodyPr/>
                    <a:lstStyle/>
                    <a:p>
                      <a:pPr rtl="1"/>
                      <a:endParaRPr lang="fa-IR"/>
                    </a:p>
                  </a:txBody>
                  <a:tcPr/>
                </a:tc>
                <a:tc rowSpan="2">
                  <a:txBody>
                    <a:bodyPr/>
                    <a:lstStyle/>
                    <a:p>
                      <a:pPr marL="0" marR="0" algn="ctr" rtl="1">
                        <a:buNone/>
                      </a:pPr>
                      <a:r>
                        <a:rPr lang="fa-IR" sz="1800" dirty="0">
                          <a:effectLst/>
                          <a:cs typeface="B Nazanin" panose="00000400000000000000" pitchFamily="2" charset="-78"/>
                        </a:rPr>
                        <a:t>اضطراب</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Pearson Correlation</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.736</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1</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1618737280"/>
                  </a:ext>
                </a:extLst>
              </a:tr>
              <a:tr h="216535">
                <a:tc vMerge="1">
                  <a:txBody>
                    <a:bodyPr/>
                    <a:lstStyle/>
                    <a:p>
                      <a:pPr rtl="1"/>
                      <a:endParaRPr lang="fa-IR"/>
                    </a:p>
                  </a:txBody>
                  <a:tcPr/>
                </a:tc>
                <a:tc vMerge="1">
                  <a:txBody>
                    <a:bodyPr/>
                    <a:lstStyle/>
                    <a:p>
                      <a:pPr rtl="1"/>
                      <a:endParaRPr lang="fa-IR"/>
                    </a:p>
                  </a:txBody>
                  <a:tcPr/>
                </a:tc>
                <a:tc>
                  <a:txBody>
                    <a:bodyPr/>
                    <a:lstStyle/>
                    <a:p>
                      <a:pPr marL="0" marR="0" algn="ctr" rtl="1">
                        <a:buNone/>
                      </a:pPr>
                      <a:r>
                        <a:rPr lang="en-US" sz="1800" dirty="0">
                          <a:effectLst/>
                          <a:cs typeface="B Nazanin" panose="00000400000000000000" pitchFamily="2" charset="-78"/>
                        </a:rPr>
                        <a:t>p-value</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0">
                        <a:buNone/>
                      </a:pPr>
                      <a:r>
                        <a:rPr lang="en-US" sz="1800">
                          <a:effectLst/>
                          <a:cs typeface="B Nazanin" panose="00000400000000000000" pitchFamily="2" charset="-78"/>
                        </a:rPr>
                        <a:t>.001*</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 </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2043320270"/>
                  </a:ext>
                </a:extLst>
              </a:tr>
            </a:tbl>
          </a:graphicData>
        </a:graphic>
      </p:graphicFrame>
      <p:sp>
        <p:nvSpPr>
          <p:cNvPr id="5" name="TextBox 4">
            <a:extLst>
              <a:ext uri="{FF2B5EF4-FFF2-40B4-BE49-F238E27FC236}">
                <a16:creationId xmlns:a16="http://schemas.microsoft.com/office/drawing/2014/main" id="{A9FBDDE9-839A-3E37-F1F7-19E68C03DEC1}"/>
              </a:ext>
            </a:extLst>
          </p:cNvPr>
          <p:cNvSpPr txBox="1"/>
          <p:nvPr/>
        </p:nvSpPr>
        <p:spPr>
          <a:xfrm>
            <a:off x="224118" y="3750623"/>
            <a:ext cx="8148917" cy="430887"/>
          </a:xfrm>
          <a:prstGeom prst="rect">
            <a:avLst/>
          </a:prstGeom>
          <a:noFill/>
        </p:spPr>
        <p:txBody>
          <a:bodyPr wrap="square">
            <a:spAutoFit/>
          </a:bodyPr>
          <a:lstStyle/>
          <a:p>
            <a:pPr algn="r" rtl="1"/>
            <a:r>
              <a:rPr lang="ar-SA" sz="1100" dirty="0">
                <a:latin typeface="IRANSans" panose="020B0506030804020204" pitchFamily="34" charset="-78"/>
                <a:ea typeface="Calibri" panose="020F0502020204030204" pitchFamily="34" charset="0"/>
                <a:cs typeface="IRANSans" panose="020B0506030804020204" pitchFamily="34" charset="-78"/>
              </a:rPr>
              <a:t>در هر دو سطح از ارتباط معنی داری بین نمره </a:t>
            </a:r>
            <a:r>
              <a:rPr lang="en-US" sz="1100" dirty="0">
                <a:latin typeface="IRANSans" panose="020B0506030804020204" pitchFamily="34" charset="-78"/>
                <a:ea typeface="Calibri" panose="020F0502020204030204" pitchFamily="34" charset="0"/>
                <a:cs typeface="IRANSans" panose="020B0506030804020204" pitchFamily="34" charset="-78"/>
              </a:rPr>
              <a:t>PSQI</a:t>
            </a:r>
            <a:r>
              <a:rPr lang="ar-SA" sz="1100" dirty="0">
                <a:latin typeface="IRANSans" panose="020B0506030804020204" pitchFamily="34" charset="-78"/>
                <a:ea typeface="Calibri" panose="020F0502020204030204" pitchFamily="34" charset="0"/>
                <a:cs typeface="IRANSans" panose="020B0506030804020204" pitchFamily="34" charset="-78"/>
              </a:rPr>
              <a:t> با اضطراب مشاهده گردید. این ارتباط در حد قوی و در جهت مستقیم می باشد،</a:t>
            </a:r>
            <a:endParaRPr lang="fa-IR" sz="1100" dirty="0">
              <a:latin typeface="IRANSans" panose="020B0506030804020204" pitchFamily="34" charset="-78"/>
              <a:ea typeface="Calibri" panose="020F0502020204030204" pitchFamily="34" charset="0"/>
              <a:cs typeface="IRANSans" panose="020B0506030804020204" pitchFamily="34" charset="-78"/>
            </a:endParaRPr>
          </a:p>
          <a:p>
            <a:pPr algn="r" rtl="1"/>
            <a:r>
              <a:rPr lang="ar-SA" sz="1100" dirty="0">
                <a:latin typeface="IRANSans" panose="020B0506030804020204" pitchFamily="34" charset="-78"/>
                <a:ea typeface="Calibri" panose="020F0502020204030204" pitchFamily="34" charset="0"/>
                <a:cs typeface="IRANSans" panose="020B0506030804020204" pitchFamily="34" charset="-78"/>
              </a:rPr>
              <a:t>با افزایش اضطراب نمره </a:t>
            </a:r>
            <a:r>
              <a:rPr lang="en-US" sz="1100" dirty="0">
                <a:latin typeface="IRANSans" panose="020B0506030804020204" pitchFamily="34" charset="-78"/>
                <a:ea typeface="Calibri" panose="020F0502020204030204" pitchFamily="34" charset="0"/>
                <a:cs typeface="IRANSans" panose="020B0506030804020204" pitchFamily="34" charset="-78"/>
              </a:rPr>
              <a:t>PSQI</a:t>
            </a:r>
            <a:r>
              <a:rPr lang="ar-SA" sz="1100" dirty="0">
                <a:latin typeface="IRANSans" panose="020B0506030804020204" pitchFamily="34" charset="-78"/>
                <a:ea typeface="Calibri" panose="020F0502020204030204" pitchFamily="34" charset="0"/>
                <a:cs typeface="IRANSans" panose="020B0506030804020204" pitchFamily="34" charset="-78"/>
              </a:rPr>
              <a:t> افزایش یافته است بعبارتی دیگر با افزایش اضطراب کیفیت خواب کاهش می یابد</a:t>
            </a:r>
            <a:endParaRPr lang="en-US" sz="1100" dirty="0">
              <a:latin typeface="IRANSans" panose="020B0506030804020204" pitchFamily="34" charset="-78"/>
              <a:ea typeface="Calibri" panose="020F0502020204030204" pitchFamily="34" charset="0"/>
              <a:cs typeface="IRANSans" panose="020B0506030804020204" pitchFamily="34" charset="-78"/>
            </a:endParaRPr>
          </a:p>
        </p:txBody>
      </p:sp>
    </p:spTree>
    <p:extLst>
      <p:ext uri="{BB962C8B-B14F-4D97-AF65-F5344CB8AC3E}">
        <p14:creationId xmlns:p14="http://schemas.microsoft.com/office/powerpoint/2010/main" val="359653246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423">
          <a:extLst>
            <a:ext uri="{FF2B5EF4-FFF2-40B4-BE49-F238E27FC236}">
              <a16:creationId xmlns:a16="http://schemas.microsoft.com/office/drawing/2014/main" id="{5E7D4AEB-4122-387C-312B-6FDAA59AE4D2}"/>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319C7575-023B-E17F-3582-9AB94AA155C1}"/>
              </a:ext>
            </a:extLst>
          </p:cNvPr>
          <p:cNvSpPr txBox="1"/>
          <p:nvPr/>
        </p:nvSpPr>
        <p:spPr>
          <a:xfrm>
            <a:off x="0" y="1291807"/>
            <a:ext cx="9144000" cy="369332"/>
          </a:xfrm>
          <a:prstGeom prst="rect">
            <a:avLst/>
          </a:prstGeom>
          <a:noFill/>
        </p:spPr>
        <p:txBody>
          <a:bodyPr wrap="square">
            <a:spAutoFit/>
          </a:bodyPr>
          <a:lstStyle/>
          <a:p>
            <a:pPr marL="228600" marR="0" algn="ctr" rtl="1">
              <a:buNone/>
            </a:pPr>
            <a:r>
              <a:rPr lang="fa-IR" sz="1800" dirty="0">
                <a:effectLst/>
                <a:latin typeface="Times New Roman" panose="02020603050405020304" pitchFamily="18" charset="0"/>
                <a:ea typeface="Calibri" panose="020F0502020204030204" pitchFamily="34" charset="0"/>
                <a:cs typeface="B Nazanin" panose="00000400000000000000" pitchFamily="2" charset="-78"/>
              </a:rPr>
              <a:t>جدول 25-4 :  ارتباط بین کیفیت خواب با افسردگی</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p:txBody>
      </p:sp>
      <p:graphicFrame>
        <p:nvGraphicFramePr>
          <p:cNvPr id="3" name="Table 2">
            <a:extLst>
              <a:ext uri="{FF2B5EF4-FFF2-40B4-BE49-F238E27FC236}">
                <a16:creationId xmlns:a16="http://schemas.microsoft.com/office/drawing/2014/main" id="{8B010F53-0811-C91D-C14D-DAF2A7B5DC62}"/>
              </a:ext>
            </a:extLst>
          </p:cNvPr>
          <p:cNvGraphicFramePr>
            <a:graphicFrameLocks noGrp="1"/>
          </p:cNvGraphicFramePr>
          <p:nvPr>
            <p:extLst>
              <p:ext uri="{D42A27DB-BD31-4B8C-83A1-F6EECF244321}">
                <p14:modId xmlns:p14="http://schemas.microsoft.com/office/powerpoint/2010/main" val="3370973163"/>
              </p:ext>
            </p:extLst>
          </p:nvPr>
        </p:nvGraphicFramePr>
        <p:xfrm>
          <a:off x="414109" y="1885950"/>
          <a:ext cx="8516182" cy="1371600"/>
        </p:xfrm>
        <a:graphic>
          <a:graphicData uri="http://schemas.openxmlformats.org/drawingml/2006/table">
            <a:tbl>
              <a:tblPr rtl="1" firstRow="1" firstCol="1" bandRow="1">
                <a:tableStyleId>{3B4B98B0-60AC-42C2-AFA5-B58CD77FA1E5}</a:tableStyleId>
              </a:tblPr>
              <a:tblGrid>
                <a:gridCol w="2550159">
                  <a:extLst>
                    <a:ext uri="{9D8B030D-6E8A-4147-A177-3AD203B41FA5}">
                      <a16:colId xmlns:a16="http://schemas.microsoft.com/office/drawing/2014/main" val="3410322705"/>
                    </a:ext>
                  </a:extLst>
                </a:gridCol>
                <a:gridCol w="2550159">
                  <a:extLst>
                    <a:ext uri="{9D8B030D-6E8A-4147-A177-3AD203B41FA5}">
                      <a16:colId xmlns:a16="http://schemas.microsoft.com/office/drawing/2014/main" val="3288832357"/>
                    </a:ext>
                  </a:extLst>
                </a:gridCol>
                <a:gridCol w="1733819">
                  <a:extLst>
                    <a:ext uri="{9D8B030D-6E8A-4147-A177-3AD203B41FA5}">
                      <a16:colId xmlns:a16="http://schemas.microsoft.com/office/drawing/2014/main" val="2272326433"/>
                    </a:ext>
                  </a:extLst>
                </a:gridCol>
                <a:gridCol w="1682045">
                  <a:extLst>
                    <a:ext uri="{9D8B030D-6E8A-4147-A177-3AD203B41FA5}">
                      <a16:colId xmlns:a16="http://schemas.microsoft.com/office/drawing/2014/main" val="1520299426"/>
                    </a:ext>
                  </a:extLst>
                </a:gridCol>
              </a:tblGrid>
              <a:tr h="245110">
                <a:tc>
                  <a:txBody>
                    <a:bodyPr/>
                    <a:lstStyle/>
                    <a:p>
                      <a:pPr marL="0" marR="0" algn="ctr" rtl="1">
                        <a:buNone/>
                      </a:pPr>
                      <a:r>
                        <a:rPr lang="fa-IR" sz="1800" dirty="0">
                          <a:effectLst/>
                          <a:cs typeface="B Nazanin" panose="00000400000000000000" pitchFamily="2" charset="-78"/>
                        </a:rPr>
                        <a:t> </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 </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PSQI</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افسردگی</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1550915025"/>
                  </a:ext>
                </a:extLst>
              </a:tr>
              <a:tr h="159385">
                <a:tc rowSpan="2">
                  <a:txBody>
                    <a:bodyPr/>
                    <a:lstStyle/>
                    <a:p>
                      <a:pPr marL="0" marR="0" algn="ctr" rtl="1">
                        <a:buNone/>
                      </a:pPr>
                      <a:r>
                        <a:rPr lang="en-US" sz="1800">
                          <a:effectLst/>
                          <a:cs typeface="B Nazanin" panose="00000400000000000000" pitchFamily="2" charset="-78"/>
                        </a:rPr>
                        <a:t>PSQI</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Pearson Correlation</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1</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.618</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4215120617"/>
                  </a:ext>
                </a:extLst>
              </a:tr>
              <a:tr h="216535">
                <a:tc vMerge="1">
                  <a:txBody>
                    <a:bodyPr/>
                    <a:lstStyle/>
                    <a:p>
                      <a:pPr rtl="1"/>
                      <a:endParaRPr lang="fa-IR"/>
                    </a:p>
                  </a:txBody>
                  <a:tcPr/>
                </a:tc>
                <a:tc>
                  <a:txBody>
                    <a:bodyPr/>
                    <a:lstStyle/>
                    <a:p>
                      <a:pPr marL="0" marR="0" algn="ctr" rtl="1">
                        <a:buNone/>
                      </a:pPr>
                      <a:r>
                        <a:rPr lang="en-US" sz="1800" dirty="0">
                          <a:effectLst/>
                          <a:cs typeface="B Nazanin" panose="00000400000000000000" pitchFamily="2" charset="-78"/>
                        </a:rPr>
                        <a:t>p-value</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 </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0">
                        <a:buNone/>
                      </a:pPr>
                      <a:r>
                        <a:rPr lang="en-US" sz="1800">
                          <a:effectLst/>
                          <a:cs typeface="B Nazanin" panose="00000400000000000000" pitchFamily="2" charset="-78"/>
                        </a:rPr>
                        <a:t>.001*</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905421805"/>
                  </a:ext>
                </a:extLst>
              </a:tr>
              <a:tr h="216535">
                <a:tc rowSpan="2">
                  <a:txBody>
                    <a:bodyPr/>
                    <a:lstStyle/>
                    <a:p>
                      <a:pPr marL="0" marR="0" algn="ctr" rtl="1">
                        <a:buNone/>
                      </a:pPr>
                      <a:r>
                        <a:rPr lang="fa-IR" sz="1800" dirty="0">
                          <a:effectLst/>
                          <a:cs typeface="B Nazanin" panose="00000400000000000000" pitchFamily="2" charset="-78"/>
                        </a:rPr>
                        <a:t>افسردگی</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Pearson Correlation</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.618</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1</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1633945790"/>
                  </a:ext>
                </a:extLst>
              </a:tr>
              <a:tr h="216535">
                <a:tc vMerge="1">
                  <a:txBody>
                    <a:bodyPr/>
                    <a:lstStyle/>
                    <a:p>
                      <a:pPr rtl="1"/>
                      <a:endParaRPr lang="fa-IR"/>
                    </a:p>
                  </a:txBody>
                  <a:tcPr/>
                </a:tc>
                <a:tc>
                  <a:txBody>
                    <a:bodyPr/>
                    <a:lstStyle/>
                    <a:p>
                      <a:pPr marL="0" marR="0" algn="ctr" rtl="1">
                        <a:buNone/>
                      </a:pPr>
                      <a:r>
                        <a:rPr lang="en-US" sz="1800">
                          <a:effectLst/>
                          <a:cs typeface="B Nazanin" panose="00000400000000000000" pitchFamily="2" charset="-78"/>
                        </a:rPr>
                        <a:t>p-value</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0">
                        <a:buNone/>
                      </a:pPr>
                      <a:r>
                        <a:rPr lang="en-US" sz="1800">
                          <a:effectLst/>
                          <a:cs typeface="B Nazanin" panose="00000400000000000000" pitchFamily="2" charset="-78"/>
                        </a:rPr>
                        <a:t>.001*</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 </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3970071423"/>
                  </a:ext>
                </a:extLst>
              </a:tr>
            </a:tbl>
          </a:graphicData>
        </a:graphic>
      </p:graphicFrame>
      <p:sp>
        <p:nvSpPr>
          <p:cNvPr id="5" name="TextBox 4">
            <a:extLst>
              <a:ext uri="{FF2B5EF4-FFF2-40B4-BE49-F238E27FC236}">
                <a16:creationId xmlns:a16="http://schemas.microsoft.com/office/drawing/2014/main" id="{AC0FAB0D-D41A-C0C5-F8BE-AD2B26F4DE5B}"/>
              </a:ext>
            </a:extLst>
          </p:cNvPr>
          <p:cNvSpPr txBox="1"/>
          <p:nvPr/>
        </p:nvSpPr>
        <p:spPr>
          <a:xfrm>
            <a:off x="414109" y="3337841"/>
            <a:ext cx="8516182" cy="430887"/>
          </a:xfrm>
          <a:prstGeom prst="rect">
            <a:avLst/>
          </a:prstGeom>
          <a:noFill/>
        </p:spPr>
        <p:txBody>
          <a:bodyPr wrap="square">
            <a:spAutoFit/>
          </a:bodyPr>
          <a:lstStyle/>
          <a:p>
            <a:pPr algn="r" rtl="1"/>
            <a:r>
              <a:rPr lang="ar-SA" sz="1100" dirty="0">
                <a:latin typeface="IRANSans" panose="020B0506030804020204" pitchFamily="34" charset="-78"/>
                <a:ea typeface="Calibri" panose="020F0502020204030204" pitchFamily="34" charset="0"/>
                <a:cs typeface="IRANSans" panose="020B0506030804020204" pitchFamily="34" charset="-78"/>
              </a:rPr>
              <a:t>نتایج ازمون ضریب همبستگی پیرسون نشان داد که ارتباط معنی داری بین نمره </a:t>
            </a:r>
            <a:r>
              <a:rPr lang="en-US" sz="1100" dirty="0">
                <a:latin typeface="IRANSans" panose="020B0506030804020204" pitchFamily="34" charset="-78"/>
                <a:ea typeface="Calibri" panose="020F0502020204030204" pitchFamily="34" charset="0"/>
                <a:cs typeface="IRANSans" panose="020B0506030804020204" pitchFamily="34" charset="-78"/>
              </a:rPr>
              <a:t>PSQI</a:t>
            </a:r>
            <a:r>
              <a:rPr lang="ar-SA" sz="1100" dirty="0">
                <a:latin typeface="IRANSans" panose="020B0506030804020204" pitchFamily="34" charset="-78"/>
                <a:ea typeface="Calibri" panose="020F0502020204030204" pitchFamily="34" charset="0"/>
                <a:cs typeface="IRANSans" panose="020B0506030804020204" pitchFamily="34" charset="-78"/>
              </a:rPr>
              <a:t> با افسردگی وجود دارد.</a:t>
            </a:r>
            <a:endParaRPr lang="fa-IR" sz="1100" dirty="0">
              <a:latin typeface="IRANSans" panose="020B0506030804020204" pitchFamily="34" charset="-78"/>
              <a:ea typeface="Calibri" panose="020F0502020204030204" pitchFamily="34" charset="0"/>
              <a:cs typeface="IRANSans" panose="020B0506030804020204" pitchFamily="34" charset="-78"/>
            </a:endParaRPr>
          </a:p>
          <a:p>
            <a:pPr algn="r" rtl="1"/>
            <a:r>
              <a:rPr lang="ar-SA" sz="1100" dirty="0">
                <a:latin typeface="IRANSans" panose="020B0506030804020204" pitchFamily="34" charset="-78"/>
                <a:ea typeface="Calibri" panose="020F0502020204030204" pitchFamily="34" charset="0"/>
                <a:cs typeface="IRANSans" panose="020B0506030804020204" pitchFamily="34" charset="-78"/>
              </a:rPr>
              <a:t>این ارتباط در جهت مثبت و نسبتا قوی می باشد، در افرادی که افسردگی بیشتری داشتند </a:t>
            </a:r>
            <a:r>
              <a:rPr lang="en-US" sz="1100" dirty="0">
                <a:latin typeface="IRANSans" panose="020B0506030804020204" pitchFamily="34" charset="-78"/>
                <a:ea typeface="Calibri" panose="020F0502020204030204" pitchFamily="34" charset="0"/>
                <a:cs typeface="IRANSans" panose="020B0506030804020204" pitchFamily="34" charset="-78"/>
              </a:rPr>
              <a:t>PSQI</a:t>
            </a:r>
            <a:r>
              <a:rPr lang="ar-SA" sz="1100" dirty="0">
                <a:latin typeface="IRANSans" panose="020B0506030804020204" pitchFamily="34" charset="-78"/>
                <a:ea typeface="Calibri" panose="020F0502020204030204" pitchFamily="34" charset="0"/>
                <a:cs typeface="IRANSans" panose="020B0506030804020204" pitchFamily="34" charset="-78"/>
              </a:rPr>
              <a:t> نمره بالاتری داشت و برعکس. </a:t>
            </a:r>
            <a:endParaRPr lang="en-US" sz="1100" dirty="0">
              <a:latin typeface="IRANSans" panose="020B0506030804020204" pitchFamily="34" charset="-78"/>
              <a:ea typeface="Calibri" panose="020F0502020204030204" pitchFamily="34" charset="0"/>
              <a:cs typeface="IRANSans" panose="020B0506030804020204" pitchFamily="34" charset="-78"/>
            </a:endParaRPr>
          </a:p>
        </p:txBody>
      </p:sp>
      <p:sp>
        <p:nvSpPr>
          <p:cNvPr id="6" name="TextBox 5">
            <a:extLst>
              <a:ext uri="{FF2B5EF4-FFF2-40B4-BE49-F238E27FC236}">
                <a16:creationId xmlns:a16="http://schemas.microsoft.com/office/drawing/2014/main" id="{9E966BAA-38AF-B186-C2DF-7042B3DB75BD}"/>
              </a:ext>
            </a:extLst>
          </p:cNvPr>
          <p:cNvSpPr txBox="1"/>
          <p:nvPr/>
        </p:nvSpPr>
        <p:spPr>
          <a:xfrm>
            <a:off x="2691268" y="119737"/>
            <a:ext cx="6191250" cy="515526"/>
          </a:xfrm>
          <a:prstGeom prst="rect">
            <a:avLst/>
          </a:prstGeom>
          <a:noFill/>
        </p:spPr>
        <p:txBody>
          <a:bodyPr wrap="square">
            <a:spAutoFit/>
          </a:bodyPr>
          <a:lstStyle/>
          <a:p>
            <a:pPr algn="just" rtl="1">
              <a:lnSpc>
                <a:spcPct val="150000"/>
              </a:lnSpc>
              <a:buNone/>
            </a:pPr>
            <a:r>
              <a:rPr lang="fa-IR" sz="2000" dirty="0">
                <a:effectLst/>
                <a:latin typeface="Vazir" panose="020B0603030804020204" pitchFamily="34" charset="-78"/>
                <a:ea typeface="Calibri" panose="020F0502020204030204" pitchFamily="34" charset="0"/>
                <a:cs typeface="B Titr" panose="00000700000000000000" pitchFamily="2" charset="-78"/>
              </a:rPr>
              <a:t>تعیین ارتباط بین کیفیت خواب با </a:t>
            </a:r>
            <a:r>
              <a:rPr lang="fa-IR" sz="2000" dirty="0">
                <a:latin typeface="Vazir" panose="020B0603030804020204" pitchFamily="34" charset="-78"/>
                <a:ea typeface="Calibri" panose="020F0502020204030204" pitchFamily="34" charset="0"/>
                <a:cs typeface="B Titr" panose="00000700000000000000" pitchFamily="2" charset="-78"/>
              </a:rPr>
              <a:t>افسردگی</a:t>
            </a:r>
            <a:endParaRPr lang="en-US" sz="2000" dirty="0">
              <a:effectLst/>
              <a:latin typeface="Vazir" panose="020B0603030804020204" pitchFamily="34" charset="-78"/>
              <a:ea typeface="Calibri" panose="020F0502020204030204" pitchFamily="34" charset="0"/>
              <a:cs typeface="B Titr" panose="00000700000000000000" pitchFamily="2" charset="-78"/>
            </a:endParaRPr>
          </a:p>
        </p:txBody>
      </p:sp>
    </p:spTree>
    <p:extLst>
      <p:ext uri="{BB962C8B-B14F-4D97-AF65-F5344CB8AC3E}">
        <p14:creationId xmlns:p14="http://schemas.microsoft.com/office/powerpoint/2010/main" val="218801765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557">
          <a:extLst>
            <a:ext uri="{FF2B5EF4-FFF2-40B4-BE49-F238E27FC236}">
              <a16:creationId xmlns:a16="http://schemas.microsoft.com/office/drawing/2014/main" id="{2D290F80-28F0-5D2D-59F8-767D175286BB}"/>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FA832280-CED7-D8A4-1742-AF468242B321}"/>
              </a:ext>
            </a:extLst>
          </p:cNvPr>
          <p:cNvSpPr txBox="1"/>
          <p:nvPr/>
        </p:nvSpPr>
        <p:spPr>
          <a:xfrm>
            <a:off x="-1524001" y="464294"/>
            <a:ext cx="12191999" cy="369332"/>
          </a:xfrm>
          <a:prstGeom prst="rect">
            <a:avLst/>
          </a:prstGeom>
          <a:noFill/>
        </p:spPr>
        <p:txBody>
          <a:bodyPr wrap="square">
            <a:spAutoFit/>
          </a:bodyPr>
          <a:lstStyle/>
          <a:p>
            <a:pPr marL="228600" marR="0" algn="ctr" rtl="1">
              <a:buNone/>
            </a:pPr>
            <a:r>
              <a:rPr lang="fa-IR" sz="1800" dirty="0">
                <a:effectLst/>
                <a:latin typeface="Times New Roman" panose="02020603050405020304" pitchFamily="18" charset="0"/>
                <a:ea typeface="Calibri" panose="020F0502020204030204" pitchFamily="34" charset="0"/>
                <a:cs typeface="B Nazanin" panose="00000400000000000000" pitchFamily="2" charset="-78"/>
              </a:rPr>
              <a:t>جدول 26-4 :  ارتباط بین کیفیت خواب با افسردگی به تفکیک ارتفاع از سطح دریا</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p:txBody>
      </p:sp>
      <p:graphicFrame>
        <p:nvGraphicFramePr>
          <p:cNvPr id="3" name="Table 2">
            <a:extLst>
              <a:ext uri="{FF2B5EF4-FFF2-40B4-BE49-F238E27FC236}">
                <a16:creationId xmlns:a16="http://schemas.microsoft.com/office/drawing/2014/main" id="{488663FC-0D13-A7BF-F136-75861D82EAA5}"/>
              </a:ext>
            </a:extLst>
          </p:cNvPr>
          <p:cNvGraphicFramePr>
            <a:graphicFrameLocks noGrp="1"/>
          </p:cNvGraphicFramePr>
          <p:nvPr>
            <p:extLst>
              <p:ext uri="{D42A27DB-BD31-4B8C-83A1-F6EECF244321}">
                <p14:modId xmlns:p14="http://schemas.microsoft.com/office/powerpoint/2010/main" val="4233898089"/>
              </p:ext>
            </p:extLst>
          </p:nvPr>
        </p:nvGraphicFramePr>
        <p:xfrm>
          <a:off x="43198" y="1017300"/>
          <a:ext cx="9057600" cy="2468880"/>
        </p:xfrm>
        <a:graphic>
          <a:graphicData uri="http://schemas.openxmlformats.org/drawingml/2006/table">
            <a:tbl>
              <a:tblPr rtl="1" firstRow="1" firstCol="1" bandRow="1">
                <a:tableStyleId>{3B4B98B0-60AC-42C2-AFA5-B58CD77FA1E5}</a:tableStyleId>
              </a:tblPr>
              <a:tblGrid>
                <a:gridCol w="2214272">
                  <a:extLst>
                    <a:ext uri="{9D8B030D-6E8A-4147-A177-3AD203B41FA5}">
                      <a16:colId xmlns:a16="http://schemas.microsoft.com/office/drawing/2014/main" val="3076007524"/>
                    </a:ext>
                  </a:extLst>
                </a:gridCol>
                <a:gridCol w="2214272">
                  <a:extLst>
                    <a:ext uri="{9D8B030D-6E8A-4147-A177-3AD203B41FA5}">
                      <a16:colId xmlns:a16="http://schemas.microsoft.com/office/drawing/2014/main" val="2711572035"/>
                    </a:ext>
                  </a:extLst>
                </a:gridCol>
                <a:gridCol w="2214272">
                  <a:extLst>
                    <a:ext uri="{9D8B030D-6E8A-4147-A177-3AD203B41FA5}">
                      <a16:colId xmlns:a16="http://schemas.microsoft.com/office/drawing/2014/main" val="4258280052"/>
                    </a:ext>
                  </a:extLst>
                </a:gridCol>
                <a:gridCol w="1207392">
                  <a:extLst>
                    <a:ext uri="{9D8B030D-6E8A-4147-A177-3AD203B41FA5}">
                      <a16:colId xmlns:a16="http://schemas.microsoft.com/office/drawing/2014/main" val="2157508706"/>
                    </a:ext>
                  </a:extLst>
                </a:gridCol>
                <a:gridCol w="1207392">
                  <a:extLst>
                    <a:ext uri="{9D8B030D-6E8A-4147-A177-3AD203B41FA5}">
                      <a16:colId xmlns:a16="http://schemas.microsoft.com/office/drawing/2014/main" val="1770162929"/>
                    </a:ext>
                  </a:extLst>
                </a:gridCol>
              </a:tblGrid>
              <a:tr h="245110">
                <a:tc>
                  <a:txBody>
                    <a:bodyPr/>
                    <a:lstStyle/>
                    <a:p>
                      <a:pPr marL="0" marR="0" algn="ctr" rtl="1">
                        <a:buNone/>
                      </a:pPr>
                      <a:r>
                        <a:rPr lang="fa-IR" sz="1800">
                          <a:effectLst/>
                          <a:cs typeface="B Nazanin" panose="00000400000000000000" pitchFamily="2" charset="-78"/>
                        </a:rPr>
                        <a:t>ارتفاع</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 </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 </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PSQI</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fa-IR" sz="1800">
                          <a:effectLst/>
                          <a:cs typeface="B Nazanin" panose="00000400000000000000" pitchFamily="2" charset="-78"/>
                        </a:rPr>
                        <a:t>افسردگی</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3041761935"/>
                  </a:ext>
                </a:extLst>
              </a:tr>
              <a:tr h="159385">
                <a:tc rowSpan="4">
                  <a:txBody>
                    <a:bodyPr/>
                    <a:lstStyle/>
                    <a:p>
                      <a:pPr marL="0" marR="0" algn="ctr" rtl="1">
                        <a:buNone/>
                      </a:pPr>
                      <a:r>
                        <a:rPr lang="fa-IR" sz="1800">
                          <a:effectLst/>
                          <a:cs typeface="B Nazanin" panose="00000400000000000000" pitchFamily="2" charset="-78"/>
                        </a:rPr>
                        <a:t>کمتر از 2000</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rowSpan="2">
                  <a:txBody>
                    <a:bodyPr/>
                    <a:lstStyle/>
                    <a:p>
                      <a:pPr marL="0" marR="0" algn="ctr" rtl="1">
                        <a:buNone/>
                      </a:pPr>
                      <a:r>
                        <a:rPr lang="en-US" sz="1800">
                          <a:effectLst/>
                          <a:cs typeface="B Nazanin" panose="00000400000000000000" pitchFamily="2" charset="-78"/>
                        </a:rPr>
                        <a:t>PSQI</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Pearson Correlation</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1</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.635</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3611882521"/>
                  </a:ext>
                </a:extLst>
              </a:tr>
              <a:tr h="216535">
                <a:tc vMerge="1">
                  <a:txBody>
                    <a:bodyPr/>
                    <a:lstStyle/>
                    <a:p>
                      <a:pPr rtl="1"/>
                      <a:endParaRPr lang="fa-IR"/>
                    </a:p>
                  </a:txBody>
                  <a:tcPr/>
                </a:tc>
                <a:tc vMerge="1">
                  <a:txBody>
                    <a:bodyPr/>
                    <a:lstStyle/>
                    <a:p>
                      <a:pPr rtl="1"/>
                      <a:endParaRPr lang="fa-IR"/>
                    </a:p>
                  </a:txBody>
                  <a:tcPr/>
                </a:tc>
                <a:tc>
                  <a:txBody>
                    <a:bodyPr/>
                    <a:lstStyle/>
                    <a:p>
                      <a:pPr marL="0" marR="0" algn="ctr" rtl="1">
                        <a:buNone/>
                      </a:pPr>
                      <a:r>
                        <a:rPr lang="en-US" sz="1800">
                          <a:effectLst/>
                          <a:cs typeface="B Nazanin" panose="00000400000000000000" pitchFamily="2" charset="-78"/>
                        </a:rPr>
                        <a:t>p-value</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 </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.001*</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1277952074"/>
                  </a:ext>
                </a:extLst>
              </a:tr>
              <a:tr h="216535">
                <a:tc vMerge="1">
                  <a:txBody>
                    <a:bodyPr/>
                    <a:lstStyle/>
                    <a:p>
                      <a:pPr rtl="1"/>
                      <a:endParaRPr lang="fa-IR"/>
                    </a:p>
                  </a:txBody>
                  <a:tcPr/>
                </a:tc>
                <a:tc rowSpan="2">
                  <a:txBody>
                    <a:bodyPr/>
                    <a:lstStyle/>
                    <a:p>
                      <a:pPr marL="0" marR="0" algn="ctr" rtl="1">
                        <a:buNone/>
                      </a:pPr>
                      <a:r>
                        <a:rPr lang="fa-IR" sz="1800">
                          <a:effectLst/>
                          <a:cs typeface="B Nazanin" panose="00000400000000000000" pitchFamily="2" charset="-78"/>
                        </a:rPr>
                        <a:t>افسردگی</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Pearson Correlation</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.635</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1</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1274495399"/>
                  </a:ext>
                </a:extLst>
              </a:tr>
              <a:tr h="216535">
                <a:tc vMerge="1">
                  <a:txBody>
                    <a:bodyPr/>
                    <a:lstStyle/>
                    <a:p>
                      <a:pPr rtl="1"/>
                      <a:endParaRPr lang="fa-IR"/>
                    </a:p>
                  </a:txBody>
                  <a:tcPr/>
                </a:tc>
                <a:tc vMerge="1">
                  <a:txBody>
                    <a:bodyPr/>
                    <a:lstStyle/>
                    <a:p>
                      <a:pPr rtl="1"/>
                      <a:endParaRPr lang="fa-IR"/>
                    </a:p>
                  </a:txBody>
                  <a:tcPr/>
                </a:tc>
                <a:tc>
                  <a:txBody>
                    <a:bodyPr/>
                    <a:lstStyle/>
                    <a:p>
                      <a:pPr marL="0" marR="0" algn="ctr" rtl="1">
                        <a:buNone/>
                      </a:pPr>
                      <a:r>
                        <a:rPr lang="en-US" sz="1800">
                          <a:effectLst/>
                          <a:cs typeface="B Nazanin" panose="00000400000000000000" pitchFamily="2" charset="-78"/>
                        </a:rPr>
                        <a:t>p-value</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0">
                        <a:buNone/>
                      </a:pPr>
                      <a:r>
                        <a:rPr lang="en-US" sz="1800">
                          <a:effectLst/>
                          <a:cs typeface="B Nazanin" panose="00000400000000000000" pitchFamily="2" charset="-78"/>
                        </a:rPr>
                        <a:t>.001*</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 </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1575697161"/>
                  </a:ext>
                </a:extLst>
              </a:tr>
              <a:tr h="216535">
                <a:tc rowSpan="4">
                  <a:txBody>
                    <a:bodyPr/>
                    <a:lstStyle/>
                    <a:p>
                      <a:pPr marL="0" marR="0" algn="ctr" rtl="1">
                        <a:buNone/>
                      </a:pPr>
                      <a:r>
                        <a:rPr lang="fa-IR" sz="1800">
                          <a:effectLst/>
                          <a:cs typeface="B Nazanin" panose="00000400000000000000" pitchFamily="2" charset="-78"/>
                        </a:rPr>
                        <a:t>بیشتر از 2000</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rowSpan="2">
                  <a:txBody>
                    <a:bodyPr/>
                    <a:lstStyle/>
                    <a:p>
                      <a:pPr marL="0" marR="0" algn="ctr" rtl="1">
                        <a:buNone/>
                      </a:pPr>
                      <a:r>
                        <a:rPr lang="en-US" sz="1800">
                          <a:effectLst/>
                          <a:cs typeface="B Nazanin" panose="00000400000000000000" pitchFamily="2" charset="-78"/>
                        </a:rPr>
                        <a:t>PSQI</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Pearson Correlation</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1</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.609</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4188193977"/>
                  </a:ext>
                </a:extLst>
              </a:tr>
              <a:tr h="216535">
                <a:tc vMerge="1">
                  <a:txBody>
                    <a:bodyPr/>
                    <a:lstStyle/>
                    <a:p>
                      <a:pPr rtl="1"/>
                      <a:endParaRPr lang="fa-IR"/>
                    </a:p>
                  </a:txBody>
                  <a:tcPr/>
                </a:tc>
                <a:tc vMerge="1">
                  <a:txBody>
                    <a:bodyPr/>
                    <a:lstStyle/>
                    <a:p>
                      <a:pPr rtl="1"/>
                      <a:endParaRPr lang="fa-IR"/>
                    </a:p>
                  </a:txBody>
                  <a:tcPr/>
                </a:tc>
                <a:tc>
                  <a:txBody>
                    <a:bodyPr/>
                    <a:lstStyle/>
                    <a:p>
                      <a:pPr marL="0" marR="0" algn="ctr" rtl="1">
                        <a:buNone/>
                      </a:pPr>
                      <a:r>
                        <a:rPr lang="en-US" sz="1800">
                          <a:effectLst/>
                          <a:cs typeface="B Nazanin" panose="00000400000000000000" pitchFamily="2" charset="-78"/>
                        </a:rPr>
                        <a:t>p-value</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 </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.001*</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1800224027"/>
                  </a:ext>
                </a:extLst>
              </a:tr>
              <a:tr h="216535">
                <a:tc vMerge="1">
                  <a:txBody>
                    <a:bodyPr/>
                    <a:lstStyle/>
                    <a:p>
                      <a:pPr rtl="1"/>
                      <a:endParaRPr lang="fa-IR"/>
                    </a:p>
                  </a:txBody>
                  <a:tcPr/>
                </a:tc>
                <a:tc rowSpan="2">
                  <a:txBody>
                    <a:bodyPr/>
                    <a:lstStyle/>
                    <a:p>
                      <a:pPr marL="0" marR="0" algn="ctr" rtl="1">
                        <a:buNone/>
                      </a:pPr>
                      <a:r>
                        <a:rPr lang="fa-IR" sz="1800">
                          <a:effectLst/>
                          <a:cs typeface="B Nazanin" panose="00000400000000000000" pitchFamily="2" charset="-78"/>
                        </a:rPr>
                        <a:t>افسردگی</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Pearson Correlation</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.609</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a:effectLst/>
                          <a:cs typeface="B Nazanin" panose="00000400000000000000" pitchFamily="2" charset="-78"/>
                        </a:rPr>
                        <a:t>1</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886311931"/>
                  </a:ext>
                </a:extLst>
              </a:tr>
              <a:tr h="216535">
                <a:tc vMerge="1">
                  <a:txBody>
                    <a:bodyPr/>
                    <a:lstStyle/>
                    <a:p>
                      <a:pPr rtl="1"/>
                      <a:endParaRPr lang="fa-IR"/>
                    </a:p>
                  </a:txBody>
                  <a:tcPr/>
                </a:tc>
                <a:tc vMerge="1">
                  <a:txBody>
                    <a:bodyPr/>
                    <a:lstStyle/>
                    <a:p>
                      <a:pPr rtl="1"/>
                      <a:endParaRPr lang="fa-IR"/>
                    </a:p>
                  </a:txBody>
                  <a:tcPr/>
                </a:tc>
                <a:tc>
                  <a:txBody>
                    <a:bodyPr/>
                    <a:lstStyle/>
                    <a:p>
                      <a:pPr marL="0" marR="0" algn="ctr" rtl="1">
                        <a:buNone/>
                      </a:pPr>
                      <a:r>
                        <a:rPr lang="en-US" sz="1800">
                          <a:effectLst/>
                          <a:cs typeface="B Nazanin" panose="00000400000000000000" pitchFamily="2" charset="-78"/>
                        </a:rPr>
                        <a:t>p-value</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0">
                        <a:buNone/>
                      </a:pPr>
                      <a:r>
                        <a:rPr lang="en-US" sz="1800">
                          <a:effectLst/>
                          <a:cs typeface="B Nazanin" panose="00000400000000000000" pitchFamily="2" charset="-78"/>
                        </a:rPr>
                        <a:t>.001*</a:t>
                      </a:r>
                      <a:endParaRPr lang="en-US" sz="180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tc>
                  <a:txBody>
                    <a:bodyPr/>
                    <a:lstStyle/>
                    <a:p>
                      <a:pPr marL="0" marR="0" algn="ctr" rtl="1">
                        <a:buNone/>
                      </a:pPr>
                      <a:r>
                        <a:rPr lang="en-US" sz="1800" dirty="0">
                          <a:effectLst/>
                          <a:cs typeface="B Nazanin" panose="00000400000000000000" pitchFamily="2" charset="-78"/>
                        </a:rPr>
                        <a:t> </a:t>
                      </a:r>
                      <a:endParaRPr lang="en-US" sz="1800" dirty="0">
                        <a:effectLst/>
                        <a:latin typeface="Times New Roman" panose="02020603050405020304" pitchFamily="18"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val="2790351647"/>
                  </a:ext>
                </a:extLst>
              </a:tr>
            </a:tbl>
          </a:graphicData>
        </a:graphic>
      </p:graphicFrame>
    </p:spTree>
    <p:extLst>
      <p:ext uri="{BB962C8B-B14F-4D97-AF65-F5344CB8AC3E}">
        <p14:creationId xmlns:p14="http://schemas.microsoft.com/office/powerpoint/2010/main" val="10115646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sp>
        <p:nvSpPr>
          <p:cNvPr id="310" name="Google Shape;310;p38"/>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fa-IR" dirty="0">
                <a:latin typeface="Vazir" panose="020B0603030804020204" pitchFamily="34" charset="-78"/>
                <a:cs typeface="B Titr" panose="00000700000000000000" pitchFamily="2" charset="-78"/>
              </a:rPr>
              <a:t>مقدمه</a:t>
            </a:r>
            <a:endParaRPr dirty="0">
              <a:latin typeface="Vazir" panose="020B0603030804020204" pitchFamily="34" charset="-78"/>
              <a:cs typeface="B Titr" panose="00000700000000000000" pitchFamily="2" charset="-78"/>
            </a:endParaRPr>
          </a:p>
        </p:txBody>
      </p:sp>
      <p:sp>
        <p:nvSpPr>
          <p:cNvPr id="315" name="Google Shape;315;p38"/>
          <p:cNvSpPr txBox="1">
            <a:spLocks noGrp="1"/>
          </p:cNvSpPr>
          <p:nvPr>
            <p:ph type="subTitle" idx="5"/>
          </p:nvPr>
        </p:nvSpPr>
        <p:spPr>
          <a:xfrm>
            <a:off x="3155625" y="1480225"/>
            <a:ext cx="2635875" cy="485209"/>
          </a:xfrm>
          <a:prstGeom prst="rect">
            <a:avLst/>
          </a:prstGeom>
        </p:spPr>
        <p:txBody>
          <a:bodyPr spcFirstLastPara="1" wrap="square" lIns="91425" tIns="91425" rIns="91425" bIns="91425" anchor="b" anchorCtr="0">
            <a:noAutofit/>
          </a:bodyPr>
          <a:lstStyle/>
          <a:p>
            <a:pPr marL="0" indent="0"/>
            <a:r>
              <a:rPr lang="fa-IR" b="0" dirty="0">
                <a:latin typeface="Yekan Bakh" panose="00000500000000000000" pitchFamily="2" charset="-78"/>
                <a:cs typeface="B Titr" panose="00000700000000000000" pitchFamily="2" charset="-78"/>
              </a:rPr>
              <a:t>عوامل موثر بر کیفیت خواب</a:t>
            </a:r>
            <a:endParaRPr b="0" dirty="0">
              <a:latin typeface="Yekan Bakh" panose="00000500000000000000" pitchFamily="2" charset="-78"/>
              <a:cs typeface="B Titr" panose="00000700000000000000" pitchFamily="2" charset="-78"/>
            </a:endParaRPr>
          </a:p>
        </p:txBody>
      </p:sp>
      <p:sp>
        <p:nvSpPr>
          <p:cNvPr id="316" name="Google Shape;316;p38"/>
          <p:cNvSpPr txBox="1">
            <a:spLocks noGrp="1"/>
          </p:cNvSpPr>
          <p:nvPr>
            <p:ph type="subTitle" idx="6"/>
          </p:nvPr>
        </p:nvSpPr>
        <p:spPr>
          <a:xfrm>
            <a:off x="6106510" y="1480225"/>
            <a:ext cx="2439000" cy="485209"/>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fa-IR" b="0" dirty="0">
                <a:latin typeface="Yekan Bakh" panose="00000500000000000000" pitchFamily="2" charset="-78"/>
                <a:cs typeface="B Titr" panose="00000700000000000000" pitchFamily="2" charset="-78"/>
              </a:rPr>
              <a:t>اهمیت خواب</a:t>
            </a:r>
            <a:endParaRPr b="0" dirty="0">
              <a:latin typeface="Yekan Bakh" panose="00000500000000000000" pitchFamily="2" charset="-78"/>
              <a:cs typeface="B Titr" panose="00000700000000000000" pitchFamily="2" charset="-78"/>
            </a:endParaRPr>
          </a:p>
        </p:txBody>
      </p:sp>
      <p:sp>
        <p:nvSpPr>
          <p:cNvPr id="3" name="TextBox 2">
            <a:extLst>
              <a:ext uri="{FF2B5EF4-FFF2-40B4-BE49-F238E27FC236}">
                <a16:creationId xmlns:a16="http://schemas.microsoft.com/office/drawing/2014/main" id="{DD5A596E-FFBC-234D-C07B-24A77DC0652D}"/>
              </a:ext>
            </a:extLst>
          </p:cNvPr>
          <p:cNvSpPr txBox="1"/>
          <p:nvPr/>
        </p:nvSpPr>
        <p:spPr>
          <a:xfrm>
            <a:off x="6106510" y="2089259"/>
            <a:ext cx="2317490" cy="2308324"/>
          </a:xfrm>
          <a:prstGeom prst="rect">
            <a:avLst/>
          </a:prstGeom>
          <a:noFill/>
        </p:spPr>
        <p:txBody>
          <a:bodyPr wrap="square">
            <a:spAutoFit/>
          </a:bodyPr>
          <a:lstStyle/>
          <a:p>
            <a:pPr algn="justLow" rtl="1"/>
            <a:r>
              <a:rPr lang="ar-SA" sz="1200" dirty="0">
                <a:latin typeface="IRANSans" panose="020B0506030804020204" pitchFamily="34" charset="-78"/>
                <a:cs typeface="IRANSans" panose="020B0506030804020204" pitchFamily="34" charset="-78"/>
              </a:rPr>
              <a:t>خواب یکی از اصلی‌ترین نیازهای بیولوژیکی انسان است که نقشی اساسی در حفظ سلامت جسمی و روانی ایفا می‌کند. کیفیت خواب به‌طور مستقیم بر کارکردهای روزمره، عملکرد شناختی، و وضعیت عمومی سلامت افراد تأثیرگذار است. اختلالات</a:t>
            </a:r>
            <a:r>
              <a:rPr lang="fa-IR" sz="1200" dirty="0">
                <a:latin typeface="IRANSans" panose="020B0506030804020204" pitchFamily="34" charset="-78"/>
                <a:cs typeface="IRANSans" panose="020B0506030804020204" pitchFamily="34" charset="-78"/>
              </a:rPr>
              <a:t> خواب</a:t>
            </a:r>
            <a:r>
              <a:rPr lang="ar-SA" sz="1200" dirty="0">
                <a:latin typeface="IRANSans" panose="020B0506030804020204" pitchFamily="34" charset="-78"/>
                <a:cs typeface="IRANSans" panose="020B0506030804020204" pitchFamily="34" charset="-78"/>
              </a:rPr>
              <a:t>، نه تنها بر کیفیت زندگی فردی تاثیر می‌گذارند، بلکه می‌توانند زمینه‌ساز بسیاری از بیماری‌های جسمی و روانی نیز باشند.</a:t>
            </a:r>
            <a:endParaRPr lang="en-US" sz="1200" dirty="0">
              <a:latin typeface="IRANSans" panose="020B0506030804020204" pitchFamily="34" charset="-78"/>
              <a:cs typeface="IRANSans" panose="020B0506030804020204" pitchFamily="34" charset="-78"/>
            </a:endParaRPr>
          </a:p>
        </p:txBody>
      </p:sp>
      <p:sp>
        <p:nvSpPr>
          <p:cNvPr id="6" name="TextBox 5">
            <a:extLst>
              <a:ext uri="{FF2B5EF4-FFF2-40B4-BE49-F238E27FC236}">
                <a16:creationId xmlns:a16="http://schemas.microsoft.com/office/drawing/2014/main" id="{2C65FDAB-10A8-E89E-D718-8B7FBAEDADAF}"/>
              </a:ext>
            </a:extLst>
          </p:cNvPr>
          <p:cNvSpPr txBox="1"/>
          <p:nvPr/>
        </p:nvSpPr>
        <p:spPr>
          <a:xfrm>
            <a:off x="3191641" y="2089259"/>
            <a:ext cx="2598171" cy="1384995"/>
          </a:xfrm>
          <a:prstGeom prst="rect">
            <a:avLst/>
          </a:prstGeom>
          <a:noFill/>
        </p:spPr>
        <p:txBody>
          <a:bodyPr wrap="square">
            <a:spAutoFit/>
          </a:bodyPr>
          <a:lstStyle/>
          <a:p>
            <a:pPr algn="justLow" rtl="1"/>
            <a:r>
              <a:rPr lang="ar-SA" sz="1200" dirty="0">
                <a:latin typeface="IRANSans" panose="020B0506030804020204" pitchFamily="34" charset="-78"/>
                <a:cs typeface="IRANSans" panose="020B0506030804020204" pitchFamily="34" charset="-78"/>
              </a:rPr>
              <a:t>عوامل مختلفی بر کیفیت خواب تاثیر می‌گذارند که </a:t>
            </a:r>
            <a:r>
              <a:rPr lang="fa-IR" sz="1200" dirty="0">
                <a:latin typeface="IRANSans" panose="020B0506030804020204" pitchFamily="34" charset="-78"/>
                <a:cs typeface="IRANSans" panose="020B0506030804020204" pitchFamily="34" charset="-78"/>
              </a:rPr>
              <a:t>میتوان به </a:t>
            </a:r>
            <a:r>
              <a:rPr lang="ar-SA" sz="1200" dirty="0">
                <a:latin typeface="IRANSans" panose="020B0506030804020204" pitchFamily="34" charset="-78"/>
                <a:cs typeface="IRANSans" panose="020B0506030804020204" pitchFamily="34" charset="-78"/>
              </a:rPr>
              <a:t>ویژگی‌های دموگرافیک مانند سن، جنسیت، و وضعیت سلامتی اشاره کرد</a:t>
            </a:r>
            <a:r>
              <a:rPr lang="fa-IR" sz="1200" dirty="0">
                <a:latin typeface="IRANSans" panose="020B0506030804020204" pitchFamily="34" charset="-78"/>
                <a:cs typeface="IRANSans" panose="020B0506030804020204" pitchFamily="34" charset="-78"/>
              </a:rPr>
              <a:t>،</a:t>
            </a:r>
            <a:r>
              <a:rPr lang="ar-SA" sz="1200" dirty="0">
                <a:latin typeface="IRANSans" panose="020B0506030804020204" pitchFamily="34" charset="-78"/>
                <a:cs typeface="IRANSans" panose="020B0506030804020204" pitchFamily="34" charset="-78"/>
              </a:rPr>
              <a:t> شرایط محیطی مانند ارتفاع، تغییرات جغرافیایی و اقلیمی نیز می‌توانند به‌طور قابل‌توجهی بر الگوهای خواب تاثیر بگذارند.</a:t>
            </a:r>
            <a:endParaRPr lang="en-US" sz="1200" dirty="0">
              <a:latin typeface="IRANSans" panose="020B0506030804020204" pitchFamily="34" charset="-78"/>
              <a:cs typeface="IRANSans" panose="020B0506030804020204" pitchFamily="34" charset="-78"/>
            </a:endParaRPr>
          </a:p>
        </p:txBody>
      </p:sp>
      <p:sp>
        <p:nvSpPr>
          <p:cNvPr id="2" name="Google Shape;315;p38">
            <a:extLst>
              <a:ext uri="{FF2B5EF4-FFF2-40B4-BE49-F238E27FC236}">
                <a16:creationId xmlns:a16="http://schemas.microsoft.com/office/drawing/2014/main" id="{511C6A14-4F77-BB76-8D81-C311C6C7BF46}"/>
              </a:ext>
            </a:extLst>
          </p:cNvPr>
          <p:cNvSpPr txBox="1">
            <a:spLocks/>
          </p:cNvSpPr>
          <p:nvPr/>
        </p:nvSpPr>
        <p:spPr>
          <a:xfrm>
            <a:off x="312577" y="1480225"/>
            <a:ext cx="2635875" cy="485209"/>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L="457200" marR="0" lvl="0" indent="-317500" algn="ctr" rtl="0">
              <a:lnSpc>
                <a:spcPct val="115000"/>
              </a:lnSpc>
              <a:spcBef>
                <a:spcPts val="0"/>
              </a:spcBef>
              <a:spcAft>
                <a:spcPts val="0"/>
              </a:spcAft>
              <a:buClr>
                <a:schemeClr val="dk1"/>
              </a:buClr>
              <a:buSzPts val="2400"/>
              <a:buFont typeface="DM Sans"/>
              <a:buNone/>
              <a:defRPr sz="2000" b="1" i="0" u="none" strike="noStrike" cap="none">
                <a:solidFill>
                  <a:schemeClr val="dk1"/>
                </a:solidFill>
                <a:latin typeface="Poppins"/>
                <a:ea typeface="Poppins"/>
                <a:cs typeface="Poppins"/>
                <a:sym typeface="Poppins"/>
              </a:defRPr>
            </a:lvl1pPr>
            <a:lvl2pPr marL="914400" marR="0" lvl="1" indent="-317500" algn="l" rtl="0">
              <a:lnSpc>
                <a:spcPct val="115000"/>
              </a:lnSpc>
              <a:spcBef>
                <a:spcPts val="0"/>
              </a:spcBef>
              <a:spcAft>
                <a:spcPts val="0"/>
              </a:spcAft>
              <a:buClr>
                <a:schemeClr val="dk1"/>
              </a:buClr>
              <a:buSzPts val="2400"/>
              <a:buFont typeface="DM Sans"/>
              <a:buNone/>
              <a:defRPr sz="2400" b="1" i="0" u="none" strike="noStrike" cap="none">
                <a:solidFill>
                  <a:schemeClr val="dk1"/>
                </a:solidFill>
                <a:latin typeface="DM Sans"/>
                <a:ea typeface="DM Sans"/>
                <a:cs typeface="DM Sans"/>
                <a:sym typeface="DM Sans"/>
              </a:defRPr>
            </a:lvl2pPr>
            <a:lvl3pPr marL="1371600" marR="0" lvl="2" indent="-317500" algn="l" rtl="0">
              <a:lnSpc>
                <a:spcPct val="115000"/>
              </a:lnSpc>
              <a:spcBef>
                <a:spcPts val="0"/>
              </a:spcBef>
              <a:spcAft>
                <a:spcPts val="0"/>
              </a:spcAft>
              <a:buClr>
                <a:schemeClr val="dk1"/>
              </a:buClr>
              <a:buSzPts val="2400"/>
              <a:buFont typeface="DM Sans"/>
              <a:buNone/>
              <a:defRPr sz="2400" b="1" i="0" u="none" strike="noStrike" cap="none">
                <a:solidFill>
                  <a:schemeClr val="dk1"/>
                </a:solidFill>
                <a:latin typeface="DM Sans"/>
                <a:ea typeface="DM Sans"/>
                <a:cs typeface="DM Sans"/>
                <a:sym typeface="DM Sans"/>
              </a:defRPr>
            </a:lvl3pPr>
            <a:lvl4pPr marL="1828800" marR="0" lvl="3" indent="-317500" algn="l" rtl="0">
              <a:lnSpc>
                <a:spcPct val="115000"/>
              </a:lnSpc>
              <a:spcBef>
                <a:spcPts val="0"/>
              </a:spcBef>
              <a:spcAft>
                <a:spcPts val="0"/>
              </a:spcAft>
              <a:buClr>
                <a:schemeClr val="dk1"/>
              </a:buClr>
              <a:buSzPts val="2400"/>
              <a:buFont typeface="DM Sans"/>
              <a:buNone/>
              <a:defRPr sz="2400" b="1" i="0" u="none" strike="noStrike" cap="none">
                <a:solidFill>
                  <a:schemeClr val="dk1"/>
                </a:solidFill>
                <a:latin typeface="DM Sans"/>
                <a:ea typeface="DM Sans"/>
                <a:cs typeface="DM Sans"/>
                <a:sym typeface="DM Sans"/>
              </a:defRPr>
            </a:lvl4pPr>
            <a:lvl5pPr marL="2286000" marR="0" lvl="4" indent="-317500" algn="l" rtl="0">
              <a:lnSpc>
                <a:spcPct val="115000"/>
              </a:lnSpc>
              <a:spcBef>
                <a:spcPts val="0"/>
              </a:spcBef>
              <a:spcAft>
                <a:spcPts val="0"/>
              </a:spcAft>
              <a:buClr>
                <a:schemeClr val="dk1"/>
              </a:buClr>
              <a:buSzPts val="2400"/>
              <a:buFont typeface="DM Sans"/>
              <a:buNone/>
              <a:defRPr sz="2400" b="1" i="0" u="none" strike="noStrike" cap="none">
                <a:solidFill>
                  <a:schemeClr val="dk1"/>
                </a:solidFill>
                <a:latin typeface="DM Sans"/>
                <a:ea typeface="DM Sans"/>
                <a:cs typeface="DM Sans"/>
                <a:sym typeface="DM Sans"/>
              </a:defRPr>
            </a:lvl5pPr>
            <a:lvl6pPr marL="2743200" marR="0" lvl="5" indent="-317500" algn="l" rtl="0">
              <a:lnSpc>
                <a:spcPct val="115000"/>
              </a:lnSpc>
              <a:spcBef>
                <a:spcPts val="0"/>
              </a:spcBef>
              <a:spcAft>
                <a:spcPts val="0"/>
              </a:spcAft>
              <a:buClr>
                <a:schemeClr val="dk1"/>
              </a:buClr>
              <a:buSzPts val="2400"/>
              <a:buFont typeface="DM Sans"/>
              <a:buNone/>
              <a:defRPr sz="2400" b="1" i="0" u="none" strike="noStrike" cap="none">
                <a:solidFill>
                  <a:schemeClr val="dk1"/>
                </a:solidFill>
                <a:latin typeface="DM Sans"/>
                <a:ea typeface="DM Sans"/>
                <a:cs typeface="DM Sans"/>
                <a:sym typeface="DM Sans"/>
              </a:defRPr>
            </a:lvl6pPr>
            <a:lvl7pPr marL="3200400" marR="0" lvl="6" indent="-317500" algn="l" rtl="0">
              <a:lnSpc>
                <a:spcPct val="115000"/>
              </a:lnSpc>
              <a:spcBef>
                <a:spcPts val="0"/>
              </a:spcBef>
              <a:spcAft>
                <a:spcPts val="0"/>
              </a:spcAft>
              <a:buClr>
                <a:schemeClr val="dk1"/>
              </a:buClr>
              <a:buSzPts val="2400"/>
              <a:buFont typeface="DM Sans"/>
              <a:buNone/>
              <a:defRPr sz="2400" b="1" i="0" u="none" strike="noStrike" cap="none">
                <a:solidFill>
                  <a:schemeClr val="dk1"/>
                </a:solidFill>
                <a:latin typeface="DM Sans"/>
                <a:ea typeface="DM Sans"/>
                <a:cs typeface="DM Sans"/>
                <a:sym typeface="DM Sans"/>
              </a:defRPr>
            </a:lvl7pPr>
            <a:lvl8pPr marL="3657600" marR="0" lvl="7" indent="-317500" algn="l" rtl="0">
              <a:lnSpc>
                <a:spcPct val="115000"/>
              </a:lnSpc>
              <a:spcBef>
                <a:spcPts val="0"/>
              </a:spcBef>
              <a:spcAft>
                <a:spcPts val="0"/>
              </a:spcAft>
              <a:buClr>
                <a:schemeClr val="dk1"/>
              </a:buClr>
              <a:buSzPts val="2400"/>
              <a:buFont typeface="DM Sans"/>
              <a:buNone/>
              <a:defRPr sz="2400" b="1" i="0" u="none" strike="noStrike" cap="none">
                <a:solidFill>
                  <a:schemeClr val="dk1"/>
                </a:solidFill>
                <a:latin typeface="DM Sans"/>
                <a:ea typeface="DM Sans"/>
                <a:cs typeface="DM Sans"/>
                <a:sym typeface="DM Sans"/>
              </a:defRPr>
            </a:lvl8pPr>
            <a:lvl9pPr marL="4114800" marR="0" lvl="8" indent="-317500" algn="l" rtl="0">
              <a:lnSpc>
                <a:spcPct val="115000"/>
              </a:lnSpc>
              <a:spcBef>
                <a:spcPts val="0"/>
              </a:spcBef>
              <a:spcAft>
                <a:spcPts val="0"/>
              </a:spcAft>
              <a:buClr>
                <a:schemeClr val="dk1"/>
              </a:buClr>
              <a:buSzPts val="2400"/>
              <a:buFont typeface="DM Sans"/>
              <a:buNone/>
              <a:defRPr sz="2400" b="1" i="0" u="none" strike="noStrike" cap="none">
                <a:solidFill>
                  <a:schemeClr val="dk1"/>
                </a:solidFill>
                <a:latin typeface="DM Sans"/>
                <a:ea typeface="DM Sans"/>
                <a:cs typeface="DM Sans"/>
                <a:sym typeface="DM Sans"/>
              </a:defRPr>
            </a:lvl9pPr>
          </a:lstStyle>
          <a:p>
            <a:pPr marL="0" indent="0"/>
            <a:r>
              <a:rPr lang="fa-IR" b="0" dirty="0">
                <a:latin typeface="Yekan Bakh" panose="00000500000000000000" pitchFamily="2" charset="-78"/>
                <a:cs typeface="B Titr" panose="00000700000000000000" pitchFamily="2" charset="-78"/>
              </a:rPr>
              <a:t>هدف پژوهش</a:t>
            </a:r>
          </a:p>
        </p:txBody>
      </p:sp>
      <p:sp>
        <p:nvSpPr>
          <p:cNvPr id="4" name="TextBox 3">
            <a:extLst>
              <a:ext uri="{FF2B5EF4-FFF2-40B4-BE49-F238E27FC236}">
                <a16:creationId xmlns:a16="http://schemas.microsoft.com/office/drawing/2014/main" id="{CFE60DC1-5A12-7709-64AF-56F6AD47ACF1}"/>
              </a:ext>
            </a:extLst>
          </p:cNvPr>
          <p:cNvSpPr txBox="1"/>
          <p:nvPr/>
        </p:nvSpPr>
        <p:spPr>
          <a:xfrm>
            <a:off x="276772" y="2089259"/>
            <a:ext cx="2598171" cy="1938992"/>
          </a:xfrm>
          <a:prstGeom prst="rect">
            <a:avLst/>
          </a:prstGeom>
          <a:noFill/>
        </p:spPr>
        <p:txBody>
          <a:bodyPr wrap="square">
            <a:spAutoFit/>
          </a:bodyPr>
          <a:lstStyle/>
          <a:p>
            <a:pPr algn="justLow" rtl="1"/>
            <a:r>
              <a:rPr lang="ar-SA" sz="1200" dirty="0">
                <a:latin typeface="IRANSans" panose="020B0506030804020204" pitchFamily="34" charset="-78"/>
                <a:cs typeface="IRANSans" panose="020B0506030804020204" pitchFamily="34" charset="-78"/>
              </a:rPr>
              <a:t>در این پژوهش، هدف بررسی ارتباط بین کیفیت خواب و ویژگی‌های دموگرافیک و بیماری‌های همراه در بزرگسالان ساکن در روستاهای اطراف رشته‌کوه بزقوش شهرستان میانه استان آذربایجان شرقی است. این منطقه به دلیل موقعیت جغرافیایی خاص و شرایط اقلیمی ویژه، می‌تواند زمینه‌ای مناسب برای بررسی تأثیر ارتفاعات و ویژگی‌های جغرافیایی بر کیفیت خواب باشد. </a:t>
            </a:r>
            <a:endParaRPr lang="en-US" sz="1200" dirty="0">
              <a:latin typeface="IRANSans" panose="020B0506030804020204" pitchFamily="34" charset="-78"/>
              <a:cs typeface="IRANSans" panose="020B0506030804020204" pitchFamily="34" charset="-78"/>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298">
          <a:extLst>
            <a:ext uri="{FF2B5EF4-FFF2-40B4-BE49-F238E27FC236}">
              <a16:creationId xmlns:a16="http://schemas.microsoft.com/office/drawing/2014/main" id="{F9DADD01-E00D-3499-431A-AA6FDA9761C0}"/>
            </a:ext>
          </a:extLst>
        </p:cNvPr>
        <p:cNvGrpSpPr/>
        <p:nvPr/>
      </p:nvGrpSpPr>
      <p:grpSpPr>
        <a:xfrm>
          <a:off x="0" y="0"/>
          <a:ext cx="0" cy="0"/>
          <a:chOff x="0" y="0"/>
          <a:chExt cx="0" cy="0"/>
        </a:xfrm>
      </p:grpSpPr>
      <p:sp>
        <p:nvSpPr>
          <p:cNvPr id="299" name="Google Shape;299;p37">
            <a:extLst>
              <a:ext uri="{FF2B5EF4-FFF2-40B4-BE49-F238E27FC236}">
                <a16:creationId xmlns:a16="http://schemas.microsoft.com/office/drawing/2014/main" id="{C84F9FA9-0839-7407-F13A-0882C672BFF0}"/>
              </a:ext>
            </a:extLst>
          </p:cNvPr>
          <p:cNvSpPr txBox="1">
            <a:spLocks noGrp="1"/>
          </p:cNvSpPr>
          <p:nvPr>
            <p:ph type="title"/>
          </p:nvPr>
        </p:nvSpPr>
        <p:spPr>
          <a:xfrm>
            <a:off x="0" y="1268000"/>
            <a:ext cx="6078696" cy="8418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fa-IR" sz="7000" dirty="0">
                <a:latin typeface="Ray ExtraBlack" panose="02000504000000020004" pitchFamily="2" charset="-78"/>
                <a:ea typeface="Yekan Bakh Fat" panose="01000504000000020004" pitchFamily="2" charset="-78"/>
                <a:cs typeface="Ray ExtraBlack" panose="02000504000000020004" pitchFamily="2" charset="-78"/>
              </a:rPr>
              <a:t>بحث و نتیجه گیری</a:t>
            </a:r>
            <a:endParaRPr sz="7000" dirty="0">
              <a:latin typeface="Ray ExtraBlack" panose="02000504000000020004" pitchFamily="2" charset="-78"/>
              <a:ea typeface="Yekan Bakh Fat" panose="01000504000000020004" pitchFamily="2" charset="-78"/>
              <a:cs typeface="Ray ExtraBlack" panose="02000504000000020004" pitchFamily="2" charset="-78"/>
            </a:endParaRPr>
          </a:p>
        </p:txBody>
      </p:sp>
      <p:sp>
        <p:nvSpPr>
          <p:cNvPr id="301" name="Google Shape;301;p37">
            <a:extLst>
              <a:ext uri="{FF2B5EF4-FFF2-40B4-BE49-F238E27FC236}">
                <a16:creationId xmlns:a16="http://schemas.microsoft.com/office/drawing/2014/main" id="{25F3947E-CE6F-5EB6-957D-BF8C8E56EDDE}"/>
              </a:ext>
            </a:extLst>
          </p:cNvPr>
          <p:cNvSpPr txBox="1">
            <a:spLocks noGrp="1"/>
          </p:cNvSpPr>
          <p:nvPr>
            <p:ph type="title" idx="2"/>
          </p:nvPr>
        </p:nvSpPr>
        <p:spPr>
          <a:xfrm>
            <a:off x="2451149" y="567310"/>
            <a:ext cx="3627547" cy="8418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fa-IR" sz="3000" b="0" dirty="0">
                <a:latin typeface="Yekan Bakh" panose="00000500000000000000" pitchFamily="2" charset="-78"/>
                <a:cs typeface="Yekan Bakh" panose="00000500000000000000" pitchFamily="2" charset="-78"/>
              </a:rPr>
              <a:t>فصل چهارم</a:t>
            </a:r>
            <a:endParaRPr sz="3000" b="0" dirty="0">
              <a:latin typeface="Yekan Bakh" panose="00000500000000000000" pitchFamily="2" charset="-78"/>
              <a:cs typeface="Yekan Bakh" panose="00000500000000000000" pitchFamily="2" charset="-78"/>
            </a:endParaRPr>
          </a:p>
        </p:txBody>
      </p:sp>
      <p:grpSp>
        <p:nvGrpSpPr>
          <p:cNvPr id="302" name="Google Shape;302;p37">
            <a:extLst>
              <a:ext uri="{FF2B5EF4-FFF2-40B4-BE49-F238E27FC236}">
                <a16:creationId xmlns:a16="http://schemas.microsoft.com/office/drawing/2014/main" id="{69420440-5F8F-8DA9-56D1-7A3443A8C5E0}"/>
              </a:ext>
            </a:extLst>
          </p:cNvPr>
          <p:cNvGrpSpPr/>
          <p:nvPr/>
        </p:nvGrpSpPr>
        <p:grpSpPr>
          <a:xfrm>
            <a:off x="6234375" y="1268000"/>
            <a:ext cx="2678900" cy="6297300"/>
            <a:chOff x="6234375" y="1268000"/>
            <a:chExt cx="2678900" cy="6297300"/>
          </a:xfrm>
        </p:grpSpPr>
        <p:sp>
          <p:nvSpPr>
            <p:cNvPr id="303" name="Google Shape;303;p37">
              <a:extLst>
                <a:ext uri="{FF2B5EF4-FFF2-40B4-BE49-F238E27FC236}">
                  <a16:creationId xmlns:a16="http://schemas.microsoft.com/office/drawing/2014/main" id="{802E2609-93CD-F969-A5F1-CC2C5B7F4F45}"/>
                </a:ext>
              </a:extLst>
            </p:cNvPr>
            <p:cNvSpPr/>
            <p:nvPr/>
          </p:nvSpPr>
          <p:spPr>
            <a:xfrm>
              <a:off x="7286675" y="1268000"/>
              <a:ext cx="1626600" cy="6297300"/>
            </a:xfrm>
            <a:prstGeom prst="roundRect">
              <a:avLst>
                <a:gd name="adj" fmla="val 50000"/>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304" name="Google Shape;304;p37">
              <a:extLst>
                <a:ext uri="{FF2B5EF4-FFF2-40B4-BE49-F238E27FC236}">
                  <a16:creationId xmlns:a16="http://schemas.microsoft.com/office/drawing/2014/main" id="{792AA086-2829-BEB3-A492-9E0C938537F2}"/>
                </a:ext>
              </a:extLst>
            </p:cNvPr>
            <p:cNvSpPr/>
            <p:nvPr/>
          </p:nvSpPr>
          <p:spPr>
            <a:xfrm>
              <a:off x="6234375" y="2822294"/>
              <a:ext cx="1483500" cy="4365000"/>
            </a:xfrm>
            <a:prstGeom prst="roundRect">
              <a:avLst>
                <a:gd name="adj" fmla="val 50000"/>
              </a:avLst>
            </a:prstGeom>
            <a:solidFill>
              <a:srgbClr val="F6F6F6">
                <a:alpha val="2063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305" name="Google Shape;305;p37">
              <a:extLst>
                <a:ext uri="{FF2B5EF4-FFF2-40B4-BE49-F238E27FC236}">
                  <a16:creationId xmlns:a16="http://schemas.microsoft.com/office/drawing/2014/main" id="{4BD2574E-2782-2893-C098-2BF0A1A7CAC3}"/>
                </a:ext>
              </a:extLst>
            </p:cNvPr>
            <p:cNvSpPr/>
            <p:nvPr/>
          </p:nvSpPr>
          <p:spPr>
            <a:xfrm>
              <a:off x="6766725" y="2109800"/>
              <a:ext cx="418800" cy="418800"/>
            </a:xfrm>
            <a:prstGeom prst="ellipse">
              <a:avLst/>
            </a:prstGeom>
            <a:solidFill>
              <a:srgbClr val="F2557A">
                <a:alpha val="7625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grpSp>
    </p:spTree>
    <p:extLst>
      <p:ext uri="{BB962C8B-B14F-4D97-AF65-F5344CB8AC3E}">
        <p14:creationId xmlns:p14="http://schemas.microsoft.com/office/powerpoint/2010/main" val="374947152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387">
          <a:extLst>
            <a:ext uri="{FF2B5EF4-FFF2-40B4-BE49-F238E27FC236}">
              <a16:creationId xmlns:a16="http://schemas.microsoft.com/office/drawing/2014/main" id="{A514AE8A-BC21-A60E-B9B1-E7B32030764D}"/>
            </a:ext>
          </a:extLst>
        </p:cNvPr>
        <p:cNvGrpSpPr/>
        <p:nvPr/>
      </p:nvGrpSpPr>
      <p:grpSpPr>
        <a:xfrm>
          <a:off x="0" y="0"/>
          <a:ext cx="0" cy="0"/>
          <a:chOff x="0" y="0"/>
          <a:chExt cx="0" cy="0"/>
        </a:xfrm>
      </p:grpSpPr>
      <p:sp>
        <p:nvSpPr>
          <p:cNvPr id="4" name="Google Shape;543;p55">
            <a:extLst>
              <a:ext uri="{FF2B5EF4-FFF2-40B4-BE49-F238E27FC236}">
                <a16:creationId xmlns:a16="http://schemas.microsoft.com/office/drawing/2014/main" id="{767826A4-DA12-C4C6-25B8-67EE88DE7C6F}"/>
              </a:ext>
            </a:extLst>
          </p:cNvPr>
          <p:cNvSpPr/>
          <p:nvPr/>
        </p:nvSpPr>
        <p:spPr>
          <a:xfrm>
            <a:off x="4080217" y="183337"/>
            <a:ext cx="1069500" cy="1069500"/>
          </a:xfrm>
          <a:prstGeom prst="donut">
            <a:avLst>
              <a:gd name="adj" fmla="val 11930"/>
            </a:avLst>
          </a:prstGeom>
          <a:solidFill>
            <a:srgbClr val="0584A4">
              <a:alpha val="31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544;p55">
            <a:extLst>
              <a:ext uri="{FF2B5EF4-FFF2-40B4-BE49-F238E27FC236}">
                <a16:creationId xmlns:a16="http://schemas.microsoft.com/office/drawing/2014/main" id="{CFC68E56-DFB1-779D-761E-9ECF0E8FC499}"/>
              </a:ext>
            </a:extLst>
          </p:cNvPr>
          <p:cNvSpPr/>
          <p:nvPr/>
        </p:nvSpPr>
        <p:spPr>
          <a:xfrm flipH="1">
            <a:off x="4074575" y="171937"/>
            <a:ext cx="1080900" cy="1080900"/>
          </a:xfrm>
          <a:prstGeom prst="blockArc">
            <a:avLst>
              <a:gd name="adj1" fmla="val 4606407"/>
              <a:gd name="adj2" fmla="val 16256715"/>
              <a:gd name="adj3" fmla="val 1271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545;p55">
            <a:extLst>
              <a:ext uri="{FF2B5EF4-FFF2-40B4-BE49-F238E27FC236}">
                <a16:creationId xmlns:a16="http://schemas.microsoft.com/office/drawing/2014/main" id="{9E4E9108-CA49-EC36-5D95-6FA58E54143B}"/>
              </a:ext>
            </a:extLst>
          </p:cNvPr>
          <p:cNvSpPr txBox="1"/>
          <p:nvPr/>
        </p:nvSpPr>
        <p:spPr>
          <a:xfrm>
            <a:off x="4074575" y="514007"/>
            <a:ext cx="1080900" cy="4077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b="1" dirty="0">
                <a:solidFill>
                  <a:schemeClr val="dk1"/>
                </a:solidFill>
                <a:latin typeface="Poppins"/>
                <a:ea typeface="Poppins"/>
                <a:cs typeface="Poppins"/>
                <a:sym typeface="Poppins"/>
              </a:rPr>
              <a:t>5</a:t>
            </a:r>
            <a:r>
              <a:rPr lang="en-US" sz="2000" b="1" dirty="0">
                <a:solidFill>
                  <a:schemeClr val="dk1"/>
                </a:solidFill>
                <a:latin typeface="Poppins"/>
                <a:ea typeface="Poppins"/>
                <a:cs typeface="Poppins"/>
                <a:sym typeface="Poppins"/>
              </a:rPr>
              <a:t>3.8</a:t>
            </a:r>
            <a:r>
              <a:rPr lang="en" sz="2000" b="1" dirty="0">
                <a:solidFill>
                  <a:schemeClr val="dk1"/>
                </a:solidFill>
                <a:latin typeface="Poppins"/>
                <a:ea typeface="Poppins"/>
                <a:cs typeface="Poppins"/>
                <a:sym typeface="Poppins"/>
              </a:rPr>
              <a:t>%</a:t>
            </a:r>
            <a:endParaRPr sz="2000" b="1" dirty="0">
              <a:solidFill>
                <a:schemeClr val="dk1"/>
              </a:solidFill>
              <a:latin typeface="Poppins"/>
              <a:ea typeface="Poppins"/>
              <a:cs typeface="Poppins"/>
              <a:sym typeface="Poppins"/>
            </a:endParaRPr>
          </a:p>
        </p:txBody>
      </p:sp>
      <p:sp>
        <p:nvSpPr>
          <p:cNvPr id="7" name="Google Shape;551;p55">
            <a:extLst>
              <a:ext uri="{FF2B5EF4-FFF2-40B4-BE49-F238E27FC236}">
                <a16:creationId xmlns:a16="http://schemas.microsoft.com/office/drawing/2014/main" id="{219E0829-4A12-9045-2A42-AD06ED033E80}"/>
              </a:ext>
            </a:extLst>
          </p:cNvPr>
          <p:cNvSpPr txBox="1"/>
          <p:nvPr/>
        </p:nvSpPr>
        <p:spPr>
          <a:xfrm>
            <a:off x="5406934" y="816838"/>
            <a:ext cx="1746896" cy="5727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fa-IR" sz="1000" dirty="0">
                <a:solidFill>
                  <a:schemeClr val="dk1"/>
                </a:solidFill>
                <a:latin typeface="Yekan Bakh" panose="00000500000000000000" pitchFamily="2" charset="-78"/>
                <a:ea typeface="Albert Sans"/>
                <a:cs typeface="Yekan Bakh" panose="00000500000000000000" pitchFamily="2" charset="-78"/>
                <a:sym typeface="Albert Sans"/>
              </a:rPr>
              <a:t>212 نفر زن از تعداد 394 نفر کل شرکت کننده در پژوهش</a:t>
            </a:r>
          </a:p>
        </p:txBody>
      </p:sp>
      <p:sp>
        <p:nvSpPr>
          <p:cNvPr id="8" name="Google Shape;552;p55">
            <a:extLst>
              <a:ext uri="{FF2B5EF4-FFF2-40B4-BE49-F238E27FC236}">
                <a16:creationId xmlns:a16="http://schemas.microsoft.com/office/drawing/2014/main" id="{B1C83B44-F704-8A67-CEBC-F93F4F936380}"/>
              </a:ext>
            </a:extLst>
          </p:cNvPr>
          <p:cNvSpPr/>
          <p:nvPr/>
        </p:nvSpPr>
        <p:spPr>
          <a:xfrm>
            <a:off x="5406934" y="404926"/>
            <a:ext cx="1663800" cy="4227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fa-IR" sz="2000" b="1" dirty="0">
                <a:solidFill>
                  <a:schemeClr val="lt1"/>
                </a:solidFill>
                <a:latin typeface="Yekan Bakh" panose="00000500000000000000" pitchFamily="2" charset="-78"/>
                <a:cs typeface="Yekan Bakh" panose="00000500000000000000" pitchFamily="2" charset="-78"/>
                <a:sym typeface="Poppins"/>
              </a:rPr>
              <a:t>جنسیت زن</a:t>
            </a:r>
            <a:endParaRPr b="1" dirty="0">
              <a:solidFill>
                <a:schemeClr val="lt1"/>
              </a:solidFill>
              <a:latin typeface="Yekan Bakh" panose="00000500000000000000" pitchFamily="2" charset="-78"/>
              <a:cs typeface="Yekan Bakh" panose="00000500000000000000" pitchFamily="2" charset="-78"/>
            </a:endParaRPr>
          </a:p>
        </p:txBody>
      </p:sp>
      <p:grpSp>
        <p:nvGrpSpPr>
          <p:cNvPr id="10" name="Google Shape;565;p56">
            <a:extLst>
              <a:ext uri="{FF2B5EF4-FFF2-40B4-BE49-F238E27FC236}">
                <a16:creationId xmlns:a16="http://schemas.microsoft.com/office/drawing/2014/main" id="{C74081AE-17CF-1AFC-58BB-4BFA7CEBD250}"/>
              </a:ext>
            </a:extLst>
          </p:cNvPr>
          <p:cNvGrpSpPr/>
          <p:nvPr/>
        </p:nvGrpSpPr>
        <p:grpSpPr>
          <a:xfrm>
            <a:off x="407218" y="1689381"/>
            <a:ext cx="4919741" cy="2620545"/>
            <a:chOff x="233350" y="949250"/>
            <a:chExt cx="7137300" cy="3802300"/>
          </a:xfrm>
        </p:grpSpPr>
        <p:sp>
          <p:nvSpPr>
            <p:cNvPr id="11" name="Google Shape;566;p56">
              <a:extLst>
                <a:ext uri="{FF2B5EF4-FFF2-40B4-BE49-F238E27FC236}">
                  <a16:creationId xmlns:a16="http://schemas.microsoft.com/office/drawing/2014/main" id="{4C9BAFCD-7BDA-6FD0-D23F-E3A04CFDCA77}"/>
                </a:ext>
              </a:extLst>
            </p:cNvPr>
            <p:cNvSpPr/>
            <p:nvPr/>
          </p:nvSpPr>
          <p:spPr>
            <a:xfrm>
              <a:off x="4428450" y="2808675"/>
              <a:ext cx="1478900" cy="330100"/>
            </a:xfrm>
            <a:custGeom>
              <a:avLst/>
              <a:gdLst/>
              <a:ahLst/>
              <a:cxnLst/>
              <a:rect l="l" t="t" r="r" b="b"/>
              <a:pathLst>
                <a:path w="59156" h="13204" extrusionOk="0">
                  <a:moveTo>
                    <a:pt x="1" y="0"/>
                  </a:moveTo>
                  <a:lnTo>
                    <a:pt x="1" y="0"/>
                  </a:lnTo>
                  <a:close/>
                  <a:moveTo>
                    <a:pt x="59155" y="13203"/>
                  </a:move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567;p56">
              <a:extLst>
                <a:ext uri="{FF2B5EF4-FFF2-40B4-BE49-F238E27FC236}">
                  <a16:creationId xmlns:a16="http://schemas.microsoft.com/office/drawing/2014/main" id="{487BA467-4966-2EA7-09AC-0673ECE00D5E}"/>
                </a:ext>
              </a:extLst>
            </p:cNvPr>
            <p:cNvSpPr/>
            <p:nvPr/>
          </p:nvSpPr>
          <p:spPr>
            <a:xfrm>
              <a:off x="2909400" y="1076125"/>
              <a:ext cx="4118650" cy="3109225"/>
            </a:xfrm>
            <a:custGeom>
              <a:avLst/>
              <a:gdLst/>
              <a:ahLst/>
              <a:cxnLst/>
              <a:rect l="l" t="t" r="r" b="b"/>
              <a:pathLst>
                <a:path w="164746" h="124369" extrusionOk="0">
                  <a:moveTo>
                    <a:pt x="49520" y="11070"/>
                  </a:moveTo>
                  <a:cubicBezTo>
                    <a:pt x="49737" y="11070"/>
                    <a:pt x="49861" y="11136"/>
                    <a:pt x="49875" y="11358"/>
                  </a:cubicBezTo>
                  <a:cubicBezTo>
                    <a:pt x="49875" y="11575"/>
                    <a:pt x="49818" y="11698"/>
                    <a:pt x="49684" y="11698"/>
                  </a:cubicBezTo>
                  <a:cubicBezTo>
                    <a:pt x="49636" y="11698"/>
                    <a:pt x="49580" y="11683"/>
                    <a:pt x="49512" y="11651"/>
                  </a:cubicBezTo>
                  <a:cubicBezTo>
                    <a:pt x="49305" y="11565"/>
                    <a:pt x="49115" y="11444"/>
                    <a:pt x="48925" y="11323"/>
                  </a:cubicBezTo>
                  <a:lnTo>
                    <a:pt x="49339" y="11081"/>
                  </a:lnTo>
                  <a:cubicBezTo>
                    <a:pt x="49405" y="11074"/>
                    <a:pt x="49465" y="11070"/>
                    <a:pt x="49520" y="11070"/>
                  </a:cubicBezTo>
                  <a:close/>
                  <a:moveTo>
                    <a:pt x="46983" y="11081"/>
                  </a:moveTo>
                  <a:cubicBezTo>
                    <a:pt x="47014" y="11081"/>
                    <a:pt x="47051" y="11087"/>
                    <a:pt x="47093" y="11098"/>
                  </a:cubicBezTo>
                  <a:cubicBezTo>
                    <a:pt x="47369" y="11185"/>
                    <a:pt x="47870" y="11168"/>
                    <a:pt x="47767" y="11686"/>
                  </a:cubicBezTo>
                  <a:cubicBezTo>
                    <a:pt x="47732" y="11893"/>
                    <a:pt x="47888" y="12274"/>
                    <a:pt x="47490" y="12343"/>
                  </a:cubicBezTo>
                  <a:cubicBezTo>
                    <a:pt x="47110" y="12222"/>
                    <a:pt x="46834" y="11893"/>
                    <a:pt x="46799" y="11496"/>
                  </a:cubicBezTo>
                  <a:cubicBezTo>
                    <a:pt x="46784" y="11302"/>
                    <a:pt x="46782" y="11081"/>
                    <a:pt x="46983" y="11081"/>
                  </a:cubicBezTo>
                  <a:close/>
                  <a:moveTo>
                    <a:pt x="38158" y="11530"/>
                  </a:moveTo>
                  <a:cubicBezTo>
                    <a:pt x="38279" y="11530"/>
                    <a:pt x="38417" y="11703"/>
                    <a:pt x="38642" y="11876"/>
                  </a:cubicBezTo>
                  <a:cubicBezTo>
                    <a:pt x="38366" y="12118"/>
                    <a:pt x="38089" y="12360"/>
                    <a:pt x="37778" y="12585"/>
                  </a:cubicBezTo>
                  <a:cubicBezTo>
                    <a:pt x="35549" y="13967"/>
                    <a:pt x="35514" y="15903"/>
                    <a:pt x="37692" y="17268"/>
                  </a:cubicBezTo>
                  <a:cubicBezTo>
                    <a:pt x="38003" y="17458"/>
                    <a:pt x="38227" y="17631"/>
                    <a:pt x="38158" y="18080"/>
                  </a:cubicBezTo>
                  <a:cubicBezTo>
                    <a:pt x="38106" y="18529"/>
                    <a:pt x="37951" y="18599"/>
                    <a:pt x="37553" y="18737"/>
                  </a:cubicBezTo>
                  <a:cubicBezTo>
                    <a:pt x="36568" y="19117"/>
                    <a:pt x="36309" y="19981"/>
                    <a:pt x="36378" y="20949"/>
                  </a:cubicBezTo>
                  <a:cubicBezTo>
                    <a:pt x="36427" y="21679"/>
                    <a:pt x="36279" y="22143"/>
                    <a:pt x="35819" y="22143"/>
                  </a:cubicBezTo>
                  <a:cubicBezTo>
                    <a:pt x="35625" y="22143"/>
                    <a:pt x="35377" y="22061"/>
                    <a:pt x="35065" y="21882"/>
                  </a:cubicBezTo>
                  <a:cubicBezTo>
                    <a:pt x="34913" y="21798"/>
                    <a:pt x="34745" y="21754"/>
                    <a:pt x="34578" y="21754"/>
                  </a:cubicBezTo>
                  <a:cubicBezTo>
                    <a:pt x="34403" y="21754"/>
                    <a:pt x="34230" y="21802"/>
                    <a:pt x="34080" y="21899"/>
                  </a:cubicBezTo>
                  <a:cubicBezTo>
                    <a:pt x="33134" y="22372"/>
                    <a:pt x="32094" y="22613"/>
                    <a:pt x="31041" y="22613"/>
                  </a:cubicBezTo>
                  <a:cubicBezTo>
                    <a:pt x="30747" y="22613"/>
                    <a:pt x="30451" y="22594"/>
                    <a:pt x="30157" y="22556"/>
                  </a:cubicBezTo>
                  <a:cubicBezTo>
                    <a:pt x="29915" y="22521"/>
                    <a:pt x="29759" y="22608"/>
                    <a:pt x="29829" y="22262"/>
                  </a:cubicBezTo>
                  <a:lnTo>
                    <a:pt x="29829" y="22262"/>
                  </a:lnTo>
                  <a:lnTo>
                    <a:pt x="29829" y="22279"/>
                  </a:lnTo>
                  <a:cubicBezTo>
                    <a:pt x="29898" y="21986"/>
                    <a:pt x="29984" y="21882"/>
                    <a:pt x="30364" y="21830"/>
                  </a:cubicBezTo>
                  <a:cubicBezTo>
                    <a:pt x="31505" y="21675"/>
                    <a:pt x="32836" y="21467"/>
                    <a:pt x="33354" y="20361"/>
                  </a:cubicBezTo>
                  <a:cubicBezTo>
                    <a:pt x="33821" y="19342"/>
                    <a:pt x="33872" y="18184"/>
                    <a:pt x="34927" y="17458"/>
                  </a:cubicBezTo>
                  <a:cubicBezTo>
                    <a:pt x="35238" y="17216"/>
                    <a:pt x="34978" y="16836"/>
                    <a:pt x="34667" y="16594"/>
                  </a:cubicBezTo>
                  <a:cubicBezTo>
                    <a:pt x="33216" y="15436"/>
                    <a:pt x="33907" y="14572"/>
                    <a:pt x="35099" y="13846"/>
                  </a:cubicBezTo>
                  <a:cubicBezTo>
                    <a:pt x="35860" y="13380"/>
                    <a:pt x="36724" y="13086"/>
                    <a:pt x="37018" y="12066"/>
                  </a:cubicBezTo>
                  <a:cubicBezTo>
                    <a:pt x="37156" y="11582"/>
                    <a:pt x="37709" y="11548"/>
                    <a:pt x="38158" y="11530"/>
                  </a:cubicBezTo>
                  <a:close/>
                  <a:moveTo>
                    <a:pt x="46802" y="32066"/>
                  </a:moveTo>
                  <a:cubicBezTo>
                    <a:pt x="47245" y="32066"/>
                    <a:pt x="47720" y="32469"/>
                    <a:pt x="47888" y="33080"/>
                  </a:cubicBezTo>
                  <a:cubicBezTo>
                    <a:pt x="48059" y="33754"/>
                    <a:pt x="48393" y="34225"/>
                    <a:pt x="48918" y="34225"/>
                  </a:cubicBezTo>
                  <a:cubicBezTo>
                    <a:pt x="49080" y="34225"/>
                    <a:pt x="49261" y="34181"/>
                    <a:pt x="49460" y="34083"/>
                  </a:cubicBezTo>
                  <a:cubicBezTo>
                    <a:pt x="50103" y="33764"/>
                    <a:pt x="50701" y="33627"/>
                    <a:pt x="51269" y="33627"/>
                  </a:cubicBezTo>
                  <a:cubicBezTo>
                    <a:pt x="52489" y="33627"/>
                    <a:pt x="53566" y="34260"/>
                    <a:pt x="54628" y="35085"/>
                  </a:cubicBezTo>
                  <a:cubicBezTo>
                    <a:pt x="54818" y="35223"/>
                    <a:pt x="55008" y="35396"/>
                    <a:pt x="55163" y="35586"/>
                  </a:cubicBezTo>
                  <a:cubicBezTo>
                    <a:pt x="55543" y="36053"/>
                    <a:pt x="56684" y="36070"/>
                    <a:pt x="56321" y="36917"/>
                  </a:cubicBezTo>
                  <a:lnTo>
                    <a:pt x="56321" y="36934"/>
                  </a:lnTo>
                  <a:cubicBezTo>
                    <a:pt x="56149" y="37350"/>
                    <a:pt x="55751" y="37415"/>
                    <a:pt x="55318" y="37415"/>
                  </a:cubicBezTo>
                  <a:cubicBezTo>
                    <a:pt x="55122" y="37415"/>
                    <a:pt x="54919" y="37401"/>
                    <a:pt x="54727" y="37401"/>
                  </a:cubicBezTo>
                  <a:cubicBezTo>
                    <a:pt x="54620" y="37401"/>
                    <a:pt x="54517" y="37405"/>
                    <a:pt x="54420" y="37418"/>
                  </a:cubicBezTo>
                  <a:cubicBezTo>
                    <a:pt x="54278" y="37432"/>
                    <a:pt x="54136" y="37440"/>
                    <a:pt x="53995" y="37440"/>
                  </a:cubicBezTo>
                  <a:cubicBezTo>
                    <a:pt x="53292" y="37440"/>
                    <a:pt x="52602" y="37262"/>
                    <a:pt x="51983" y="36917"/>
                  </a:cubicBezTo>
                  <a:cubicBezTo>
                    <a:pt x="51332" y="36539"/>
                    <a:pt x="50680" y="36418"/>
                    <a:pt x="50028" y="36418"/>
                  </a:cubicBezTo>
                  <a:cubicBezTo>
                    <a:pt x="48867" y="36418"/>
                    <a:pt x="47706" y="36802"/>
                    <a:pt x="46545" y="36802"/>
                  </a:cubicBezTo>
                  <a:cubicBezTo>
                    <a:pt x="46302" y="36802"/>
                    <a:pt x="46058" y="36785"/>
                    <a:pt x="45814" y="36744"/>
                  </a:cubicBezTo>
                  <a:cubicBezTo>
                    <a:pt x="44881" y="36588"/>
                    <a:pt x="44552" y="36105"/>
                    <a:pt x="44673" y="35241"/>
                  </a:cubicBezTo>
                  <a:cubicBezTo>
                    <a:pt x="44846" y="34083"/>
                    <a:pt x="45537" y="33115"/>
                    <a:pt x="46263" y="32320"/>
                  </a:cubicBezTo>
                  <a:cubicBezTo>
                    <a:pt x="46417" y="32145"/>
                    <a:pt x="46607" y="32066"/>
                    <a:pt x="46802" y="32066"/>
                  </a:cubicBezTo>
                  <a:close/>
                  <a:moveTo>
                    <a:pt x="64554" y="31370"/>
                  </a:moveTo>
                  <a:cubicBezTo>
                    <a:pt x="64860" y="31370"/>
                    <a:pt x="65185" y="31437"/>
                    <a:pt x="65532" y="31594"/>
                  </a:cubicBezTo>
                  <a:cubicBezTo>
                    <a:pt x="65878" y="31767"/>
                    <a:pt x="65930" y="32251"/>
                    <a:pt x="65636" y="32493"/>
                  </a:cubicBezTo>
                  <a:cubicBezTo>
                    <a:pt x="64063" y="34065"/>
                    <a:pt x="64184" y="35085"/>
                    <a:pt x="65895" y="36588"/>
                  </a:cubicBezTo>
                  <a:cubicBezTo>
                    <a:pt x="67243" y="37815"/>
                    <a:pt x="67762" y="39544"/>
                    <a:pt x="68211" y="41237"/>
                  </a:cubicBezTo>
                  <a:cubicBezTo>
                    <a:pt x="68364" y="41802"/>
                    <a:pt x="68057" y="41990"/>
                    <a:pt x="67435" y="41990"/>
                  </a:cubicBezTo>
                  <a:cubicBezTo>
                    <a:pt x="67353" y="41990"/>
                    <a:pt x="67266" y="41986"/>
                    <a:pt x="67174" y="41980"/>
                  </a:cubicBezTo>
                  <a:cubicBezTo>
                    <a:pt x="66517" y="41064"/>
                    <a:pt x="64271" y="41825"/>
                    <a:pt x="64547" y="39146"/>
                  </a:cubicBezTo>
                  <a:lnTo>
                    <a:pt x="64547" y="39146"/>
                  </a:lnTo>
                  <a:lnTo>
                    <a:pt x="64547" y="39181"/>
                  </a:lnTo>
                  <a:cubicBezTo>
                    <a:pt x="64685" y="37885"/>
                    <a:pt x="63113" y="36295"/>
                    <a:pt x="62076" y="35050"/>
                  </a:cubicBezTo>
                  <a:cubicBezTo>
                    <a:pt x="61281" y="34100"/>
                    <a:pt x="61385" y="33288"/>
                    <a:pt x="62076" y="32683"/>
                  </a:cubicBezTo>
                  <a:cubicBezTo>
                    <a:pt x="62786" y="32052"/>
                    <a:pt x="63577" y="31370"/>
                    <a:pt x="64554" y="31370"/>
                  </a:cubicBezTo>
                  <a:close/>
                  <a:moveTo>
                    <a:pt x="30705" y="33465"/>
                  </a:moveTo>
                  <a:cubicBezTo>
                    <a:pt x="30874" y="33465"/>
                    <a:pt x="31043" y="33637"/>
                    <a:pt x="31090" y="33720"/>
                  </a:cubicBezTo>
                  <a:cubicBezTo>
                    <a:pt x="31920" y="35120"/>
                    <a:pt x="33579" y="35258"/>
                    <a:pt x="34719" y="36226"/>
                  </a:cubicBezTo>
                  <a:cubicBezTo>
                    <a:pt x="36205" y="37487"/>
                    <a:pt x="36275" y="39354"/>
                    <a:pt x="37191" y="40822"/>
                  </a:cubicBezTo>
                  <a:cubicBezTo>
                    <a:pt x="37484" y="41289"/>
                    <a:pt x="37571" y="41980"/>
                    <a:pt x="37968" y="42274"/>
                  </a:cubicBezTo>
                  <a:cubicBezTo>
                    <a:pt x="38403" y="42594"/>
                    <a:pt x="39075" y="43217"/>
                    <a:pt x="39556" y="43217"/>
                  </a:cubicBezTo>
                  <a:cubicBezTo>
                    <a:pt x="39725" y="43217"/>
                    <a:pt x="39870" y="43141"/>
                    <a:pt x="39973" y="42948"/>
                  </a:cubicBezTo>
                  <a:cubicBezTo>
                    <a:pt x="40336" y="42274"/>
                    <a:pt x="41234" y="41289"/>
                    <a:pt x="40543" y="40183"/>
                  </a:cubicBezTo>
                  <a:cubicBezTo>
                    <a:pt x="40301" y="39803"/>
                    <a:pt x="39610" y="39215"/>
                    <a:pt x="40284" y="38904"/>
                  </a:cubicBezTo>
                  <a:cubicBezTo>
                    <a:pt x="40592" y="38765"/>
                    <a:pt x="41024" y="38302"/>
                    <a:pt x="41439" y="38302"/>
                  </a:cubicBezTo>
                  <a:cubicBezTo>
                    <a:pt x="41746" y="38302"/>
                    <a:pt x="42043" y="38557"/>
                    <a:pt x="42271" y="39388"/>
                  </a:cubicBezTo>
                  <a:cubicBezTo>
                    <a:pt x="42782" y="41200"/>
                    <a:pt x="43748" y="43327"/>
                    <a:pt x="46038" y="43327"/>
                  </a:cubicBezTo>
                  <a:cubicBezTo>
                    <a:pt x="46150" y="43327"/>
                    <a:pt x="46266" y="43321"/>
                    <a:pt x="46384" y="43311"/>
                  </a:cubicBezTo>
                  <a:cubicBezTo>
                    <a:pt x="46463" y="43304"/>
                    <a:pt x="46542" y="43300"/>
                    <a:pt x="46620" y="43300"/>
                  </a:cubicBezTo>
                  <a:cubicBezTo>
                    <a:pt x="47585" y="43300"/>
                    <a:pt x="48526" y="43802"/>
                    <a:pt x="49487" y="43802"/>
                  </a:cubicBezTo>
                  <a:cubicBezTo>
                    <a:pt x="49955" y="43802"/>
                    <a:pt x="50429" y="43683"/>
                    <a:pt x="50912" y="43328"/>
                  </a:cubicBezTo>
                  <a:cubicBezTo>
                    <a:pt x="51106" y="43191"/>
                    <a:pt x="51242" y="43135"/>
                    <a:pt x="51336" y="43135"/>
                  </a:cubicBezTo>
                  <a:cubicBezTo>
                    <a:pt x="51643" y="43135"/>
                    <a:pt x="51508" y="43736"/>
                    <a:pt x="51534" y="44054"/>
                  </a:cubicBezTo>
                  <a:cubicBezTo>
                    <a:pt x="51845" y="45488"/>
                    <a:pt x="50843" y="46629"/>
                    <a:pt x="50618" y="47942"/>
                  </a:cubicBezTo>
                  <a:cubicBezTo>
                    <a:pt x="50585" y="48144"/>
                    <a:pt x="50240" y="48444"/>
                    <a:pt x="50046" y="48444"/>
                  </a:cubicBezTo>
                  <a:cubicBezTo>
                    <a:pt x="50041" y="48444"/>
                    <a:pt x="50036" y="48444"/>
                    <a:pt x="50031" y="48444"/>
                  </a:cubicBezTo>
                  <a:cubicBezTo>
                    <a:pt x="49523" y="48389"/>
                    <a:pt x="49010" y="48372"/>
                    <a:pt x="48494" y="48372"/>
                  </a:cubicBezTo>
                  <a:cubicBezTo>
                    <a:pt x="47534" y="48372"/>
                    <a:pt x="46564" y="48433"/>
                    <a:pt x="45600" y="48433"/>
                  </a:cubicBezTo>
                  <a:cubicBezTo>
                    <a:pt x="43779" y="48433"/>
                    <a:pt x="41984" y="48215"/>
                    <a:pt x="40336" y="46957"/>
                  </a:cubicBezTo>
                  <a:cubicBezTo>
                    <a:pt x="40033" y="46726"/>
                    <a:pt x="39675" y="46623"/>
                    <a:pt x="39308" y="46623"/>
                  </a:cubicBezTo>
                  <a:cubicBezTo>
                    <a:pt x="38250" y="46623"/>
                    <a:pt x="37116" y="47478"/>
                    <a:pt x="37000" y="48582"/>
                  </a:cubicBezTo>
                  <a:cubicBezTo>
                    <a:pt x="36972" y="48947"/>
                    <a:pt x="36796" y="49426"/>
                    <a:pt x="36527" y="49426"/>
                  </a:cubicBezTo>
                  <a:cubicBezTo>
                    <a:pt x="36465" y="49426"/>
                    <a:pt x="36398" y="49400"/>
                    <a:pt x="36326" y="49342"/>
                  </a:cubicBezTo>
                  <a:cubicBezTo>
                    <a:pt x="35376" y="48582"/>
                    <a:pt x="34045" y="48772"/>
                    <a:pt x="33147" y="47752"/>
                  </a:cubicBezTo>
                  <a:cubicBezTo>
                    <a:pt x="32334" y="46819"/>
                    <a:pt x="30900" y="46785"/>
                    <a:pt x="29673" y="46525"/>
                  </a:cubicBezTo>
                  <a:cubicBezTo>
                    <a:pt x="28913" y="46370"/>
                    <a:pt x="27807" y="46422"/>
                    <a:pt x="28567" y="44953"/>
                  </a:cubicBezTo>
                  <a:cubicBezTo>
                    <a:pt x="28982" y="44158"/>
                    <a:pt x="29034" y="43000"/>
                    <a:pt x="28515" y="42257"/>
                  </a:cubicBezTo>
                  <a:cubicBezTo>
                    <a:pt x="28230" y="41853"/>
                    <a:pt x="27848" y="41722"/>
                    <a:pt x="27412" y="41722"/>
                  </a:cubicBezTo>
                  <a:cubicBezTo>
                    <a:pt x="27028" y="41722"/>
                    <a:pt x="26602" y="41823"/>
                    <a:pt x="26165" y="41928"/>
                  </a:cubicBezTo>
                  <a:cubicBezTo>
                    <a:pt x="25497" y="42091"/>
                    <a:pt x="24818" y="42128"/>
                    <a:pt x="24133" y="42128"/>
                  </a:cubicBezTo>
                  <a:cubicBezTo>
                    <a:pt x="23569" y="42128"/>
                    <a:pt x="23001" y="42103"/>
                    <a:pt x="22432" y="42103"/>
                  </a:cubicBezTo>
                  <a:cubicBezTo>
                    <a:pt x="21707" y="42103"/>
                    <a:pt x="20980" y="42143"/>
                    <a:pt x="20255" y="42326"/>
                  </a:cubicBezTo>
                  <a:cubicBezTo>
                    <a:pt x="19287" y="42585"/>
                    <a:pt x="18319" y="42862"/>
                    <a:pt x="17559" y="43380"/>
                  </a:cubicBezTo>
                  <a:cubicBezTo>
                    <a:pt x="17082" y="43705"/>
                    <a:pt x="16613" y="43798"/>
                    <a:pt x="16149" y="43798"/>
                  </a:cubicBezTo>
                  <a:cubicBezTo>
                    <a:pt x="15538" y="43798"/>
                    <a:pt x="14935" y="43638"/>
                    <a:pt x="14326" y="43638"/>
                  </a:cubicBezTo>
                  <a:cubicBezTo>
                    <a:pt x="14292" y="43638"/>
                    <a:pt x="14258" y="43638"/>
                    <a:pt x="14223" y="43639"/>
                  </a:cubicBezTo>
                  <a:cubicBezTo>
                    <a:pt x="14120" y="43622"/>
                    <a:pt x="14016" y="43570"/>
                    <a:pt x="13930" y="43466"/>
                  </a:cubicBezTo>
                  <a:cubicBezTo>
                    <a:pt x="14043" y="43169"/>
                    <a:pt x="14308" y="43115"/>
                    <a:pt x="14562" y="43115"/>
                  </a:cubicBezTo>
                  <a:cubicBezTo>
                    <a:pt x="14617" y="43115"/>
                    <a:pt x="14672" y="43118"/>
                    <a:pt x="14725" y="43121"/>
                  </a:cubicBezTo>
                  <a:cubicBezTo>
                    <a:pt x="14838" y="43129"/>
                    <a:pt x="14949" y="43134"/>
                    <a:pt x="15058" y="43134"/>
                  </a:cubicBezTo>
                  <a:cubicBezTo>
                    <a:pt x="16723" y="43134"/>
                    <a:pt x="17967" y="42165"/>
                    <a:pt x="18388" y="40771"/>
                  </a:cubicBezTo>
                  <a:cubicBezTo>
                    <a:pt x="18976" y="38921"/>
                    <a:pt x="20808" y="38282"/>
                    <a:pt x="21482" y="37090"/>
                  </a:cubicBezTo>
                  <a:cubicBezTo>
                    <a:pt x="22174" y="35865"/>
                    <a:pt x="22770" y="35535"/>
                    <a:pt x="23579" y="35535"/>
                  </a:cubicBezTo>
                  <a:cubicBezTo>
                    <a:pt x="23899" y="35535"/>
                    <a:pt x="24254" y="35587"/>
                    <a:pt x="24661" y="35655"/>
                  </a:cubicBezTo>
                  <a:cubicBezTo>
                    <a:pt x="24682" y="35658"/>
                    <a:pt x="24703" y="35660"/>
                    <a:pt x="24725" y="35660"/>
                  </a:cubicBezTo>
                  <a:cubicBezTo>
                    <a:pt x="25065" y="35660"/>
                    <a:pt x="25513" y="35293"/>
                    <a:pt x="25854" y="35033"/>
                  </a:cubicBezTo>
                  <a:cubicBezTo>
                    <a:pt x="26267" y="34730"/>
                    <a:pt x="26584" y="34570"/>
                    <a:pt x="26849" y="34570"/>
                  </a:cubicBezTo>
                  <a:cubicBezTo>
                    <a:pt x="27249" y="34570"/>
                    <a:pt x="27529" y="34935"/>
                    <a:pt x="27841" y="35724"/>
                  </a:cubicBezTo>
                  <a:cubicBezTo>
                    <a:pt x="28325" y="36969"/>
                    <a:pt x="29742" y="37574"/>
                    <a:pt x="30952" y="38161"/>
                  </a:cubicBezTo>
                  <a:cubicBezTo>
                    <a:pt x="31712" y="38524"/>
                    <a:pt x="32732" y="38852"/>
                    <a:pt x="32680" y="39716"/>
                  </a:cubicBezTo>
                  <a:cubicBezTo>
                    <a:pt x="32594" y="40753"/>
                    <a:pt x="31488" y="40546"/>
                    <a:pt x="30710" y="40615"/>
                  </a:cubicBezTo>
                  <a:cubicBezTo>
                    <a:pt x="30312" y="40650"/>
                    <a:pt x="29794" y="40598"/>
                    <a:pt x="29673" y="41134"/>
                  </a:cubicBezTo>
                  <a:cubicBezTo>
                    <a:pt x="29552" y="41669"/>
                    <a:pt x="30036" y="41825"/>
                    <a:pt x="30382" y="42032"/>
                  </a:cubicBezTo>
                  <a:cubicBezTo>
                    <a:pt x="30898" y="42336"/>
                    <a:pt x="31474" y="42934"/>
                    <a:pt x="32011" y="42934"/>
                  </a:cubicBezTo>
                  <a:cubicBezTo>
                    <a:pt x="32175" y="42934"/>
                    <a:pt x="32336" y="42878"/>
                    <a:pt x="32490" y="42741"/>
                  </a:cubicBezTo>
                  <a:cubicBezTo>
                    <a:pt x="33354" y="41963"/>
                    <a:pt x="33890" y="40788"/>
                    <a:pt x="34512" y="39751"/>
                  </a:cubicBezTo>
                  <a:cubicBezTo>
                    <a:pt x="34586" y="39617"/>
                    <a:pt x="34289" y="39329"/>
                    <a:pt x="34602" y="39329"/>
                  </a:cubicBezTo>
                  <a:cubicBezTo>
                    <a:pt x="34653" y="39329"/>
                    <a:pt x="34719" y="39337"/>
                    <a:pt x="34806" y="39354"/>
                  </a:cubicBezTo>
                  <a:cubicBezTo>
                    <a:pt x="34890" y="39373"/>
                    <a:pt x="34965" y="39381"/>
                    <a:pt x="35031" y="39381"/>
                  </a:cubicBezTo>
                  <a:cubicBezTo>
                    <a:pt x="35567" y="39381"/>
                    <a:pt x="35557" y="38814"/>
                    <a:pt x="35341" y="38507"/>
                  </a:cubicBezTo>
                  <a:cubicBezTo>
                    <a:pt x="34806" y="37781"/>
                    <a:pt x="34546" y="36658"/>
                    <a:pt x="33561" y="36468"/>
                  </a:cubicBezTo>
                  <a:cubicBezTo>
                    <a:pt x="32248" y="36208"/>
                    <a:pt x="31591" y="35206"/>
                    <a:pt x="30727" y="34411"/>
                  </a:cubicBezTo>
                  <a:cubicBezTo>
                    <a:pt x="30468" y="34169"/>
                    <a:pt x="30278" y="33910"/>
                    <a:pt x="30485" y="33599"/>
                  </a:cubicBezTo>
                  <a:cubicBezTo>
                    <a:pt x="30551" y="33501"/>
                    <a:pt x="30628" y="33465"/>
                    <a:pt x="30705" y="33465"/>
                  </a:cubicBezTo>
                  <a:close/>
                  <a:moveTo>
                    <a:pt x="65829" y="50622"/>
                  </a:moveTo>
                  <a:cubicBezTo>
                    <a:pt x="66138" y="50622"/>
                    <a:pt x="66376" y="50877"/>
                    <a:pt x="66569" y="51209"/>
                  </a:cubicBezTo>
                  <a:cubicBezTo>
                    <a:pt x="67601" y="52923"/>
                    <a:pt x="68767" y="54401"/>
                    <a:pt x="70703" y="54401"/>
                  </a:cubicBezTo>
                  <a:cubicBezTo>
                    <a:pt x="71167" y="54401"/>
                    <a:pt x="71676" y="54316"/>
                    <a:pt x="72237" y="54129"/>
                  </a:cubicBezTo>
                  <a:cubicBezTo>
                    <a:pt x="72263" y="54119"/>
                    <a:pt x="72291" y="54114"/>
                    <a:pt x="72320" y="54114"/>
                  </a:cubicBezTo>
                  <a:cubicBezTo>
                    <a:pt x="72487" y="54114"/>
                    <a:pt x="72701" y="54260"/>
                    <a:pt x="72877" y="54319"/>
                  </a:cubicBezTo>
                  <a:cubicBezTo>
                    <a:pt x="72687" y="54406"/>
                    <a:pt x="72514" y="54527"/>
                    <a:pt x="72358" y="54665"/>
                  </a:cubicBezTo>
                  <a:lnTo>
                    <a:pt x="72358" y="54682"/>
                  </a:lnTo>
                  <a:cubicBezTo>
                    <a:pt x="71675" y="55659"/>
                    <a:pt x="71022" y="56681"/>
                    <a:pt x="69648" y="56681"/>
                  </a:cubicBezTo>
                  <a:cubicBezTo>
                    <a:pt x="69564" y="56681"/>
                    <a:pt x="69476" y="56678"/>
                    <a:pt x="69386" y="56669"/>
                  </a:cubicBezTo>
                  <a:cubicBezTo>
                    <a:pt x="69196" y="56600"/>
                    <a:pt x="68850" y="56549"/>
                    <a:pt x="68850" y="56445"/>
                  </a:cubicBezTo>
                  <a:cubicBezTo>
                    <a:pt x="68660" y="54216"/>
                    <a:pt x="66258" y="53559"/>
                    <a:pt x="65532" y="51727"/>
                  </a:cubicBezTo>
                  <a:cubicBezTo>
                    <a:pt x="65394" y="51381"/>
                    <a:pt x="64945" y="50932"/>
                    <a:pt x="65584" y="50673"/>
                  </a:cubicBezTo>
                  <a:cubicBezTo>
                    <a:pt x="65670" y="50638"/>
                    <a:pt x="65752" y="50622"/>
                    <a:pt x="65829" y="50622"/>
                  </a:cubicBezTo>
                  <a:close/>
                  <a:moveTo>
                    <a:pt x="50497" y="52695"/>
                  </a:moveTo>
                  <a:lnTo>
                    <a:pt x="50497" y="52695"/>
                  </a:lnTo>
                  <a:cubicBezTo>
                    <a:pt x="51016" y="52885"/>
                    <a:pt x="51863" y="52937"/>
                    <a:pt x="52001" y="53265"/>
                  </a:cubicBezTo>
                  <a:cubicBezTo>
                    <a:pt x="53055" y="55840"/>
                    <a:pt x="55734" y="57464"/>
                    <a:pt x="56114" y="60420"/>
                  </a:cubicBezTo>
                  <a:cubicBezTo>
                    <a:pt x="56252" y="61439"/>
                    <a:pt x="57323" y="61802"/>
                    <a:pt x="57859" y="62580"/>
                  </a:cubicBezTo>
                  <a:cubicBezTo>
                    <a:pt x="59294" y="64654"/>
                    <a:pt x="60106" y="66952"/>
                    <a:pt x="60763" y="69337"/>
                  </a:cubicBezTo>
                  <a:cubicBezTo>
                    <a:pt x="58533" y="67643"/>
                    <a:pt x="56615" y="65656"/>
                    <a:pt x="55336" y="63133"/>
                  </a:cubicBezTo>
                  <a:cubicBezTo>
                    <a:pt x="55198" y="62874"/>
                    <a:pt x="55008" y="62614"/>
                    <a:pt x="55008" y="62355"/>
                  </a:cubicBezTo>
                  <a:cubicBezTo>
                    <a:pt x="54990" y="58916"/>
                    <a:pt x="52139" y="56739"/>
                    <a:pt x="51189" y="53697"/>
                  </a:cubicBezTo>
                  <a:cubicBezTo>
                    <a:pt x="51085" y="53334"/>
                    <a:pt x="50739" y="53040"/>
                    <a:pt x="50497" y="52695"/>
                  </a:cubicBezTo>
                  <a:close/>
                  <a:moveTo>
                    <a:pt x="87976" y="1"/>
                  </a:moveTo>
                  <a:cubicBezTo>
                    <a:pt x="87018" y="1"/>
                    <a:pt x="85745" y="1010"/>
                    <a:pt x="84455" y="1127"/>
                  </a:cubicBezTo>
                  <a:cubicBezTo>
                    <a:pt x="83776" y="1176"/>
                    <a:pt x="83111" y="1512"/>
                    <a:pt x="82448" y="1512"/>
                  </a:cubicBezTo>
                  <a:cubicBezTo>
                    <a:pt x="82403" y="1512"/>
                    <a:pt x="82358" y="1511"/>
                    <a:pt x="82313" y="1507"/>
                  </a:cubicBezTo>
                  <a:cubicBezTo>
                    <a:pt x="82281" y="1506"/>
                    <a:pt x="82250" y="1506"/>
                    <a:pt x="82218" y="1506"/>
                  </a:cubicBezTo>
                  <a:cubicBezTo>
                    <a:pt x="80376" y="1506"/>
                    <a:pt x="79245" y="3375"/>
                    <a:pt x="77443" y="3375"/>
                  </a:cubicBezTo>
                  <a:cubicBezTo>
                    <a:pt x="77340" y="3375"/>
                    <a:pt x="77235" y="3369"/>
                    <a:pt x="77128" y="3356"/>
                  </a:cubicBezTo>
                  <a:cubicBezTo>
                    <a:pt x="77026" y="3344"/>
                    <a:pt x="76928" y="3335"/>
                    <a:pt x="76837" y="3335"/>
                  </a:cubicBezTo>
                  <a:cubicBezTo>
                    <a:pt x="76434" y="3335"/>
                    <a:pt x="76136" y="3491"/>
                    <a:pt x="75953" y="4082"/>
                  </a:cubicBezTo>
                  <a:cubicBezTo>
                    <a:pt x="75843" y="4459"/>
                    <a:pt x="75132" y="4980"/>
                    <a:pt x="74758" y="4980"/>
                  </a:cubicBezTo>
                  <a:cubicBezTo>
                    <a:pt x="74720" y="4980"/>
                    <a:pt x="74687" y="4974"/>
                    <a:pt x="74657" y="4964"/>
                  </a:cubicBezTo>
                  <a:cubicBezTo>
                    <a:pt x="73910" y="4715"/>
                    <a:pt x="73366" y="4590"/>
                    <a:pt x="73013" y="4590"/>
                  </a:cubicBezTo>
                  <a:cubicBezTo>
                    <a:pt x="72190" y="4590"/>
                    <a:pt x="72409" y="5268"/>
                    <a:pt x="73534" y="6623"/>
                  </a:cubicBezTo>
                  <a:cubicBezTo>
                    <a:pt x="73585" y="6692"/>
                    <a:pt x="73499" y="6882"/>
                    <a:pt x="73482" y="7003"/>
                  </a:cubicBezTo>
                  <a:cubicBezTo>
                    <a:pt x="73413" y="6968"/>
                    <a:pt x="73292" y="6951"/>
                    <a:pt x="73240" y="6882"/>
                  </a:cubicBezTo>
                  <a:cubicBezTo>
                    <a:pt x="72877" y="6381"/>
                    <a:pt x="72324" y="5914"/>
                    <a:pt x="72220" y="5344"/>
                  </a:cubicBezTo>
                  <a:cubicBezTo>
                    <a:pt x="72065" y="4531"/>
                    <a:pt x="71961" y="3840"/>
                    <a:pt x="71010" y="3650"/>
                  </a:cubicBezTo>
                  <a:cubicBezTo>
                    <a:pt x="70839" y="3615"/>
                    <a:pt x="70680" y="3599"/>
                    <a:pt x="70533" y="3599"/>
                  </a:cubicBezTo>
                  <a:cubicBezTo>
                    <a:pt x="69359" y="3599"/>
                    <a:pt x="68898" y="4626"/>
                    <a:pt x="68315" y="5517"/>
                  </a:cubicBezTo>
                  <a:cubicBezTo>
                    <a:pt x="67865" y="6208"/>
                    <a:pt x="68349" y="6536"/>
                    <a:pt x="68729" y="6934"/>
                  </a:cubicBezTo>
                  <a:cubicBezTo>
                    <a:pt x="68798" y="7003"/>
                    <a:pt x="68850" y="7089"/>
                    <a:pt x="68902" y="7176"/>
                  </a:cubicBezTo>
                  <a:cubicBezTo>
                    <a:pt x="68817" y="7188"/>
                    <a:pt x="68731" y="7200"/>
                    <a:pt x="68645" y="7200"/>
                  </a:cubicBezTo>
                  <a:cubicBezTo>
                    <a:pt x="68610" y="7200"/>
                    <a:pt x="68575" y="7198"/>
                    <a:pt x="68539" y="7193"/>
                  </a:cubicBezTo>
                  <a:cubicBezTo>
                    <a:pt x="67376" y="7024"/>
                    <a:pt x="66212" y="6691"/>
                    <a:pt x="65033" y="6691"/>
                  </a:cubicBezTo>
                  <a:cubicBezTo>
                    <a:pt x="65003" y="6691"/>
                    <a:pt x="64974" y="6691"/>
                    <a:pt x="64945" y="6692"/>
                  </a:cubicBezTo>
                  <a:cubicBezTo>
                    <a:pt x="64584" y="6692"/>
                    <a:pt x="63909" y="6196"/>
                    <a:pt x="63437" y="6196"/>
                  </a:cubicBezTo>
                  <a:cubicBezTo>
                    <a:pt x="63072" y="6196"/>
                    <a:pt x="62827" y="6492"/>
                    <a:pt x="62940" y="7538"/>
                  </a:cubicBezTo>
                  <a:cubicBezTo>
                    <a:pt x="62940" y="7608"/>
                    <a:pt x="62525" y="7711"/>
                    <a:pt x="62283" y="7798"/>
                  </a:cubicBezTo>
                  <a:cubicBezTo>
                    <a:pt x="61879" y="7955"/>
                    <a:pt x="61464" y="8005"/>
                    <a:pt x="61043" y="8005"/>
                  </a:cubicBezTo>
                  <a:cubicBezTo>
                    <a:pt x="60325" y="8005"/>
                    <a:pt x="59591" y="7860"/>
                    <a:pt x="58870" y="7860"/>
                  </a:cubicBezTo>
                  <a:cubicBezTo>
                    <a:pt x="58295" y="7860"/>
                    <a:pt x="57729" y="7952"/>
                    <a:pt x="57185" y="8282"/>
                  </a:cubicBezTo>
                  <a:cubicBezTo>
                    <a:pt x="56736" y="8610"/>
                    <a:pt x="56304" y="8938"/>
                    <a:pt x="55837" y="9267"/>
                  </a:cubicBezTo>
                  <a:cubicBezTo>
                    <a:pt x="55671" y="9381"/>
                    <a:pt x="55417" y="9527"/>
                    <a:pt x="55226" y="9527"/>
                  </a:cubicBezTo>
                  <a:cubicBezTo>
                    <a:pt x="55100" y="9527"/>
                    <a:pt x="55001" y="9463"/>
                    <a:pt x="54973" y="9284"/>
                  </a:cubicBezTo>
                  <a:cubicBezTo>
                    <a:pt x="54819" y="8258"/>
                    <a:pt x="54209" y="8003"/>
                    <a:pt x="53545" y="8003"/>
                  </a:cubicBezTo>
                  <a:cubicBezTo>
                    <a:pt x="53313" y="8003"/>
                    <a:pt x="53075" y="8034"/>
                    <a:pt x="52848" y="8074"/>
                  </a:cubicBezTo>
                  <a:cubicBezTo>
                    <a:pt x="51897" y="8264"/>
                    <a:pt x="52416" y="9232"/>
                    <a:pt x="52295" y="9854"/>
                  </a:cubicBezTo>
                  <a:cubicBezTo>
                    <a:pt x="52156" y="10615"/>
                    <a:pt x="51344" y="10096"/>
                    <a:pt x="50998" y="10545"/>
                  </a:cubicBezTo>
                  <a:cubicBezTo>
                    <a:pt x="50949" y="10609"/>
                    <a:pt x="50910" y="10635"/>
                    <a:pt x="50880" y="10635"/>
                  </a:cubicBezTo>
                  <a:cubicBezTo>
                    <a:pt x="50805" y="10635"/>
                    <a:pt x="50789" y="10469"/>
                    <a:pt x="50826" y="10321"/>
                  </a:cubicBezTo>
                  <a:cubicBezTo>
                    <a:pt x="51033" y="8990"/>
                    <a:pt x="50221" y="8541"/>
                    <a:pt x="49115" y="8161"/>
                  </a:cubicBezTo>
                  <a:cubicBezTo>
                    <a:pt x="46903" y="7400"/>
                    <a:pt x="44535" y="7176"/>
                    <a:pt x="42392" y="6070"/>
                  </a:cubicBezTo>
                  <a:cubicBezTo>
                    <a:pt x="41667" y="5697"/>
                    <a:pt x="40852" y="5536"/>
                    <a:pt x="40032" y="5536"/>
                  </a:cubicBezTo>
                  <a:cubicBezTo>
                    <a:pt x="39367" y="5536"/>
                    <a:pt x="38699" y="5642"/>
                    <a:pt x="38072" y="5828"/>
                  </a:cubicBezTo>
                  <a:cubicBezTo>
                    <a:pt x="36033" y="6432"/>
                    <a:pt x="33838" y="6502"/>
                    <a:pt x="31989" y="7642"/>
                  </a:cubicBezTo>
                  <a:cubicBezTo>
                    <a:pt x="31263" y="8074"/>
                    <a:pt x="29206" y="7296"/>
                    <a:pt x="30226" y="9457"/>
                  </a:cubicBezTo>
                  <a:cubicBezTo>
                    <a:pt x="30278" y="9578"/>
                    <a:pt x="29984" y="9854"/>
                    <a:pt x="29863" y="10079"/>
                  </a:cubicBezTo>
                  <a:cubicBezTo>
                    <a:pt x="28653" y="12412"/>
                    <a:pt x="26234" y="13224"/>
                    <a:pt x="24229" y="14555"/>
                  </a:cubicBezTo>
                  <a:cubicBezTo>
                    <a:pt x="22536" y="15661"/>
                    <a:pt x="23486" y="17112"/>
                    <a:pt x="24022" y="18236"/>
                  </a:cubicBezTo>
                  <a:cubicBezTo>
                    <a:pt x="24328" y="18880"/>
                    <a:pt x="24972" y="19241"/>
                    <a:pt x="25627" y="19241"/>
                  </a:cubicBezTo>
                  <a:cubicBezTo>
                    <a:pt x="26008" y="19241"/>
                    <a:pt x="26393" y="19119"/>
                    <a:pt x="26718" y="18858"/>
                  </a:cubicBezTo>
                  <a:cubicBezTo>
                    <a:pt x="27228" y="18470"/>
                    <a:pt x="27609" y="18306"/>
                    <a:pt x="27903" y="18306"/>
                  </a:cubicBezTo>
                  <a:cubicBezTo>
                    <a:pt x="28524" y="18306"/>
                    <a:pt x="28748" y="19042"/>
                    <a:pt x="28947" y="19946"/>
                  </a:cubicBezTo>
                  <a:cubicBezTo>
                    <a:pt x="28982" y="20223"/>
                    <a:pt x="28999" y="20499"/>
                    <a:pt x="28982" y="20776"/>
                  </a:cubicBezTo>
                  <a:cubicBezTo>
                    <a:pt x="28774" y="20551"/>
                    <a:pt x="28446" y="20396"/>
                    <a:pt x="28342" y="20119"/>
                  </a:cubicBezTo>
                  <a:cubicBezTo>
                    <a:pt x="28124" y="19474"/>
                    <a:pt x="27849" y="19234"/>
                    <a:pt x="27528" y="19234"/>
                  </a:cubicBezTo>
                  <a:cubicBezTo>
                    <a:pt x="27212" y="19234"/>
                    <a:pt x="26853" y="19465"/>
                    <a:pt x="26459" y="19774"/>
                  </a:cubicBezTo>
                  <a:cubicBezTo>
                    <a:pt x="25646" y="20379"/>
                    <a:pt x="25958" y="21260"/>
                    <a:pt x="26130" y="21899"/>
                  </a:cubicBezTo>
                  <a:cubicBezTo>
                    <a:pt x="26459" y="23092"/>
                    <a:pt x="25802" y="23420"/>
                    <a:pt x="24938" y="23627"/>
                  </a:cubicBezTo>
                  <a:cubicBezTo>
                    <a:pt x="23901" y="23852"/>
                    <a:pt x="23072" y="24267"/>
                    <a:pt x="22553" y="25269"/>
                  </a:cubicBezTo>
                  <a:cubicBezTo>
                    <a:pt x="22273" y="25790"/>
                    <a:pt x="21682" y="26043"/>
                    <a:pt x="21157" y="26043"/>
                  </a:cubicBezTo>
                  <a:cubicBezTo>
                    <a:pt x="21003" y="26043"/>
                    <a:pt x="20855" y="26021"/>
                    <a:pt x="20721" y="25978"/>
                  </a:cubicBezTo>
                  <a:cubicBezTo>
                    <a:pt x="20116" y="25788"/>
                    <a:pt x="20963" y="25390"/>
                    <a:pt x="20946" y="24993"/>
                  </a:cubicBezTo>
                  <a:cubicBezTo>
                    <a:pt x="20929" y="24543"/>
                    <a:pt x="20738" y="24129"/>
                    <a:pt x="20410" y="23835"/>
                  </a:cubicBezTo>
                  <a:cubicBezTo>
                    <a:pt x="19477" y="22798"/>
                    <a:pt x="18354" y="21709"/>
                    <a:pt x="18215" y="20327"/>
                  </a:cubicBezTo>
                  <a:cubicBezTo>
                    <a:pt x="18098" y="19205"/>
                    <a:pt x="17332" y="17921"/>
                    <a:pt x="16200" y="17921"/>
                  </a:cubicBezTo>
                  <a:cubicBezTo>
                    <a:pt x="16163" y="17921"/>
                    <a:pt x="16127" y="17922"/>
                    <a:pt x="16090" y="17925"/>
                  </a:cubicBezTo>
                  <a:cubicBezTo>
                    <a:pt x="15105" y="17976"/>
                    <a:pt x="14068" y="18391"/>
                    <a:pt x="13930" y="19221"/>
                  </a:cubicBezTo>
                  <a:cubicBezTo>
                    <a:pt x="13670" y="20430"/>
                    <a:pt x="14137" y="21709"/>
                    <a:pt x="15122" y="22470"/>
                  </a:cubicBezTo>
                  <a:cubicBezTo>
                    <a:pt x="15952" y="23109"/>
                    <a:pt x="15952" y="23161"/>
                    <a:pt x="15589" y="23489"/>
                  </a:cubicBezTo>
                  <a:cubicBezTo>
                    <a:pt x="14448" y="24526"/>
                    <a:pt x="14915" y="26116"/>
                    <a:pt x="14292" y="27377"/>
                  </a:cubicBezTo>
                  <a:cubicBezTo>
                    <a:pt x="14143" y="27687"/>
                    <a:pt x="14420" y="27822"/>
                    <a:pt x="14760" y="27822"/>
                  </a:cubicBezTo>
                  <a:cubicBezTo>
                    <a:pt x="14932" y="27822"/>
                    <a:pt x="15121" y="27787"/>
                    <a:pt x="15278" y="27723"/>
                  </a:cubicBezTo>
                  <a:cubicBezTo>
                    <a:pt x="16510" y="27249"/>
                    <a:pt x="17772" y="26919"/>
                    <a:pt x="19089" y="26919"/>
                  </a:cubicBezTo>
                  <a:cubicBezTo>
                    <a:pt x="19212" y="26919"/>
                    <a:pt x="19336" y="26922"/>
                    <a:pt x="19460" y="26928"/>
                  </a:cubicBezTo>
                  <a:lnTo>
                    <a:pt x="19874" y="26928"/>
                  </a:lnTo>
                  <a:cubicBezTo>
                    <a:pt x="19840" y="26997"/>
                    <a:pt x="19823" y="27136"/>
                    <a:pt x="19753" y="27153"/>
                  </a:cubicBezTo>
                  <a:cubicBezTo>
                    <a:pt x="18630" y="27585"/>
                    <a:pt x="17507" y="28138"/>
                    <a:pt x="16349" y="28414"/>
                  </a:cubicBezTo>
                  <a:cubicBezTo>
                    <a:pt x="15692" y="28570"/>
                    <a:pt x="14915" y="28432"/>
                    <a:pt x="14707" y="29209"/>
                  </a:cubicBezTo>
                  <a:cubicBezTo>
                    <a:pt x="14500" y="30004"/>
                    <a:pt x="15260" y="30194"/>
                    <a:pt x="15813" y="30505"/>
                  </a:cubicBezTo>
                  <a:cubicBezTo>
                    <a:pt x="17161" y="31318"/>
                    <a:pt x="17369" y="32493"/>
                    <a:pt x="16867" y="33910"/>
                  </a:cubicBezTo>
                  <a:cubicBezTo>
                    <a:pt x="16664" y="34503"/>
                    <a:pt x="16349" y="34660"/>
                    <a:pt x="15995" y="34660"/>
                  </a:cubicBezTo>
                  <a:cubicBezTo>
                    <a:pt x="15626" y="34660"/>
                    <a:pt x="15216" y="34489"/>
                    <a:pt x="14846" y="34463"/>
                  </a:cubicBezTo>
                  <a:cubicBezTo>
                    <a:pt x="13916" y="34396"/>
                    <a:pt x="12987" y="34203"/>
                    <a:pt x="12042" y="34203"/>
                  </a:cubicBezTo>
                  <a:cubicBezTo>
                    <a:pt x="12003" y="34203"/>
                    <a:pt x="11964" y="34203"/>
                    <a:pt x="11925" y="34204"/>
                  </a:cubicBezTo>
                  <a:cubicBezTo>
                    <a:pt x="10957" y="34221"/>
                    <a:pt x="9834" y="34446"/>
                    <a:pt x="9989" y="35759"/>
                  </a:cubicBezTo>
                  <a:cubicBezTo>
                    <a:pt x="10128" y="37072"/>
                    <a:pt x="9834" y="38196"/>
                    <a:pt x="9592" y="39440"/>
                  </a:cubicBezTo>
                  <a:cubicBezTo>
                    <a:pt x="9385" y="40425"/>
                    <a:pt x="8693" y="42136"/>
                    <a:pt x="10542" y="42464"/>
                  </a:cubicBezTo>
                  <a:cubicBezTo>
                    <a:pt x="12305" y="42758"/>
                    <a:pt x="12668" y="43173"/>
                    <a:pt x="11735" y="44693"/>
                  </a:cubicBezTo>
                  <a:cubicBezTo>
                    <a:pt x="11389" y="45298"/>
                    <a:pt x="10888" y="45817"/>
                    <a:pt x="10300" y="46180"/>
                  </a:cubicBezTo>
                  <a:cubicBezTo>
                    <a:pt x="9108" y="46871"/>
                    <a:pt x="8175" y="47752"/>
                    <a:pt x="8313" y="49342"/>
                  </a:cubicBezTo>
                  <a:cubicBezTo>
                    <a:pt x="8365" y="49964"/>
                    <a:pt x="8140" y="50707"/>
                    <a:pt x="7535" y="50967"/>
                  </a:cubicBezTo>
                  <a:cubicBezTo>
                    <a:pt x="5168" y="52021"/>
                    <a:pt x="3768" y="53991"/>
                    <a:pt x="2662" y="56168"/>
                  </a:cubicBezTo>
                  <a:cubicBezTo>
                    <a:pt x="1781" y="57931"/>
                    <a:pt x="122" y="59469"/>
                    <a:pt x="1279" y="61888"/>
                  </a:cubicBezTo>
                  <a:cubicBezTo>
                    <a:pt x="1936" y="63236"/>
                    <a:pt x="1573" y="64792"/>
                    <a:pt x="830" y="66209"/>
                  </a:cubicBezTo>
                  <a:cubicBezTo>
                    <a:pt x="1" y="67781"/>
                    <a:pt x="744" y="70477"/>
                    <a:pt x="2126" y="71687"/>
                  </a:cubicBezTo>
                  <a:cubicBezTo>
                    <a:pt x="2420" y="71946"/>
                    <a:pt x="2662" y="72240"/>
                    <a:pt x="2818" y="72586"/>
                  </a:cubicBezTo>
                  <a:cubicBezTo>
                    <a:pt x="4027" y="75040"/>
                    <a:pt x="5462" y="77303"/>
                    <a:pt x="7881" y="78755"/>
                  </a:cubicBezTo>
                  <a:cubicBezTo>
                    <a:pt x="8455" y="79100"/>
                    <a:pt x="9053" y="79742"/>
                    <a:pt x="9645" y="79742"/>
                  </a:cubicBezTo>
                  <a:cubicBezTo>
                    <a:pt x="9766" y="79742"/>
                    <a:pt x="9887" y="79715"/>
                    <a:pt x="10007" y="79654"/>
                  </a:cubicBezTo>
                  <a:cubicBezTo>
                    <a:pt x="12824" y="78254"/>
                    <a:pt x="16142" y="79844"/>
                    <a:pt x="18889" y="77874"/>
                  </a:cubicBezTo>
                  <a:cubicBezTo>
                    <a:pt x="19326" y="77562"/>
                    <a:pt x="19938" y="77352"/>
                    <a:pt x="20558" y="77352"/>
                  </a:cubicBezTo>
                  <a:cubicBezTo>
                    <a:pt x="21313" y="77352"/>
                    <a:pt x="22079" y="77663"/>
                    <a:pt x="22553" y="78479"/>
                  </a:cubicBezTo>
                  <a:cubicBezTo>
                    <a:pt x="23034" y="79313"/>
                    <a:pt x="23538" y="79650"/>
                    <a:pt x="24283" y="79650"/>
                  </a:cubicBezTo>
                  <a:cubicBezTo>
                    <a:pt x="24448" y="79650"/>
                    <a:pt x="24626" y="79633"/>
                    <a:pt x="24817" y="79602"/>
                  </a:cubicBezTo>
                  <a:cubicBezTo>
                    <a:pt x="24994" y="79574"/>
                    <a:pt x="25161" y="79561"/>
                    <a:pt x="25317" y="79561"/>
                  </a:cubicBezTo>
                  <a:cubicBezTo>
                    <a:pt x="26715" y="79561"/>
                    <a:pt x="27271" y="80640"/>
                    <a:pt x="26960" y="82194"/>
                  </a:cubicBezTo>
                  <a:cubicBezTo>
                    <a:pt x="26683" y="83611"/>
                    <a:pt x="25750" y="85218"/>
                    <a:pt x="26545" y="86480"/>
                  </a:cubicBezTo>
                  <a:cubicBezTo>
                    <a:pt x="27461" y="87966"/>
                    <a:pt x="28515" y="89400"/>
                    <a:pt x="29206" y="90973"/>
                  </a:cubicBezTo>
                  <a:cubicBezTo>
                    <a:pt x="30416" y="93721"/>
                    <a:pt x="31298" y="96641"/>
                    <a:pt x="29777" y="99631"/>
                  </a:cubicBezTo>
                  <a:cubicBezTo>
                    <a:pt x="28809" y="101515"/>
                    <a:pt x="28619" y="103502"/>
                    <a:pt x="29535" y="105369"/>
                  </a:cubicBezTo>
                  <a:cubicBezTo>
                    <a:pt x="30503" y="107321"/>
                    <a:pt x="31228" y="109274"/>
                    <a:pt x="31488" y="111469"/>
                  </a:cubicBezTo>
                  <a:cubicBezTo>
                    <a:pt x="31712" y="113456"/>
                    <a:pt x="31695" y="115599"/>
                    <a:pt x="33371" y="117172"/>
                  </a:cubicBezTo>
                  <a:cubicBezTo>
                    <a:pt x="34322" y="118088"/>
                    <a:pt x="34581" y="119436"/>
                    <a:pt x="35013" y="120645"/>
                  </a:cubicBezTo>
                  <a:cubicBezTo>
                    <a:pt x="35393" y="121717"/>
                    <a:pt x="34546" y="123065"/>
                    <a:pt x="35843" y="123998"/>
                  </a:cubicBezTo>
                  <a:cubicBezTo>
                    <a:pt x="36206" y="124270"/>
                    <a:pt x="36549" y="124368"/>
                    <a:pt x="36881" y="124368"/>
                  </a:cubicBezTo>
                  <a:cubicBezTo>
                    <a:pt x="37735" y="124368"/>
                    <a:pt x="38515" y="123721"/>
                    <a:pt x="39372" y="123721"/>
                  </a:cubicBezTo>
                  <a:cubicBezTo>
                    <a:pt x="39388" y="123721"/>
                    <a:pt x="39404" y="123721"/>
                    <a:pt x="39420" y="123721"/>
                  </a:cubicBezTo>
                  <a:cubicBezTo>
                    <a:pt x="39526" y="123724"/>
                    <a:pt x="39630" y="123725"/>
                    <a:pt x="39734" y="123725"/>
                  </a:cubicBezTo>
                  <a:cubicBezTo>
                    <a:pt x="44937" y="123725"/>
                    <a:pt x="47636" y="120353"/>
                    <a:pt x="49754" y="116100"/>
                  </a:cubicBezTo>
                  <a:cubicBezTo>
                    <a:pt x="50186" y="115236"/>
                    <a:pt x="49720" y="113957"/>
                    <a:pt x="50826" y="113508"/>
                  </a:cubicBezTo>
                  <a:cubicBezTo>
                    <a:pt x="52761" y="112713"/>
                    <a:pt x="53193" y="111175"/>
                    <a:pt x="52692" y="109499"/>
                  </a:cubicBezTo>
                  <a:cubicBezTo>
                    <a:pt x="51949" y="107028"/>
                    <a:pt x="53297" y="106112"/>
                    <a:pt x="55181" y="105282"/>
                  </a:cubicBezTo>
                  <a:cubicBezTo>
                    <a:pt x="57773" y="104107"/>
                    <a:pt x="59449" y="98370"/>
                    <a:pt x="57963" y="96071"/>
                  </a:cubicBezTo>
                  <a:cubicBezTo>
                    <a:pt x="56770" y="94239"/>
                    <a:pt x="57099" y="92217"/>
                    <a:pt x="57444" y="90316"/>
                  </a:cubicBezTo>
                  <a:cubicBezTo>
                    <a:pt x="57911" y="87621"/>
                    <a:pt x="59933" y="85823"/>
                    <a:pt x="61851" y="84164"/>
                  </a:cubicBezTo>
                  <a:cubicBezTo>
                    <a:pt x="65601" y="80915"/>
                    <a:pt x="68055" y="76992"/>
                    <a:pt x="69109" y="72171"/>
                  </a:cubicBezTo>
                  <a:cubicBezTo>
                    <a:pt x="69271" y="71459"/>
                    <a:pt x="69266" y="70656"/>
                    <a:pt x="68371" y="70656"/>
                  </a:cubicBezTo>
                  <a:cubicBezTo>
                    <a:pt x="68311" y="70656"/>
                    <a:pt x="68246" y="70660"/>
                    <a:pt x="68176" y="70667"/>
                  </a:cubicBezTo>
                  <a:cubicBezTo>
                    <a:pt x="67157" y="70788"/>
                    <a:pt x="66154" y="71151"/>
                    <a:pt x="65152" y="71462"/>
                  </a:cubicBezTo>
                  <a:cubicBezTo>
                    <a:pt x="63960" y="71826"/>
                    <a:pt x="63201" y="72060"/>
                    <a:pt x="62664" y="72060"/>
                  </a:cubicBezTo>
                  <a:cubicBezTo>
                    <a:pt x="61727" y="72060"/>
                    <a:pt x="61469" y="71346"/>
                    <a:pt x="60772" y="69363"/>
                  </a:cubicBezTo>
                  <a:lnTo>
                    <a:pt x="60772" y="69363"/>
                  </a:lnTo>
                  <a:cubicBezTo>
                    <a:pt x="61180" y="69747"/>
                    <a:pt x="61467" y="70422"/>
                    <a:pt x="62074" y="70422"/>
                  </a:cubicBezTo>
                  <a:cubicBezTo>
                    <a:pt x="62180" y="70422"/>
                    <a:pt x="62295" y="70402"/>
                    <a:pt x="62422" y="70356"/>
                  </a:cubicBezTo>
                  <a:cubicBezTo>
                    <a:pt x="63925" y="69769"/>
                    <a:pt x="65359" y="68957"/>
                    <a:pt x="66897" y="68455"/>
                  </a:cubicBezTo>
                  <a:cubicBezTo>
                    <a:pt x="68660" y="67868"/>
                    <a:pt x="69732" y="66209"/>
                    <a:pt x="71391" y="65639"/>
                  </a:cubicBezTo>
                  <a:cubicBezTo>
                    <a:pt x="73706" y="64844"/>
                    <a:pt x="76713" y="61716"/>
                    <a:pt x="76852" y="59383"/>
                  </a:cubicBezTo>
                  <a:cubicBezTo>
                    <a:pt x="76834" y="59072"/>
                    <a:pt x="76713" y="58778"/>
                    <a:pt x="76506" y="58553"/>
                  </a:cubicBezTo>
                  <a:cubicBezTo>
                    <a:pt x="75918" y="57810"/>
                    <a:pt x="75279" y="57153"/>
                    <a:pt x="74294" y="56894"/>
                  </a:cubicBezTo>
                  <a:cubicBezTo>
                    <a:pt x="73724" y="56739"/>
                    <a:pt x="73378" y="56151"/>
                    <a:pt x="73516" y="55581"/>
                  </a:cubicBezTo>
                  <a:cubicBezTo>
                    <a:pt x="73547" y="55481"/>
                    <a:pt x="73596" y="55443"/>
                    <a:pt x="73658" y="55443"/>
                  </a:cubicBezTo>
                  <a:cubicBezTo>
                    <a:pt x="73842" y="55443"/>
                    <a:pt x="74139" y="55775"/>
                    <a:pt x="74398" y="55788"/>
                  </a:cubicBezTo>
                  <a:cubicBezTo>
                    <a:pt x="75366" y="55855"/>
                    <a:pt x="76333" y="56083"/>
                    <a:pt x="77301" y="56083"/>
                  </a:cubicBezTo>
                  <a:cubicBezTo>
                    <a:pt x="77336" y="56083"/>
                    <a:pt x="77370" y="56083"/>
                    <a:pt x="77405" y="56082"/>
                  </a:cubicBezTo>
                  <a:cubicBezTo>
                    <a:pt x="77727" y="56077"/>
                    <a:pt x="78047" y="56073"/>
                    <a:pt x="78365" y="56073"/>
                  </a:cubicBezTo>
                  <a:cubicBezTo>
                    <a:pt x="81373" y="56073"/>
                    <a:pt x="84145" y="56432"/>
                    <a:pt x="85786" y="59746"/>
                  </a:cubicBezTo>
                  <a:cubicBezTo>
                    <a:pt x="86136" y="60461"/>
                    <a:pt x="86996" y="61297"/>
                    <a:pt x="88011" y="61297"/>
                  </a:cubicBezTo>
                  <a:cubicBezTo>
                    <a:pt x="88148" y="61297"/>
                    <a:pt x="88288" y="61282"/>
                    <a:pt x="88430" y="61249"/>
                  </a:cubicBezTo>
                  <a:cubicBezTo>
                    <a:pt x="88585" y="61214"/>
                    <a:pt x="88707" y="61197"/>
                    <a:pt x="88805" y="61197"/>
                  </a:cubicBezTo>
                  <a:cubicBezTo>
                    <a:pt x="89186" y="61197"/>
                    <a:pt x="89184" y="61451"/>
                    <a:pt x="89225" y="61837"/>
                  </a:cubicBezTo>
                  <a:cubicBezTo>
                    <a:pt x="89830" y="66554"/>
                    <a:pt x="91990" y="70685"/>
                    <a:pt x="94133" y="74832"/>
                  </a:cubicBezTo>
                  <a:cubicBezTo>
                    <a:pt x="94475" y="75487"/>
                    <a:pt x="94875" y="75911"/>
                    <a:pt x="95290" y="75911"/>
                  </a:cubicBezTo>
                  <a:cubicBezTo>
                    <a:pt x="95652" y="75911"/>
                    <a:pt x="96025" y="75588"/>
                    <a:pt x="96380" y="74815"/>
                  </a:cubicBezTo>
                  <a:cubicBezTo>
                    <a:pt x="96622" y="74297"/>
                    <a:pt x="97036" y="73847"/>
                    <a:pt x="97382" y="73381"/>
                  </a:cubicBezTo>
                  <a:lnTo>
                    <a:pt x="97538" y="73225"/>
                  </a:lnTo>
                  <a:cubicBezTo>
                    <a:pt x="98212" y="71618"/>
                    <a:pt x="98056" y="69993"/>
                    <a:pt x="97831" y="68317"/>
                  </a:cubicBezTo>
                  <a:cubicBezTo>
                    <a:pt x="97762" y="67833"/>
                    <a:pt x="97589" y="67211"/>
                    <a:pt x="98194" y="67073"/>
                  </a:cubicBezTo>
                  <a:cubicBezTo>
                    <a:pt x="99784" y="66693"/>
                    <a:pt x="100268" y="65258"/>
                    <a:pt x="101149" y="64187"/>
                  </a:cubicBezTo>
                  <a:cubicBezTo>
                    <a:pt x="102117" y="63029"/>
                    <a:pt x="103137" y="61629"/>
                    <a:pt x="104243" y="60903"/>
                  </a:cubicBezTo>
                  <a:cubicBezTo>
                    <a:pt x="104825" y="60515"/>
                    <a:pt x="105739" y="59942"/>
                    <a:pt x="106690" y="59942"/>
                  </a:cubicBezTo>
                  <a:cubicBezTo>
                    <a:pt x="107432" y="59942"/>
                    <a:pt x="108196" y="60292"/>
                    <a:pt x="108840" y="61353"/>
                  </a:cubicBezTo>
                  <a:cubicBezTo>
                    <a:pt x="109600" y="62632"/>
                    <a:pt x="110965" y="63565"/>
                    <a:pt x="111017" y="65258"/>
                  </a:cubicBezTo>
                  <a:cubicBezTo>
                    <a:pt x="111034" y="65777"/>
                    <a:pt x="110793" y="66433"/>
                    <a:pt x="111536" y="66693"/>
                  </a:cubicBezTo>
                  <a:cubicBezTo>
                    <a:pt x="111822" y="66788"/>
                    <a:pt x="112112" y="66862"/>
                    <a:pt x="112391" y="66862"/>
                  </a:cubicBezTo>
                  <a:cubicBezTo>
                    <a:pt x="112769" y="66862"/>
                    <a:pt x="113129" y="66727"/>
                    <a:pt x="113437" y="66330"/>
                  </a:cubicBezTo>
                  <a:cubicBezTo>
                    <a:pt x="113540" y="66205"/>
                    <a:pt x="113700" y="66031"/>
                    <a:pt x="113856" y="66031"/>
                  </a:cubicBezTo>
                  <a:cubicBezTo>
                    <a:pt x="113960" y="66031"/>
                    <a:pt x="114062" y="66109"/>
                    <a:pt x="114145" y="66330"/>
                  </a:cubicBezTo>
                  <a:cubicBezTo>
                    <a:pt x="114543" y="67470"/>
                    <a:pt x="114802" y="68663"/>
                    <a:pt x="115286" y="69769"/>
                  </a:cubicBezTo>
                  <a:cubicBezTo>
                    <a:pt x="116271" y="72033"/>
                    <a:pt x="114940" y="74677"/>
                    <a:pt x="116858" y="76871"/>
                  </a:cubicBezTo>
                  <a:cubicBezTo>
                    <a:pt x="118241" y="78461"/>
                    <a:pt x="118362" y="80915"/>
                    <a:pt x="119900" y="82540"/>
                  </a:cubicBezTo>
                  <a:cubicBezTo>
                    <a:pt x="120401" y="82799"/>
                    <a:pt x="120885" y="83058"/>
                    <a:pt x="121386" y="83300"/>
                  </a:cubicBezTo>
                  <a:cubicBezTo>
                    <a:pt x="121538" y="83368"/>
                    <a:pt x="121699" y="83403"/>
                    <a:pt x="121846" y="83403"/>
                  </a:cubicBezTo>
                  <a:cubicBezTo>
                    <a:pt x="122184" y="83403"/>
                    <a:pt x="122445" y="83219"/>
                    <a:pt x="122337" y="82834"/>
                  </a:cubicBezTo>
                  <a:cubicBezTo>
                    <a:pt x="121818" y="80915"/>
                    <a:pt x="121991" y="78790"/>
                    <a:pt x="119969" y="77355"/>
                  </a:cubicBezTo>
                  <a:cubicBezTo>
                    <a:pt x="118414" y="76249"/>
                    <a:pt x="117239" y="74521"/>
                    <a:pt x="117463" y="72378"/>
                  </a:cubicBezTo>
                  <a:cubicBezTo>
                    <a:pt x="117528" y="71821"/>
                    <a:pt x="116912" y="70437"/>
                    <a:pt x="117695" y="70437"/>
                  </a:cubicBezTo>
                  <a:cubicBezTo>
                    <a:pt x="117955" y="70437"/>
                    <a:pt x="118371" y="70590"/>
                    <a:pt x="119019" y="70979"/>
                  </a:cubicBezTo>
                  <a:cubicBezTo>
                    <a:pt x="120194" y="71704"/>
                    <a:pt x="121386" y="72655"/>
                    <a:pt x="121749" y="73605"/>
                  </a:cubicBezTo>
                  <a:cubicBezTo>
                    <a:pt x="122096" y="74553"/>
                    <a:pt x="122434" y="74868"/>
                    <a:pt x="122776" y="74868"/>
                  </a:cubicBezTo>
                  <a:cubicBezTo>
                    <a:pt x="123251" y="74868"/>
                    <a:pt x="123732" y="74261"/>
                    <a:pt x="124255" y="73899"/>
                  </a:cubicBezTo>
                  <a:cubicBezTo>
                    <a:pt x="124531" y="73709"/>
                    <a:pt x="124721" y="73363"/>
                    <a:pt x="125015" y="73208"/>
                  </a:cubicBezTo>
                  <a:cubicBezTo>
                    <a:pt x="126743" y="72292"/>
                    <a:pt x="127210" y="70961"/>
                    <a:pt x="126743" y="69043"/>
                  </a:cubicBezTo>
                  <a:cubicBezTo>
                    <a:pt x="126294" y="67159"/>
                    <a:pt x="125292" y="65725"/>
                    <a:pt x="123892" y="64533"/>
                  </a:cubicBezTo>
                  <a:cubicBezTo>
                    <a:pt x="122596" y="63409"/>
                    <a:pt x="122285" y="62459"/>
                    <a:pt x="123546" y="61059"/>
                  </a:cubicBezTo>
                  <a:cubicBezTo>
                    <a:pt x="123952" y="60621"/>
                    <a:pt x="124332" y="60388"/>
                    <a:pt x="124705" y="60388"/>
                  </a:cubicBezTo>
                  <a:cubicBezTo>
                    <a:pt x="124936" y="60388"/>
                    <a:pt x="125164" y="60477"/>
                    <a:pt x="125395" y="60661"/>
                  </a:cubicBezTo>
                  <a:cubicBezTo>
                    <a:pt x="126000" y="61145"/>
                    <a:pt x="125810" y="61750"/>
                    <a:pt x="125119" y="62234"/>
                  </a:cubicBezTo>
                  <a:cubicBezTo>
                    <a:pt x="124618" y="62580"/>
                    <a:pt x="124445" y="63219"/>
                    <a:pt x="125050" y="63651"/>
                  </a:cubicBezTo>
                  <a:cubicBezTo>
                    <a:pt x="125442" y="63952"/>
                    <a:pt x="125858" y="64171"/>
                    <a:pt x="126268" y="64171"/>
                  </a:cubicBezTo>
                  <a:cubicBezTo>
                    <a:pt x="126635" y="64171"/>
                    <a:pt x="126996" y="63996"/>
                    <a:pt x="127331" y="63547"/>
                  </a:cubicBezTo>
                  <a:cubicBezTo>
                    <a:pt x="127694" y="63046"/>
                    <a:pt x="128247" y="62407"/>
                    <a:pt x="127469" y="61940"/>
                  </a:cubicBezTo>
                  <a:cubicBezTo>
                    <a:pt x="126398" y="61318"/>
                    <a:pt x="127037" y="61042"/>
                    <a:pt x="127590" y="60696"/>
                  </a:cubicBezTo>
                  <a:cubicBezTo>
                    <a:pt x="130061" y="59210"/>
                    <a:pt x="133449" y="59106"/>
                    <a:pt x="134693" y="55788"/>
                  </a:cubicBezTo>
                  <a:cubicBezTo>
                    <a:pt x="135298" y="54146"/>
                    <a:pt x="136093" y="52591"/>
                    <a:pt x="135851" y="50725"/>
                  </a:cubicBezTo>
                  <a:cubicBezTo>
                    <a:pt x="135522" y="48288"/>
                    <a:pt x="133932" y="46629"/>
                    <a:pt x="132498" y="44918"/>
                  </a:cubicBezTo>
                  <a:cubicBezTo>
                    <a:pt x="131772" y="44054"/>
                    <a:pt x="131859" y="43622"/>
                    <a:pt x="132775" y="43173"/>
                  </a:cubicBezTo>
                  <a:cubicBezTo>
                    <a:pt x="133120" y="43017"/>
                    <a:pt x="133397" y="42793"/>
                    <a:pt x="133362" y="42378"/>
                  </a:cubicBezTo>
                  <a:cubicBezTo>
                    <a:pt x="133345" y="41980"/>
                    <a:pt x="133051" y="41635"/>
                    <a:pt x="132671" y="41548"/>
                  </a:cubicBezTo>
                  <a:cubicBezTo>
                    <a:pt x="132227" y="41462"/>
                    <a:pt x="131713" y="41297"/>
                    <a:pt x="131292" y="41297"/>
                  </a:cubicBezTo>
                  <a:cubicBezTo>
                    <a:pt x="131122" y="41297"/>
                    <a:pt x="130968" y="41323"/>
                    <a:pt x="130839" y="41393"/>
                  </a:cubicBezTo>
                  <a:cubicBezTo>
                    <a:pt x="130667" y="41486"/>
                    <a:pt x="130517" y="41524"/>
                    <a:pt x="130385" y="41524"/>
                  </a:cubicBezTo>
                  <a:cubicBezTo>
                    <a:pt x="129751" y="41524"/>
                    <a:pt x="129496" y="40648"/>
                    <a:pt x="128935" y="40648"/>
                  </a:cubicBezTo>
                  <a:cubicBezTo>
                    <a:pt x="128871" y="40648"/>
                    <a:pt x="128804" y="40659"/>
                    <a:pt x="128731" y="40684"/>
                  </a:cubicBezTo>
                  <a:cubicBezTo>
                    <a:pt x="129025" y="40425"/>
                    <a:pt x="129336" y="40166"/>
                    <a:pt x="129612" y="39889"/>
                  </a:cubicBezTo>
                  <a:cubicBezTo>
                    <a:pt x="129699" y="39786"/>
                    <a:pt x="129768" y="39647"/>
                    <a:pt x="129802" y="39509"/>
                  </a:cubicBezTo>
                  <a:cubicBezTo>
                    <a:pt x="129896" y="39229"/>
                    <a:pt x="130059" y="38963"/>
                    <a:pt x="130355" y="38963"/>
                  </a:cubicBezTo>
                  <a:cubicBezTo>
                    <a:pt x="130388" y="38963"/>
                    <a:pt x="130423" y="38966"/>
                    <a:pt x="130459" y="38973"/>
                  </a:cubicBezTo>
                  <a:cubicBezTo>
                    <a:pt x="130822" y="39025"/>
                    <a:pt x="130718" y="39405"/>
                    <a:pt x="130753" y="39665"/>
                  </a:cubicBezTo>
                  <a:cubicBezTo>
                    <a:pt x="130885" y="40368"/>
                    <a:pt x="131150" y="40680"/>
                    <a:pt x="131522" y="40680"/>
                  </a:cubicBezTo>
                  <a:cubicBezTo>
                    <a:pt x="131781" y="40680"/>
                    <a:pt x="132092" y="40529"/>
                    <a:pt x="132446" y="40252"/>
                  </a:cubicBezTo>
                  <a:cubicBezTo>
                    <a:pt x="132816" y="39963"/>
                    <a:pt x="133198" y="39825"/>
                    <a:pt x="133552" y="39825"/>
                  </a:cubicBezTo>
                  <a:cubicBezTo>
                    <a:pt x="134190" y="39825"/>
                    <a:pt x="134735" y="40276"/>
                    <a:pt x="134935" y="41099"/>
                  </a:cubicBezTo>
                  <a:cubicBezTo>
                    <a:pt x="135004" y="41410"/>
                    <a:pt x="135246" y="41911"/>
                    <a:pt x="135436" y="41928"/>
                  </a:cubicBezTo>
                  <a:cubicBezTo>
                    <a:pt x="136836" y="42067"/>
                    <a:pt x="137130" y="43259"/>
                    <a:pt x="137441" y="44192"/>
                  </a:cubicBezTo>
                  <a:cubicBezTo>
                    <a:pt x="137757" y="45176"/>
                    <a:pt x="138205" y="45491"/>
                    <a:pt x="138710" y="45491"/>
                  </a:cubicBezTo>
                  <a:cubicBezTo>
                    <a:pt x="139226" y="45491"/>
                    <a:pt x="139803" y="45163"/>
                    <a:pt x="140361" y="44884"/>
                  </a:cubicBezTo>
                  <a:cubicBezTo>
                    <a:pt x="141813" y="44175"/>
                    <a:pt x="140586" y="43363"/>
                    <a:pt x="140327" y="42654"/>
                  </a:cubicBezTo>
                  <a:cubicBezTo>
                    <a:pt x="140188" y="42188"/>
                    <a:pt x="139739" y="41773"/>
                    <a:pt x="139324" y="41479"/>
                  </a:cubicBezTo>
                  <a:cubicBezTo>
                    <a:pt x="137717" y="40356"/>
                    <a:pt x="137648" y="38921"/>
                    <a:pt x="138305" y="37245"/>
                  </a:cubicBezTo>
                  <a:cubicBezTo>
                    <a:pt x="138533" y="36644"/>
                    <a:pt x="138753" y="36160"/>
                    <a:pt x="139216" y="36160"/>
                  </a:cubicBezTo>
                  <a:cubicBezTo>
                    <a:pt x="139418" y="36160"/>
                    <a:pt x="139666" y="36252"/>
                    <a:pt x="139981" y="36468"/>
                  </a:cubicBezTo>
                  <a:cubicBezTo>
                    <a:pt x="140121" y="36569"/>
                    <a:pt x="140268" y="36617"/>
                    <a:pt x="140413" y="36617"/>
                  </a:cubicBezTo>
                  <a:cubicBezTo>
                    <a:pt x="140661" y="36617"/>
                    <a:pt x="140902" y="36477"/>
                    <a:pt x="141087" y="36226"/>
                  </a:cubicBezTo>
                  <a:cubicBezTo>
                    <a:pt x="142573" y="34255"/>
                    <a:pt x="142850" y="29797"/>
                    <a:pt x="141640" y="27706"/>
                  </a:cubicBezTo>
                  <a:cubicBezTo>
                    <a:pt x="141485" y="27447"/>
                    <a:pt x="141104" y="27187"/>
                    <a:pt x="141398" y="26807"/>
                  </a:cubicBezTo>
                  <a:lnTo>
                    <a:pt x="141398" y="26807"/>
                  </a:lnTo>
                  <a:cubicBezTo>
                    <a:pt x="141623" y="26997"/>
                    <a:pt x="141917" y="27153"/>
                    <a:pt x="142072" y="27395"/>
                  </a:cubicBezTo>
                  <a:cubicBezTo>
                    <a:pt x="142988" y="28812"/>
                    <a:pt x="143869" y="30229"/>
                    <a:pt x="144733" y="31663"/>
                  </a:cubicBezTo>
                  <a:cubicBezTo>
                    <a:pt x="144984" y="32062"/>
                    <a:pt x="145261" y="32460"/>
                    <a:pt x="145713" y="32460"/>
                  </a:cubicBezTo>
                  <a:cubicBezTo>
                    <a:pt x="145790" y="32460"/>
                    <a:pt x="145872" y="32449"/>
                    <a:pt x="145960" y="32424"/>
                  </a:cubicBezTo>
                  <a:cubicBezTo>
                    <a:pt x="146323" y="32320"/>
                    <a:pt x="146825" y="32043"/>
                    <a:pt x="146928" y="31750"/>
                  </a:cubicBezTo>
                  <a:cubicBezTo>
                    <a:pt x="147118" y="31197"/>
                    <a:pt x="146496" y="30972"/>
                    <a:pt x="146151" y="30644"/>
                  </a:cubicBezTo>
                  <a:cubicBezTo>
                    <a:pt x="145805" y="30298"/>
                    <a:pt x="144889" y="29935"/>
                    <a:pt x="145511" y="29348"/>
                  </a:cubicBezTo>
                  <a:cubicBezTo>
                    <a:pt x="146220" y="28674"/>
                    <a:pt x="145701" y="28363"/>
                    <a:pt x="145373" y="27982"/>
                  </a:cubicBezTo>
                  <a:cubicBezTo>
                    <a:pt x="144924" y="27464"/>
                    <a:pt x="144353" y="27049"/>
                    <a:pt x="143904" y="26513"/>
                  </a:cubicBezTo>
                  <a:cubicBezTo>
                    <a:pt x="142452" y="24803"/>
                    <a:pt x="140309" y="24008"/>
                    <a:pt x="138927" y="23455"/>
                  </a:cubicBezTo>
                  <a:cubicBezTo>
                    <a:pt x="137233" y="22781"/>
                    <a:pt x="135350" y="23368"/>
                    <a:pt x="133794" y="22349"/>
                  </a:cubicBezTo>
                  <a:cubicBezTo>
                    <a:pt x="133621" y="22228"/>
                    <a:pt x="133120" y="22141"/>
                    <a:pt x="133379" y="21934"/>
                  </a:cubicBezTo>
                  <a:cubicBezTo>
                    <a:pt x="134416" y="21156"/>
                    <a:pt x="134192" y="19843"/>
                    <a:pt x="134814" y="18910"/>
                  </a:cubicBezTo>
                  <a:cubicBezTo>
                    <a:pt x="135183" y="18357"/>
                    <a:pt x="137525" y="17996"/>
                    <a:pt x="139389" y="17996"/>
                  </a:cubicBezTo>
                  <a:cubicBezTo>
                    <a:pt x="140321" y="17996"/>
                    <a:pt x="141133" y="18086"/>
                    <a:pt x="141519" y="18287"/>
                  </a:cubicBezTo>
                  <a:cubicBezTo>
                    <a:pt x="141913" y="18491"/>
                    <a:pt x="142318" y="18567"/>
                    <a:pt x="142722" y="18567"/>
                  </a:cubicBezTo>
                  <a:cubicBezTo>
                    <a:pt x="143310" y="18567"/>
                    <a:pt x="143896" y="18407"/>
                    <a:pt x="144440" y="18253"/>
                  </a:cubicBezTo>
                  <a:cubicBezTo>
                    <a:pt x="145183" y="18028"/>
                    <a:pt x="144301" y="17320"/>
                    <a:pt x="144440" y="16905"/>
                  </a:cubicBezTo>
                  <a:cubicBezTo>
                    <a:pt x="144595" y="16473"/>
                    <a:pt x="144232" y="15764"/>
                    <a:pt x="144803" y="15626"/>
                  </a:cubicBezTo>
                  <a:cubicBezTo>
                    <a:pt x="144894" y="15602"/>
                    <a:pt x="144986" y="15590"/>
                    <a:pt x="145078" y="15590"/>
                  </a:cubicBezTo>
                  <a:cubicBezTo>
                    <a:pt x="145503" y="15590"/>
                    <a:pt x="145922" y="15838"/>
                    <a:pt x="146306" y="16179"/>
                  </a:cubicBezTo>
                  <a:cubicBezTo>
                    <a:pt x="146709" y="16532"/>
                    <a:pt x="147171" y="16997"/>
                    <a:pt x="147617" y="16997"/>
                  </a:cubicBezTo>
                  <a:cubicBezTo>
                    <a:pt x="147935" y="16997"/>
                    <a:pt x="148244" y="16760"/>
                    <a:pt x="148518" y="16075"/>
                  </a:cubicBezTo>
                  <a:cubicBezTo>
                    <a:pt x="148584" y="15900"/>
                    <a:pt x="148692" y="15801"/>
                    <a:pt x="148828" y="15801"/>
                  </a:cubicBezTo>
                  <a:cubicBezTo>
                    <a:pt x="148906" y="15801"/>
                    <a:pt x="148994" y="15833"/>
                    <a:pt x="149088" y="15903"/>
                  </a:cubicBezTo>
                  <a:cubicBezTo>
                    <a:pt x="149348" y="16110"/>
                    <a:pt x="149348" y="16335"/>
                    <a:pt x="149192" y="16646"/>
                  </a:cubicBezTo>
                  <a:cubicBezTo>
                    <a:pt x="148743" y="17596"/>
                    <a:pt x="147965" y="18547"/>
                    <a:pt x="147965" y="19497"/>
                  </a:cubicBezTo>
                  <a:cubicBezTo>
                    <a:pt x="147931" y="21122"/>
                    <a:pt x="148708" y="22677"/>
                    <a:pt x="150022" y="23627"/>
                  </a:cubicBezTo>
                  <a:cubicBezTo>
                    <a:pt x="151231" y="24561"/>
                    <a:pt x="152631" y="25269"/>
                    <a:pt x="153582" y="26513"/>
                  </a:cubicBezTo>
                  <a:cubicBezTo>
                    <a:pt x="153835" y="26852"/>
                    <a:pt x="154112" y="27339"/>
                    <a:pt x="154580" y="27339"/>
                  </a:cubicBezTo>
                  <a:cubicBezTo>
                    <a:pt x="154686" y="27339"/>
                    <a:pt x="154802" y="27314"/>
                    <a:pt x="154930" y="27257"/>
                  </a:cubicBezTo>
                  <a:cubicBezTo>
                    <a:pt x="155621" y="26928"/>
                    <a:pt x="155673" y="26271"/>
                    <a:pt x="155604" y="25615"/>
                  </a:cubicBezTo>
                  <a:cubicBezTo>
                    <a:pt x="155448" y="24025"/>
                    <a:pt x="155863" y="22435"/>
                    <a:pt x="154739" y="20845"/>
                  </a:cubicBezTo>
                  <a:cubicBezTo>
                    <a:pt x="154065" y="19877"/>
                    <a:pt x="153772" y="18823"/>
                    <a:pt x="152406" y="18737"/>
                  </a:cubicBezTo>
                  <a:cubicBezTo>
                    <a:pt x="152044" y="18720"/>
                    <a:pt x="151940" y="18478"/>
                    <a:pt x="151888" y="18201"/>
                  </a:cubicBezTo>
                  <a:cubicBezTo>
                    <a:pt x="151820" y="17931"/>
                    <a:pt x="151918" y="17578"/>
                    <a:pt x="152229" y="17578"/>
                  </a:cubicBezTo>
                  <a:cubicBezTo>
                    <a:pt x="152236" y="17578"/>
                    <a:pt x="152243" y="17579"/>
                    <a:pt x="152251" y="17579"/>
                  </a:cubicBezTo>
                  <a:cubicBezTo>
                    <a:pt x="152284" y="17581"/>
                    <a:pt x="152317" y="17582"/>
                    <a:pt x="152350" y="17582"/>
                  </a:cubicBezTo>
                  <a:cubicBezTo>
                    <a:pt x="153000" y="17582"/>
                    <a:pt x="153628" y="17254"/>
                    <a:pt x="154277" y="17254"/>
                  </a:cubicBezTo>
                  <a:cubicBezTo>
                    <a:pt x="154558" y="17254"/>
                    <a:pt x="154844" y="17316"/>
                    <a:pt x="155137" y="17493"/>
                  </a:cubicBezTo>
                  <a:cubicBezTo>
                    <a:pt x="155393" y="17649"/>
                    <a:pt x="155627" y="17726"/>
                    <a:pt x="155836" y="17726"/>
                  </a:cubicBezTo>
                  <a:cubicBezTo>
                    <a:pt x="156249" y="17726"/>
                    <a:pt x="156566" y="17427"/>
                    <a:pt x="156761" y="16853"/>
                  </a:cubicBezTo>
                  <a:cubicBezTo>
                    <a:pt x="157072" y="15920"/>
                    <a:pt x="157954" y="15505"/>
                    <a:pt x="158662" y="15039"/>
                  </a:cubicBezTo>
                  <a:cubicBezTo>
                    <a:pt x="158771" y="14969"/>
                    <a:pt x="158912" y="14953"/>
                    <a:pt x="159064" y="14953"/>
                  </a:cubicBezTo>
                  <a:cubicBezTo>
                    <a:pt x="159192" y="14953"/>
                    <a:pt x="159327" y="14964"/>
                    <a:pt x="159458" y="14964"/>
                  </a:cubicBezTo>
                  <a:cubicBezTo>
                    <a:pt x="159792" y="14964"/>
                    <a:pt x="160100" y="14892"/>
                    <a:pt x="160183" y="14382"/>
                  </a:cubicBezTo>
                  <a:cubicBezTo>
                    <a:pt x="160304" y="13501"/>
                    <a:pt x="159475" y="13310"/>
                    <a:pt x="158887" y="12965"/>
                  </a:cubicBezTo>
                  <a:cubicBezTo>
                    <a:pt x="158662" y="12827"/>
                    <a:pt x="158334" y="12550"/>
                    <a:pt x="158351" y="12395"/>
                  </a:cubicBezTo>
                  <a:cubicBezTo>
                    <a:pt x="158404" y="12154"/>
                    <a:pt x="158582" y="12097"/>
                    <a:pt x="158776" y="12097"/>
                  </a:cubicBezTo>
                  <a:cubicBezTo>
                    <a:pt x="158903" y="12097"/>
                    <a:pt x="159037" y="12122"/>
                    <a:pt x="159146" y="12135"/>
                  </a:cubicBezTo>
                  <a:cubicBezTo>
                    <a:pt x="160460" y="12308"/>
                    <a:pt x="161652" y="12999"/>
                    <a:pt x="163017" y="12999"/>
                  </a:cubicBezTo>
                  <a:cubicBezTo>
                    <a:pt x="163570" y="12999"/>
                    <a:pt x="163795" y="12913"/>
                    <a:pt x="164002" y="12274"/>
                  </a:cubicBezTo>
                  <a:cubicBezTo>
                    <a:pt x="164745" y="10182"/>
                    <a:pt x="163311" y="10010"/>
                    <a:pt x="161998" y="9923"/>
                  </a:cubicBezTo>
                  <a:cubicBezTo>
                    <a:pt x="160218" y="9820"/>
                    <a:pt x="158438" y="9543"/>
                    <a:pt x="156710" y="9076"/>
                  </a:cubicBezTo>
                  <a:cubicBezTo>
                    <a:pt x="153313" y="8169"/>
                    <a:pt x="149984" y="6872"/>
                    <a:pt x="146431" y="6872"/>
                  </a:cubicBezTo>
                  <a:cubicBezTo>
                    <a:pt x="145249" y="6872"/>
                    <a:pt x="144041" y="7016"/>
                    <a:pt x="142798" y="7366"/>
                  </a:cubicBezTo>
                  <a:cubicBezTo>
                    <a:pt x="142441" y="7468"/>
                    <a:pt x="142044" y="7507"/>
                    <a:pt x="141624" y="7507"/>
                  </a:cubicBezTo>
                  <a:cubicBezTo>
                    <a:pt x="140475" y="7507"/>
                    <a:pt x="139148" y="7211"/>
                    <a:pt x="137959" y="7072"/>
                  </a:cubicBezTo>
                  <a:cubicBezTo>
                    <a:pt x="135760" y="6810"/>
                    <a:pt x="133765" y="5577"/>
                    <a:pt x="131513" y="5577"/>
                  </a:cubicBezTo>
                  <a:cubicBezTo>
                    <a:pt x="131235" y="5577"/>
                    <a:pt x="130953" y="5596"/>
                    <a:pt x="130666" y="5637"/>
                  </a:cubicBezTo>
                  <a:cubicBezTo>
                    <a:pt x="130197" y="5701"/>
                    <a:pt x="129713" y="5752"/>
                    <a:pt x="129231" y="5752"/>
                  </a:cubicBezTo>
                  <a:cubicBezTo>
                    <a:pt x="128525" y="5752"/>
                    <a:pt x="127823" y="5641"/>
                    <a:pt x="127175" y="5292"/>
                  </a:cubicBezTo>
                  <a:cubicBezTo>
                    <a:pt x="124583" y="3857"/>
                    <a:pt x="121352" y="4808"/>
                    <a:pt x="118811" y="3097"/>
                  </a:cubicBezTo>
                  <a:cubicBezTo>
                    <a:pt x="118623" y="2965"/>
                    <a:pt x="118385" y="2894"/>
                    <a:pt x="118144" y="2894"/>
                  </a:cubicBezTo>
                  <a:cubicBezTo>
                    <a:pt x="117786" y="2894"/>
                    <a:pt x="117421" y="3050"/>
                    <a:pt x="117204" y="3391"/>
                  </a:cubicBezTo>
                  <a:cubicBezTo>
                    <a:pt x="116737" y="4117"/>
                    <a:pt x="117601" y="4134"/>
                    <a:pt x="117930" y="4462"/>
                  </a:cubicBezTo>
                  <a:cubicBezTo>
                    <a:pt x="118103" y="4670"/>
                    <a:pt x="118154" y="4946"/>
                    <a:pt x="118068" y="5188"/>
                  </a:cubicBezTo>
                  <a:cubicBezTo>
                    <a:pt x="117958" y="5398"/>
                    <a:pt x="116241" y="5510"/>
                    <a:pt x="114740" y="5510"/>
                  </a:cubicBezTo>
                  <a:cubicBezTo>
                    <a:pt x="113645" y="5510"/>
                    <a:pt x="112664" y="5450"/>
                    <a:pt x="112503" y="5326"/>
                  </a:cubicBezTo>
                  <a:cubicBezTo>
                    <a:pt x="111242" y="4410"/>
                    <a:pt x="109825" y="3719"/>
                    <a:pt x="108321" y="3287"/>
                  </a:cubicBezTo>
                  <a:cubicBezTo>
                    <a:pt x="108108" y="3224"/>
                    <a:pt x="107902" y="3198"/>
                    <a:pt x="107703" y="3198"/>
                  </a:cubicBezTo>
                  <a:cubicBezTo>
                    <a:pt x="106742" y="3198"/>
                    <a:pt x="105934" y="3807"/>
                    <a:pt x="105084" y="3807"/>
                  </a:cubicBezTo>
                  <a:cubicBezTo>
                    <a:pt x="105000" y="3807"/>
                    <a:pt x="104915" y="3801"/>
                    <a:pt x="104830" y="3788"/>
                  </a:cubicBezTo>
                  <a:cubicBezTo>
                    <a:pt x="102083" y="3391"/>
                    <a:pt x="99266" y="3909"/>
                    <a:pt x="96760" y="1559"/>
                  </a:cubicBezTo>
                  <a:cubicBezTo>
                    <a:pt x="95295" y="185"/>
                    <a:pt x="93272" y="50"/>
                    <a:pt x="91223" y="50"/>
                  </a:cubicBezTo>
                  <a:cubicBezTo>
                    <a:pt x="90718" y="50"/>
                    <a:pt x="90212" y="58"/>
                    <a:pt x="89713" y="58"/>
                  </a:cubicBezTo>
                  <a:cubicBezTo>
                    <a:pt x="89152" y="58"/>
                    <a:pt x="88600" y="48"/>
                    <a:pt x="88067" y="4"/>
                  </a:cubicBezTo>
                  <a:cubicBezTo>
                    <a:pt x="88037" y="2"/>
                    <a:pt x="88007" y="1"/>
                    <a:pt x="87976" y="1"/>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568;p56">
              <a:extLst>
                <a:ext uri="{FF2B5EF4-FFF2-40B4-BE49-F238E27FC236}">
                  <a16:creationId xmlns:a16="http://schemas.microsoft.com/office/drawing/2014/main" id="{E4F4A597-ED8A-BFCA-D63B-B754D8AD1A0E}"/>
                </a:ext>
              </a:extLst>
            </p:cNvPr>
            <p:cNvSpPr/>
            <p:nvPr/>
          </p:nvSpPr>
          <p:spPr>
            <a:xfrm>
              <a:off x="5913800" y="3523050"/>
              <a:ext cx="1109075" cy="813875"/>
            </a:xfrm>
            <a:custGeom>
              <a:avLst/>
              <a:gdLst/>
              <a:ahLst/>
              <a:cxnLst/>
              <a:rect l="l" t="t" r="r" b="b"/>
              <a:pathLst>
                <a:path w="44363" h="32555" extrusionOk="0">
                  <a:moveTo>
                    <a:pt x="28245" y="1"/>
                  </a:moveTo>
                  <a:cubicBezTo>
                    <a:pt x="27747" y="1"/>
                    <a:pt x="27602" y="373"/>
                    <a:pt x="27634" y="804"/>
                  </a:cubicBezTo>
                  <a:cubicBezTo>
                    <a:pt x="27737" y="2117"/>
                    <a:pt x="27979" y="3482"/>
                    <a:pt x="27996" y="4778"/>
                  </a:cubicBezTo>
                  <a:cubicBezTo>
                    <a:pt x="28014" y="5660"/>
                    <a:pt x="28567" y="7094"/>
                    <a:pt x="27634" y="7267"/>
                  </a:cubicBezTo>
                  <a:cubicBezTo>
                    <a:pt x="27521" y="7286"/>
                    <a:pt x="27406" y="7295"/>
                    <a:pt x="27290" y="7295"/>
                  </a:cubicBezTo>
                  <a:cubicBezTo>
                    <a:pt x="25431" y="7295"/>
                    <a:pt x="23230" y="4918"/>
                    <a:pt x="23555" y="3275"/>
                  </a:cubicBezTo>
                  <a:cubicBezTo>
                    <a:pt x="23754" y="2264"/>
                    <a:pt x="23333" y="1317"/>
                    <a:pt x="22034" y="1317"/>
                  </a:cubicBezTo>
                  <a:cubicBezTo>
                    <a:pt x="21978" y="1317"/>
                    <a:pt x="21920" y="1318"/>
                    <a:pt x="21862" y="1322"/>
                  </a:cubicBezTo>
                  <a:cubicBezTo>
                    <a:pt x="21814" y="1325"/>
                    <a:pt x="21765" y="1327"/>
                    <a:pt x="21716" y="1327"/>
                  </a:cubicBezTo>
                  <a:cubicBezTo>
                    <a:pt x="20777" y="1327"/>
                    <a:pt x="19668" y="752"/>
                    <a:pt x="18692" y="752"/>
                  </a:cubicBezTo>
                  <a:cubicBezTo>
                    <a:pt x="18107" y="752"/>
                    <a:pt x="17570" y="958"/>
                    <a:pt x="17144" y="1616"/>
                  </a:cubicBezTo>
                  <a:cubicBezTo>
                    <a:pt x="16642" y="2376"/>
                    <a:pt x="15295" y="2826"/>
                    <a:pt x="15191" y="4035"/>
                  </a:cubicBezTo>
                  <a:cubicBezTo>
                    <a:pt x="15162" y="4430"/>
                    <a:pt x="15144" y="4616"/>
                    <a:pt x="15002" y="4616"/>
                  </a:cubicBezTo>
                  <a:cubicBezTo>
                    <a:pt x="14889" y="4616"/>
                    <a:pt x="14698" y="4499"/>
                    <a:pt x="14361" y="4277"/>
                  </a:cubicBezTo>
                  <a:cubicBezTo>
                    <a:pt x="13724" y="3844"/>
                    <a:pt x="13113" y="3612"/>
                    <a:pt x="12606" y="3612"/>
                  </a:cubicBezTo>
                  <a:cubicBezTo>
                    <a:pt x="12042" y="3612"/>
                    <a:pt x="11607" y="3900"/>
                    <a:pt x="11406" y="4519"/>
                  </a:cubicBezTo>
                  <a:cubicBezTo>
                    <a:pt x="10784" y="6334"/>
                    <a:pt x="8710" y="7215"/>
                    <a:pt x="8624" y="9392"/>
                  </a:cubicBezTo>
                  <a:cubicBezTo>
                    <a:pt x="8607" y="10153"/>
                    <a:pt x="7933" y="10619"/>
                    <a:pt x="7086" y="10879"/>
                  </a:cubicBezTo>
                  <a:cubicBezTo>
                    <a:pt x="5669" y="11311"/>
                    <a:pt x="4355" y="11864"/>
                    <a:pt x="3007" y="12382"/>
                  </a:cubicBezTo>
                  <a:cubicBezTo>
                    <a:pt x="1003" y="13160"/>
                    <a:pt x="0" y="16910"/>
                    <a:pt x="1538" y="19018"/>
                  </a:cubicBezTo>
                  <a:cubicBezTo>
                    <a:pt x="2835" y="20798"/>
                    <a:pt x="3128" y="22595"/>
                    <a:pt x="3992" y="24375"/>
                  </a:cubicBezTo>
                  <a:cubicBezTo>
                    <a:pt x="4494" y="25360"/>
                    <a:pt x="4424" y="26276"/>
                    <a:pt x="3750" y="26950"/>
                  </a:cubicBezTo>
                  <a:cubicBezTo>
                    <a:pt x="3353" y="27348"/>
                    <a:pt x="3509" y="27797"/>
                    <a:pt x="4148" y="28298"/>
                  </a:cubicBezTo>
                  <a:cubicBezTo>
                    <a:pt x="5020" y="28962"/>
                    <a:pt x="5824" y="29302"/>
                    <a:pt x="6549" y="29302"/>
                  </a:cubicBezTo>
                  <a:cubicBezTo>
                    <a:pt x="7089" y="29302"/>
                    <a:pt x="7586" y="29114"/>
                    <a:pt x="8036" y="28730"/>
                  </a:cubicBezTo>
                  <a:cubicBezTo>
                    <a:pt x="8740" y="28095"/>
                    <a:pt x="9643" y="27747"/>
                    <a:pt x="10576" y="27747"/>
                  </a:cubicBezTo>
                  <a:cubicBezTo>
                    <a:pt x="10811" y="27747"/>
                    <a:pt x="11049" y="27769"/>
                    <a:pt x="11285" y="27814"/>
                  </a:cubicBezTo>
                  <a:cubicBezTo>
                    <a:pt x="11420" y="27836"/>
                    <a:pt x="11551" y="27846"/>
                    <a:pt x="11676" y="27846"/>
                  </a:cubicBezTo>
                  <a:cubicBezTo>
                    <a:pt x="12065" y="27846"/>
                    <a:pt x="12402" y="27743"/>
                    <a:pt x="12650" y="27521"/>
                  </a:cubicBezTo>
                  <a:cubicBezTo>
                    <a:pt x="14551" y="25793"/>
                    <a:pt x="17368" y="25343"/>
                    <a:pt x="20047" y="24790"/>
                  </a:cubicBezTo>
                  <a:cubicBezTo>
                    <a:pt x="20247" y="24746"/>
                    <a:pt x="20464" y="24721"/>
                    <a:pt x="20691" y="24721"/>
                  </a:cubicBezTo>
                  <a:cubicBezTo>
                    <a:pt x="21623" y="24721"/>
                    <a:pt x="22712" y="25150"/>
                    <a:pt x="23365" y="26484"/>
                  </a:cubicBezTo>
                  <a:cubicBezTo>
                    <a:pt x="23667" y="27105"/>
                    <a:pt x="23855" y="28198"/>
                    <a:pt x="25083" y="28198"/>
                  </a:cubicBezTo>
                  <a:cubicBezTo>
                    <a:pt x="25120" y="28198"/>
                    <a:pt x="25158" y="28197"/>
                    <a:pt x="25197" y="28195"/>
                  </a:cubicBezTo>
                  <a:cubicBezTo>
                    <a:pt x="25345" y="28183"/>
                    <a:pt x="25455" y="28022"/>
                    <a:pt x="25593" y="28022"/>
                  </a:cubicBezTo>
                  <a:cubicBezTo>
                    <a:pt x="25664" y="28022"/>
                    <a:pt x="25742" y="28065"/>
                    <a:pt x="25836" y="28195"/>
                  </a:cubicBezTo>
                  <a:cubicBezTo>
                    <a:pt x="25923" y="28298"/>
                    <a:pt x="25767" y="28592"/>
                    <a:pt x="25612" y="28713"/>
                  </a:cubicBezTo>
                  <a:cubicBezTo>
                    <a:pt x="25318" y="28938"/>
                    <a:pt x="24903" y="29128"/>
                    <a:pt x="25283" y="29646"/>
                  </a:cubicBezTo>
                  <a:cubicBezTo>
                    <a:pt x="25508" y="29871"/>
                    <a:pt x="25802" y="30026"/>
                    <a:pt x="26113" y="30078"/>
                  </a:cubicBezTo>
                  <a:cubicBezTo>
                    <a:pt x="26172" y="30086"/>
                    <a:pt x="26229" y="30090"/>
                    <a:pt x="26283" y="30090"/>
                  </a:cubicBezTo>
                  <a:cubicBezTo>
                    <a:pt x="26710" y="30090"/>
                    <a:pt x="27006" y="29856"/>
                    <a:pt x="27098" y="29473"/>
                  </a:cubicBezTo>
                  <a:cubicBezTo>
                    <a:pt x="27115" y="29335"/>
                    <a:pt x="27098" y="29197"/>
                    <a:pt x="27029" y="29076"/>
                  </a:cubicBezTo>
                  <a:cubicBezTo>
                    <a:pt x="26976" y="28903"/>
                    <a:pt x="26992" y="28848"/>
                    <a:pt x="27041" y="28848"/>
                  </a:cubicBezTo>
                  <a:cubicBezTo>
                    <a:pt x="27105" y="28848"/>
                    <a:pt x="27225" y="28941"/>
                    <a:pt x="27322" y="28990"/>
                  </a:cubicBezTo>
                  <a:cubicBezTo>
                    <a:pt x="27824" y="29266"/>
                    <a:pt x="28463" y="29473"/>
                    <a:pt x="28169" y="30113"/>
                  </a:cubicBezTo>
                  <a:cubicBezTo>
                    <a:pt x="27945" y="30597"/>
                    <a:pt x="28117" y="31029"/>
                    <a:pt x="28809" y="31461"/>
                  </a:cubicBezTo>
                  <a:cubicBezTo>
                    <a:pt x="30199" y="32318"/>
                    <a:pt x="31628" y="32554"/>
                    <a:pt x="32898" y="32554"/>
                  </a:cubicBezTo>
                  <a:cubicBezTo>
                    <a:pt x="33522" y="32554"/>
                    <a:pt x="34108" y="32497"/>
                    <a:pt x="34633" y="32429"/>
                  </a:cubicBezTo>
                  <a:cubicBezTo>
                    <a:pt x="36672" y="32135"/>
                    <a:pt x="39299" y="31824"/>
                    <a:pt x="39299" y="29145"/>
                  </a:cubicBezTo>
                  <a:cubicBezTo>
                    <a:pt x="39299" y="28938"/>
                    <a:pt x="39541" y="28799"/>
                    <a:pt x="39592" y="28575"/>
                  </a:cubicBezTo>
                  <a:cubicBezTo>
                    <a:pt x="40024" y="26968"/>
                    <a:pt x="41804" y="26363"/>
                    <a:pt x="42496" y="24998"/>
                  </a:cubicBezTo>
                  <a:cubicBezTo>
                    <a:pt x="44224" y="21559"/>
                    <a:pt x="44362" y="17722"/>
                    <a:pt x="40232" y="13661"/>
                  </a:cubicBezTo>
                  <a:cubicBezTo>
                    <a:pt x="38953" y="12399"/>
                    <a:pt x="38037" y="10671"/>
                    <a:pt x="36309" y="9859"/>
                  </a:cubicBezTo>
                  <a:cubicBezTo>
                    <a:pt x="34494" y="9012"/>
                    <a:pt x="34080" y="7716"/>
                    <a:pt x="33509" y="6472"/>
                  </a:cubicBezTo>
                  <a:cubicBezTo>
                    <a:pt x="33388" y="5608"/>
                    <a:pt x="33008" y="4761"/>
                    <a:pt x="32213" y="4346"/>
                  </a:cubicBezTo>
                  <a:cubicBezTo>
                    <a:pt x="30658" y="3465"/>
                    <a:pt x="30278" y="2100"/>
                    <a:pt x="29414" y="942"/>
                  </a:cubicBezTo>
                  <a:cubicBezTo>
                    <a:pt x="29120" y="544"/>
                    <a:pt x="28947" y="78"/>
                    <a:pt x="28377" y="9"/>
                  </a:cubicBezTo>
                  <a:cubicBezTo>
                    <a:pt x="28330" y="3"/>
                    <a:pt x="28287" y="1"/>
                    <a:pt x="28245" y="1"/>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569;p56">
              <a:extLst>
                <a:ext uri="{FF2B5EF4-FFF2-40B4-BE49-F238E27FC236}">
                  <a16:creationId xmlns:a16="http://schemas.microsoft.com/office/drawing/2014/main" id="{3F7D4479-996D-0385-C69F-8BA0D3A08AD1}"/>
                </a:ext>
              </a:extLst>
            </p:cNvPr>
            <p:cNvSpPr/>
            <p:nvPr/>
          </p:nvSpPr>
          <p:spPr>
            <a:xfrm>
              <a:off x="6442175" y="3238700"/>
              <a:ext cx="571625" cy="311800"/>
            </a:xfrm>
            <a:custGeom>
              <a:avLst/>
              <a:gdLst/>
              <a:ahLst/>
              <a:cxnLst/>
              <a:rect l="l" t="t" r="r" b="b"/>
              <a:pathLst>
                <a:path w="22865" h="12472" extrusionOk="0">
                  <a:moveTo>
                    <a:pt x="3070" y="1"/>
                  </a:moveTo>
                  <a:cubicBezTo>
                    <a:pt x="2939" y="1"/>
                    <a:pt x="2792" y="15"/>
                    <a:pt x="2627" y="46"/>
                  </a:cubicBezTo>
                  <a:cubicBezTo>
                    <a:pt x="1833" y="202"/>
                    <a:pt x="830" y="29"/>
                    <a:pt x="415" y="927"/>
                  </a:cubicBezTo>
                  <a:cubicBezTo>
                    <a:pt x="1" y="1826"/>
                    <a:pt x="934" y="1861"/>
                    <a:pt x="1400" y="2189"/>
                  </a:cubicBezTo>
                  <a:cubicBezTo>
                    <a:pt x="1504" y="2258"/>
                    <a:pt x="1366" y="2569"/>
                    <a:pt x="1435" y="2742"/>
                  </a:cubicBezTo>
                  <a:cubicBezTo>
                    <a:pt x="1757" y="3623"/>
                    <a:pt x="1963" y="4886"/>
                    <a:pt x="3062" y="4886"/>
                  </a:cubicBezTo>
                  <a:cubicBezTo>
                    <a:pt x="3084" y="4886"/>
                    <a:pt x="3106" y="4886"/>
                    <a:pt x="3129" y="4885"/>
                  </a:cubicBezTo>
                  <a:cubicBezTo>
                    <a:pt x="3207" y="4880"/>
                    <a:pt x="3284" y="4878"/>
                    <a:pt x="3360" y="4878"/>
                  </a:cubicBezTo>
                  <a:cubicBezTo>
                    <a:pt x="4698" y="4878"/>
                    <a:pt x="5731" y="5570"/>
                    <a:pt x="6810" y="6077"/>
                  </a:cubicBezTo>
                  <a:cubicBezTo>
                    <a:pt x="7328" y="6319"/>
                    <a:pt x="8019" y="7322"/>
                    <a:pt x="7207" y="8203"/>
                  </a:cubicBezTo>
                  <a:cubicBezTo>
                    <a:pt x="6913" y="8531"/>
                    <a:pt x="6948" y="8911"/>
                    <a:pt x="7121" y="9292"/>
                  </a:cubicBezTo>
                  <a:cubicBezTo>
                    <a:pt x="7274" y="9613"/>
                    <a:pt x="7597" y="9810"/>
                    <a:pt x="7934" y="9810"/>
                  </a:cubicBezTo>
                  <a:cubicBezTo>
                    <a:pt x="8014" y="9810"/>
                    <a:pt x="8095" y="9799"/>
                    <a:pt x="8175" y="9775"/>
                  </a:cubicBezTo>
                  <a:cubicBezTo>
                    <a:pt x="8275" y="9755"/>
                    <a:pt x="8368" y="9745"/>
                    <a:pt x="8457" y="9745"/>
                  </a:cubicBezTo>
                  <a:cubicBezTo>
                    <a:pt x="8811" y="9745"/>
                    <a:pt x="9087" y="9900"/>
                    <a:pt x="9419" y="10121"/>
                  </a:cubicBezTo>
                  <a:cubicBezTo>
                    <a:pt x="10079" y="10569"/>
                    <a:pt x="10930" y="10787"/>
                    <a:pt x="11688" y="10787"/>
                  </a:cubicBezTo>
                  <a:cubicBezTo>
                    <a:pt x="12538" y="10787"/>
                    <a:pt x="13270" y="10513"/>
                    <a:pt x="13480" y="9983"/>
                  </a:cubicBezTo>
                  <a:cubicBezTo>
                    <a:pt x="13648" y="9563"/>
                    <a:pt x="13555" y="9014"/>
                    <a:pt x="14230" y="9014"/>
                  </a:cubicBezTo>
                  <a:cubicBezTo>
                    <a:pt x="14250" y="9014"/>
                    <a:pt x="14271" y="9014"/>
                    <a:pt x="14293" y="9015"/>
                  </a:cubicBezTo>
                  <a:cubicBezTo>
                    <a:pt x="15036" y="9050"/>
                    <a:pt x="15381" y="9516"/>
                    <a:pt x="15450" y="10138"/>
                  </a:cubicBezTo>
                  <a:cubicBezTo>
                    <a:pt x="15640" y="11486"/>
                    <a:pt x="16522" y="11953"/>
                    <a:pt x="17697" y="11988"/>
                  </a:cubicBezTo>
                  <a:cubicBezTo>
                    <a:pt x="18224" y="11988"/>
                    <a:pt x="18870" y="12472"/>
                    <a:pt x="19366" y="12472"/>
                  </a:cubicBezTo>
                  <a:cubicBezTo>
                    <a:pt x="19602" y="12472"/>
                    <a:pt x="19804" y="12362"/>
                    <a:pt x="19944" y="12039"/>
                  </a:cubicBezTo>
                  <a:cubicBezTo>
                    <a:pt x="20289" y="11210"/>
                    <a:pt x="19287" y="10398"/>
                    <a:pt x="18596" y="9758"/>
                  </a:cubicBezTo>
                  <a:cubicBezTo>
                    <a:pt x="18164" y="9361"/>
                    <a:pt x="17420" y="8825"/>
                    <a:pt x="17749" y="8272"/>
                  </a:cubicBezTo>
                  <a:cubicBezTo>
                    <a:pt x="17984" y="7884"/>
                    <a:pt x="18253" y="7197"/>
                    <a:pt x="18937" y="7197"/>
                  </a:cubicBezTo>
                  <a:cubicBezTo>
                    <a:pt x="19107" y="7197"/>
                    <a:pt x="19302" y="7239"/>
                    <a:pt x="19529" y="7339"/>
                  </a:cubicBezTo>
                  <a:cubicBezTo>
                    <a:pt x="19732" y="7429"/>
                    <a:pt x="19935" y="7468"/>
                    <a:pt x="20135" y="7468"/>
                  </a:cubicBezTo>
                  <a:cubicBezTo>
                    <a:pt x="20854" y="7468"/>
                    <a:pt x="21544" y="6970"/>
                    <a:pt x="22138" y="6578"/>
                  </a:cubicBezTo>
                  <a:cubicBezTo>
                    <a:pt x="22795" y="6146"/>
                    <a:pt x="22864" y="5248"/>
                    <a:pt x="22311" y="4643"/>
                  </a:cubicBezTo>
                  <a:cubicBezTo>
                    <a:pt x="22115" y="4425"/>
                    <a:pt x="21948" y="4340"/>
                    <a:pt x="21799" y="4340"/>
                  </a:cubicBezTo>
                  <a:cubicBezTo>
                    <a:pt x="21465" y="4340"/>
                    <a:pt x="21227" y="4774"/>
                    <a:pt x="20963" y="5110"/>
                  </a:cubicBezTo>
                  <a:cubicBezTo>
                    <a:pt x="20756" y="5334"/>
                    <a:pt x="20479" y="5472"/>
                    <a:pt x="20168" y="5507"/>
                  </a:cubicBezTo>
                  <a:cubicBezTo>
                    <a:pt x="20112" y="5512"/>
                    <a:pt x="20051" y="5514"/>
                    <a:pt x="19986" y="5514"/>
                  </a:cubicBezTo>
                  <a:cubicBezTo>
                    <a:pt x="18639" y="5514"/>
                    <a:pt x="15548" y="4518"/>
                    <a:pt x="14344" y="3727"/>
                  </a:cubicBezTo>
                  <a:cubicBezTo>
                    <a:pt x="13999" y="3485"/>
                    <a:pt x="13636" y="3295"/>
                    <a:pt x="13238" y="3139"/>
                  </a:cubicBezTo>
                  <a:cubicBezTo>
                    <a:pt x="11925" y="2690"/>
                    <a:pt x="10473" y="2465"/>
                    <a:pt x="9298" y="1774"/>
                  </a:cubicBezTo>
                  <a:cubicBezTo>
                    <a:pt x="8770" y="1458"/>
                    <a:pt x="8301" y="1322"/>
                    <a:pt x="7877" y="1322"/>
                  </a:cubicBezTo>
                  <a:cubicBezTo>
                    <a:pt x="7093" y="1322"/>
                    <a:pt x="6459" y="1787"/>
                    <a:pt x="5876" y="2448"/>
                  </a:cubicBezTo>
                  <a:cubicBezTo>
                    <a:pt x="5497" y="2886"/>
                    <a:pt x="5240" y="3062"/>
                    <a:pt x="5050" y="3062"/>
                  </a:cubicBezTo>
                  <a:cubicBezTo>
                    <a:pt x="4739" y="3062"/>
                    <a:pt x="4614" y="2586"/>
                    <a:pt x="4442" y="2016"/>
                  </a:cubicBezTo>
                  <a:cubicBezTo>
                    <a:pt x="4193" y="1191"/>
                    <a:pt x="4266" y="1"/>
                    <a:pt x="3070" y="1"/>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570;p56">
              <a:extLst>
                <a:ext uri="{FF2B5EF4-FFF2-40B4-BE49-F238E27FC236}">
                  <a16:creationId xmlns:a16="http://schemas.microsoft.com/office/drawing/2014/main" id="{456D4E33-8051-A344-6E25-2683BA0D9BBE}"/>
                </a:ext>
              </a:extLst>
            </p:cNvPr>
            <p:cNvSpPr/>
            <p:nvPr/>
          </p:nvSpPr>
          <p:spPr>
            <a:xfrm>
              <a:off x="5898675" y="3029225"/>
              <a:ext cx="282150" cy="318450"/>
            </a:xfrm>
            <a:custGeom>
              <a:avLst/>
              <a:gdLst/>
              <a:ahLst/>
              <a:cxnLst/>
              <a:rect l="l" t="t" r="r" b="b"/>
              <a:pathLst>
                <a:path w="11286" h="12738" extrusionOk="0">
                  <a:moveTo>
                    <a:pt x="8163" y="0"/>
                  </a:moveTo>
                  <a:cubicBezTo>
                    <a:pt x="7646" y="0"/>
                    <a:pt x="7307" y="634"/>
                    <a:pt x="7121" y="1115"/>
                  </a:cubicBezTo>
                  <a:cubicBezTo>
                    <a:pt x="6498" y="2618"/>
                    <a:pt x="5081" y="3362"/>
                    <a:pt x="4027" y="4450"/>
                  </a:cubicBezTo>
                  <a:cubicBezTo>
                    <a:pt x="3562" y="4916"/>
                    <a:pt x="2753" y="5709"/>
                    <a:pt x="2170" y="5709"/>
                  </a:cubicBezTo>
                  <a:cubicBezTo>
                    <a:pt x="2125" y="5709"/>
                    <a:pt x="2082" y="5704"/>
                    <a:pt x="2040" y="5695"/>
                  </a:cubicBezTo>
                  <a:cubicBezTo>
                    <a:pt x="1767" y="5631"/>
                    <a:pt x="1536" y="5602"/>
                    <a:pt x="1339" y="5602"/>
                  </a:cubicBezTo>
                  <a:cubicBezTo>
                    <a:pt x="150" y="5602"/>
                    <a:pt x="215" y="6659"/>
                    <a:pt x="52" y="7475"/>
                  </a:cubicBezTo>
                  <a:cubicBezTo>
                    <a:pt x="1" y="9410"/>
                    <a:pt x="1625" y="11518"/>
                    <a:pt x="3267" y="12123"/>
                  </a:cubicBezTo>
                  <a:cubicBezTo>
                    <a:pt x="3638" y="12262"/>
                    <a:pt x="4019" y="12277"/>
                    <a:pt x="4389" y="12277"/>
                  </a:cubicBezTo>
                  <a:cubicBezTo>
                    <a:pt x="4488" y="12277"/>
                    <a:pt x="4586" y="12276"/>
                    <a:pt x="4683" y="12276"/>
                  </a:cubicBezTo>
                  <a:cubicBezTo>
                    <a:pt x="5034" y="12276"/>
                    <a:pt x="5369" y="12290"/>
                    <a:pt x="5669" y="12417"/>
                  </a:cubicBezTo>
                  <a:cubicBezTo>
                    <a:pt x="6156" y="12630"/>
                    <a:pt x="6559" y="12738"/>
                    <a:pt x="6895" y="12738"/>
                  </a:cubicBezTo>
                  <a:cubicBezTo>
                    <a:pt x="7678" y="12738"/>
                    <a:pt x="8093" y="12148"/>
                    <a:pt x="8348" y="10914"/>
                  </a:cubicBezTo>
                  <a:cubicBezTo>
                    <a:pt x="8572" y="9773"/>
                    <a:pt x="9073" y="8235"/>
                    <a:pt x="9937" y="7786"/>
                  </a:cubicBezTo>
                  <a:cubicBezTo>
                    <a:pt x="11268" y="7094"/>
                    <a:pt x="10577" y="6697"/>
                    <a:pt x="10231" y="6023"/>
                  </a:cubicBezTo>
                  <a:cubicBezTo>
                    <a:pt x="9782" y="5124"/>
                    <a:pt x="8797" y="4278"/>
                    <a:pt x="10058" y="3189"/>
                  </a:cubicBezTo>
                  <a:cubicBezTo>
                    <a:pt x="10404" y="2895"/>
                    <a:pt x="11285" y="2618"/>
                    <a:pt x="10853" y="1945"/>
                  </a:cubicBezTo>
                  <a:cubicBezTo>
                    <a:pt x="10266" y="1063"/>
                    <a:pt x="9402" y="286"/>
                    <a:pt x="8348" y="26"/>
                  </a:cubicBezTo>
                  <a:cubicBezTo>
                    <a:pt x="8284" y="9"/>
                    <a:pt x="8222" y="0"/>
                    <a:pt x="8163" y="0"/>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571;p56">
              <a:extLst>
                <a:ext uri="{FF2B5EF4-FFF2-40B4-BE49-F238E27FC236}">
                  <a16:creationId xmlns:a16="http://schemas.microsoft.com/office/drawing/2014/main" id="{3DDAFD25-BBFB-E6A6-2646-77798189E26C}"/>
                </a:ext>
              </a:extLst>
            </p:cNvPr>
            <p:cNvSpPr/>
            <p:nvPr/>
          </p:nvSpPr>
          <p:spPr>
            <a:xfrm>
              <a:off x="5544400" y="3065225"/>
              <a:ext cx="541800" cy="430700"/>
            </a:xfrm>
            <a:custGeom>
              <a:avLst/>
              <a:gdLst/>
              <a:ahLst/>
              <a:cxnLst/>
              <a:rect l="l" t="t" r="r" b="b"/>
              <a:pathLst>
                <a:path w="21672" h="17228" extrusionOk="0">
                  <a:moveTo>
                    <a:pt x="7484" y="4583"/>
                  </a:moveTo>
                  <a:lnTo>
                    <a:pt x="7484" y="4583"/>
                  </a:lnTo>
                  <a:cubicBezTo>
                    <a:pt x="7486" y="4586"/>
                    <a:pt x="7488" y="4589"/>
                    <a:pt x="7491" y="4592"/>
                  </a:cubicBezTo>
                  <a:lnTo>
                    <a:pt x="7491" y="4592"/>
                  </a:lnTo>
                  <a:cubicBezTo>
                    <a:pt x="7494" y="4595"/>
                    <a:pt x="7498" y="4597"/>
                    <a:pt x="7501" y="4600"/>
                  </a:cubicBezTo>
                  <a:lnTo>
                    <a:pt x="7484" y="4583"/>
                  </a:lnTo>
                  <a:close/>
                  <a:moveTo>
                    <a:pt x="1210" y="0"/>
                  </a:moveTo>
                  <a:cubicBezTo>
                    <a:pt x="910" y="0"/>
                    <a:pt x="646" y="84"/>
                    <a:pt x="415" y="314"/>
                  </a:cubicBezTo>
                  <a:cubicBezTo>
                    <a:pt x="1" y="712"/>
                    <a:pt x="260" y="1127"/>
                    <a:pt x="571" y="1403"/>
                  </a:cubicBezTo>
                  <a:cubicBezTo>
                    <a:pt x="1833" y="2561"/>
                    <a:pt x="2939" y="3874"/>
                    <a:pt x="3872" y="5309"/>
                  </a:cubicBezTo>
                  <a:cubicBezTo>
                    <a:pt x="5894" y="8264"/>
                    <a:pt x="6948" y="12014"/>
                    <a:pt x="10663" y="13552"/>
                  </a:cubicBezTo>
                  <a:cubicBezTo>
                    <a:pt x="10715" y="13587"/>
                    <a:pt x="10733" y="13656"/>
                    <a:pt x="10733" y="13725"/>
                  </a:cubicBezTo>
                  <a:cubicBezTo>
                    <a:pt x="10007" y="15522"/>
                    <a:pt x="11579" y="15401"/>
                    <a:pt x="12478" y="15660"/>
                  </a:cubicBezTo>
                  <a:cubicBezTo>
                    <a:pt x="14932" y="16334"/>
                    <a:pt x="17420" y="16801"/>
                    <a:pt x="19961" y="17043"/>
                  </a:cubicBezTo>
                  <a:cubicBezTo>
                    <a:pt x="20276" y="17079"/>
                    <a:pt x="20618" y="17227"/>
                    <a:pt x="20904" y="17227"/>
                  </a:cubicBezTo>
                  <a:cubicBezTo>
                    <a:pt x="21167" y="17227"/>
                    <a:pt x="21382" y="17101"/>
                    <a:pt x="21482" y="16645"/>
                  </a:cubicBezTo>
                  <a:cubicBezTo>
                    <a:pt x="21672" y="15816"/>
                    <a:pt x="20842" y="15626"/>
                    <a:pt x="20306" y="15280"/>
                  </a:cubicBezTo>
                  <a:cubicBezTo>
                    <a:pt x="18129" y="13932"/>
                    <a:pt x="15502" y="14347"/>
                    <a:pt x="13204" y="13448"/>
                  </a:cubicBezTo>
                  <a:cubicBezTo>
                    <a:pt x="13103" y="13410"/>
                    <a:pt x="12986" y="13400"/>
                    <a:pt x="12863" y="13400"/>
                  </a:cubicBezTo>
                  <a:cubicBezTo>
                    <a:pt x="12726" y="13400"/>
                    <a:pt x="12582" y="13412"/>
                    <a:pt x="12448" y="13412"/>
                  </a:cubicBezTo>
                  <a:cubicBezTo>
                    <a:pt x="12162" y="13412"/>
                    <a:pt x="11919" y="13355"/>
                    <a:pt x="11873" y="12999"/>
                  </a:cubicBezTo>
                  <a:cubicBezTo>
                    <a:pt x="11769" y="12221"/>
                    <a:pt x="11614" y="11288"/>
                    <a:pt x="12409" y="10666"/>
                  </a:cubicBezTo>
                  <a:cubicBezTo>
                    <a:pt x="12979" y="10199"/>
                    <a:pt x="12806" y="9836"/>
                    <a:pt x="12478" y="9249"/>
                  </a:cubicBezTo>
                  <a:cubicBezTo>
                    <a:pt x="11908" y="8195"/>
                    <a:pt x="10352" y="8558"/>
                    <a:pt x="10076" y="7849"/>
                  </a:cubicBezTo>
                  <a:cubicBezTo>
                    <a:pt x="9542" y="6419"/>
                    <a:pt x="8354" y="5659"/>
                    <a:pt x="7491" y="4592"/>
                  </a:cubicBezTo>
                  <a:lnTo>
                    <a:pt x="7491" y="4592"/>
                  </a:lnTo>
                  <a:cubicBezTo>
                    <a:pt x="6993" y="4179"/>
                    <a:pt x="6512" y="3733"/>
                    <a:pt x="5980" y="3339"/>
                  </a:cubicBezTo>
                  <a:cubicBezTo>
                    <a:pt x="4563" y="2285"/>
                    <a:pt x="3682" y="522"/>
                    <a:pt x="1763" y="72"/>
                  </a:cubicBezTo>
                  <a:cubicBezTo>
                    <a:pt x="1567" y="28"/>
                    <a:pt x="1383" y="0"/>
                    <a:pt x="1210" y="0"/>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572;p56">
              <a:extLst>
                <a:ext uri="{FF2B5EF4-FFF2-40B4-BE49-F238E27FC236}">
                  <a16:creationId xmlns:a16="http://schemas.microsoft.com/office/drawing/2014/main" id="{CFC429DB-10EB-4CB1-16E2-7BC42E0187F3}"/>
                </a:ext>
              </a:extLst>
            </p:cNvPr>
            <p:cNvSpPr/>
            <p:nvPr/>
          </p:nvSpPr>
          <p:spPr>
            <a:xfrm>
              <a:off x="4388700" y="3530600"/>
              <a:ext cx="227275" cy="395425"/>
            </a:xfrm>
            <a:custGeom>
              <a:avLst/>
              <a:gdLst/>
              <a:ahLst/>
              <a:cxnLst/>
              <a:rect l="l" t="t" r="r" b="b"/>
              <a:pathLst>
                <a:path w="9091" h="15817" extrusionOk="0">
                  <a:moveTo>
                    <a:pt x="7622" y="0"/>
                  </a:moveTo>
                  <a:cubicBezTo>
                    <a:pt x="7155" y="0"/>
                    <a:pt x="6965" y="363"/>
                    <a:pt x="6740" y="761"/>
                  </a:cubicBezTo>
                  <a:cubicBezTo>
                    <a:pt x="5963" y="2212"/>
                    <a:pt x="5323" y="3802"/>
                    <a:pt x="3405" y="4200"/>
                  </a:cubicBezTo>
                  <a:cubicBezTo>
                    <a:pt x="2645" y="4338"/>
                    <a:pt x="2247" y="4891"/>
                    <a:pt x="2109" y="5738"/>
                  </a:cubicBezTo>
                  <a:cubicBezTo>
                    <a:pt x="1781" y="7587"/>
                    <a:pt x="1971" y="9471"/>
                    <a:pt x="917" y="11285"/>
                  </a:cubicBezTo>
                  <a:cubicBezTo>
                    <a:pt x="1" y="12910"/>
                    <a:pt x="1660" y="15813"/>
                    <a:pt x="3077" y="15813"/>
                  </a:cubicBezTo>
                  <a:cubicBezTo>
                    <a:pt x="3125" y="15815"/>
                    <a:pt x="3172" y="15816"/>
                    <a:pt x="3219" y="15816"/>
                  </a:cubicBezTo>
                  <a:cubicBezTo>
                    <a:pt x="4640" y="15816"/>
                    <a:pt x="5279" y="14808"/>
                    <a:pt x="5496" y="13670"/>
                  </a:cubicBezTo>
                  <a:cubicBezTo>
                    <a:pt x="6049" y="11095"/>
                    <a:pt x="7034" y="8676"/>
                    <a:pt x="8002" y="6256"/>
                  </a:cubicBezTo>
                  <a:cubicBezTo>
                    <a:pt x="8745" y="4373"/>
                    <a:pt x="9091" y="2645"/>
                    <a:pt x="8192" y="778"/>
                  </a:cubicBezTo>
                  <a:cubicBezTo>
                    <a:pt x="8054" y="467"/>
                    <a:pt x="8106" y="18"/>
                    <a:pt x="7622" y="0"/>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573;p56">
              <a:extLst>
                <a:ext uri="{FF2B5EF4-FFF2-40B4-BE49-F238E27FC236}">
                  <a16:creationId xmlns:a16="http://schemas.microsoft.com/office/drawing/2014/main" id="{8FB6A272-8ADC-0E33-474D-20F1FB8472F4}"/>
                </a:ext>
              </a:extLst>
            </p:cNvPr>
            <p:cNvSpPr/>
            <p:nvPr/>
          </p:nvSpPr>
          <p:spPr>
            <a:xfrm>
              <a:off x="6438300" y="1893850"/>
              <a:ext cx="267450" cy="418275"/>
            </a:xfrm>
            <a:custGeom>
              <a:avLst/>
              <a:gdLst/>
              <a:ahLst/>
              <a:cxnLst/>
              <a:rect l="l" t="t" r="r" b="b"/>
              <a:pathLst>
                <a:path w="10698" h="16731" extrusionOk="0">
                  <a:moveTo>
                    <a:pt x="4909" y="1"/>
                  </a:moveTo>
                  <a:cubicBezTo>
                    <a:pt x="4667" y="1"/>
                    <a:pt x="4504" y="61"/>
                    <a:pt x="4562" y="216"/>
                  </a:cubicBezTo>
                  <a:cubicBezTo>
                    <a:pt x="5064" y="1633"/>
                    <a:pt x="3992" y="3465"/>
                    <a:pt x="5444" y="4502"/>
                  </a:cubicBezTo>
                  <a:cubicBezTo>
                    <a:pt x="6654" y="5366"/>
                    <a:pt x="6515" y="6627"/>
                    <a:pt x="6913" y="7647"/>
                  </a:cubicBezTo>
                  <a:cubicBezTo>
                    <a:pt x="6804" y="8207"/>
                    <a:pt x="6835" y="9062"/>
                    <a:pt x="6426" y="9062"/>
                  </a:cubicBezTo>
                  <a:cubicBezTo>
                    <a:pt x="6380" y="9062"/>
                    <a:pt x="6330" y="9052"/>
                    <a:pt x="6273" y="9029"/>
                  </a:cubicBezTo>
                  <a:cubicBezTo>
                    <a:pt x="6019" y="8928"/>
                    <a:pt x="5817" y="8884"/>
                    <a:pt x="5657" y="8884"/>
                  </a:cubicBezTo>
                  <a:cubicBezTo>
                    <a:pt x="5131" y="8884"/>
                    <a:pt x="5047" y="9360"/>
                    <a:pt x="4995" y="9876"/>
                  </a:cubicBezTo>
                  <a:cubicBezTo>
                    <a:pt x="4925" y="10533"/>
                    <a:pt x="4614" y="10757"/>
                    <a:pt x="4044" y="10896"/>
                  </a:cubicBezTo>
                  <a:cubicBezTo>
                    <a:pt x="726" y="11673"/>
                    <a:pt x="0" y="13229"/>
                    <a:pt x="1659" y="16028"/>
                  </a:cubicBezTo>
                  <a:cubicBezTo>
                    <a:pt x="1834" y="16314"/>
                    <a:pt x="1935" y="16730"/>
                    <a:pt x="2351" y="16730"/>
                  </a:cubicBezTo>
                  <a:cubicBezTo>
                    <a:pt x="2389" y="16730"/>
                    <a:pt x="2429" y="16727"/>
                    <a:pt x="2471" y="16720"/>
                  </a:cubicBezTo>
                  <a:cubicBezTo>
                    <a:pt x="3007" y="16633"/>
                    <a:pt x="3197" y="16236"/>
                    <a:pt x="3301" y="15752"/>
                  </a:cubicBezTo>
                  <a:cubicBezTo>
                    <a:pt x="3405" y="15251"/>
                    <a:pt x="3301" y="14784"/>
                    <a:pt x="4009" y="14542"/>
                  </a:cubicBezTo>
                  <a:cubicBezTo>
                    <a:pt x="5651" y="13955"/>
                    <a:pt x="7241" y="13194"/>
                    <a:pt x="8866" y="12555"/>
                  </a:cubicBezTo>
                  <a:cubicBezTo>
                    <a:pt x="9298" y="12399"/>
                    <a:pt x="9643" y="12261"/>
                    <a:pt x="9799" y="11829"/>
                  </a:cubicBezTo>
                  <a:cubicBezTo>
                    <a:pt x="10300" y="10308"/>
                    <a:pt x="8866" y="5746"/>
                    <a:pt x="7604" y="4709"/>
                  </a:cubicBezTo>
                  <a:cubicBezTo>
                    <a:pt x="7397" y="4536"/>
                    <a:pt x="6809" y="4571"/>
                    <a:pt x="7016" y="4139"/>
                  </a:cubicBezTo>
                  <a:cubicBezTo>
                    <a:pt x="7082" y="4008"/>
                    <a:pt x="7166" y="3963"/>
                    <a:pt x="7262" y="3963"/>
                  </a:cubicBezTo>
                  <a:cubicBezTo>
                    <a:pt x="7468" y="3963"/>
                    <a:pt x="7725" y="4173"/>
                    <a:pt x="7950" y="4173"/>
                  </a:cubicBezTo>
                  <a:cubicBezTo>
                    <a:pt x="7979" y="4174"/>
                    <a:pt x="8009" y="4175"/>
                    <a:pt x="8039" y="4175"/>
                  </a:cubicBezTo>
                  <a:cubicBezTo>
                    <a:pt x="9008" y="4175"/>
                    <a:pt x="9913" y="3634"/>
                    <a:pt x="10265" y="2946"/>
                  </a:cubicBezTo>
                  <a:cubicBezTo>
                    <a:pt x="10697" y="2117"/>
                    <a:pt x="9695" y="1667"/>
                    <a:pt x="8987" y="1581"/>
                  </a:cubicBezTo>
                  <a:cubicBezTo>
                    <a:pt x="7811" y="1443"/>
                    <a:pt x="6930" y="786"/>
                    <a:pt x="5962" y="250"/>
                  </a:cubicBezTo>
                  <a:cubicBezTo>
                    <a:pt x="5704" y="111"/>
                    <a:pt x="5235" y="1"/>
                    <a:pt x="4909" y="1"/>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574;p56">
              <a:extLst>
                <a:ext uri="{FF2B5EF4-FFF2-40B4-BE49-F238E27FC236}">
                  <a16:creationId xmlns:a16="http://schemas.microsoft.com/office/drawing/2014/main" id="{B1C2026D-C515-4C48-2039-3CC262546902}"/>
                </a:ext>
              </a:extLst>
            </p:cNvPr>
            <p:cNvSpPr/>
            <p:nvPr/>
          </p:nvSpPr>
          <p:spPr>
            <a:xfrm>
              <a:off x="6901875" y="4220725"/>
              <a:ext cx="468775" cy="354550"/>
            </a:xfrm>
            <a:custGeom>
              <a:avLst/>
              <a:gdLst/>
              <a:ahLst/>
              <a:cxnLst/>
              <a:rect l="l" t="t" r="r" b="b"/>
              <a:pathLst>
                <a:path w="18751" h="14182" extrusionOk="0">
                  <a:moveTo>
                    <a:pt x="15666" y="0"/>
                  </a:moveTo>
                  <a:cubicBezTo>
                    <a:pt x="15588" y="0"/>
                    <a:pt x="15504" y="9"/>
                    <a:pt x="15415" y="28"/>
                  </a:cubicBezTo>
                  <a:cubicBezTo>
                    <a:pt x="14690" y="184"/>
                    <a:pt x="14759" y="772"/>
                    <a:pt x="14897" y="1290"/>
                  </a:cubicBezTo>
                  <a:cubicBezTo>
                    <a:pt x="15294" y="2845"/>
                    <a:pt x="14880" y="4038"/>
                    <a:pt x="13463" y="4850"/>
                  </a:cubicBezTo>
                  <a:cubicBezTo>
                    <a:pt x="13013" y="5109"/>
                    <a:pt x="12823" y="5472"/>
                    <a:pt x="13065" y="5991"/>
                  </a:cubicBezTo>
                  <a:cubicBezTo>
                    <a:pt x="13324" y="6578"/>
                    <a:pt x="12823" y="6803"/>
                    <a:pt x="12512" y="7097"/>
                  </a:cubicBezTo>
                  <a:cubicBezTo>
                    <a:pt x="12410" y="7191"/>
                    <a:pt x="12303" y="7233"/>
                    <a:pt x="12200" y="7233"/>
                  </a:cubicBezTo>
                  <a:cubicBezTo>
                    <a:pt x="12041" y="7233"/>
                    <a:pt x="11891" y="7133"/>
                    <a:pt x="11786" y="6976"/>
                  </a:cubicBezTo>
                  <a:cubicBezTo>
                    <a:pt x="11531" y="6610"/>
                    <a:pt x="11284" y="6477"/>
                    <a:pt x="11039" y="6477"/>
                  </a:cubicBezTo>
                  <a:cubicBezTo>
                    <a:pt x="10705" y="6477"/>
                    <a:pt x="10373" y="6726"/>
                    <a:pt x="10024" y="6976"/>
                  </a:cubicBezTo>
                  <a:cubicBezTo>
                    <a:pt x="8797" y="7891"/>
                    <a:pt x="7811" y="9188"/>
                    <a:pt x="6308" y="9637"/>
                  </a:cubicBezTo>
                  <a:cubicBezTo>
                    <a:pt x="4303" y="10242"/>
                    <a:pt x="2696" y="11572"/>
                    <a:pt x="812" y="12385"/>
                  </a:cubicBezTo>
                  <a:cubicBezTo>
                    <a:pt x="242" y="12627"/>
                    <a:pt x="0" y="13214"/>
                    <a:pt x="692" y="13577"/>
                  </a:cubicBezTo>
                  <a:cubicBezTo>
                    <a:pt x="1262" y="13888"/>
                    <a:pt x="1936" y="13992"/>
                    <a:pt x="2610" y="14182"/>
                  </a:cubicBezTo>
                  <a:cubicBezTo>
                    <a:pt x="3819" y="13854"/>
                    <a:pt x="4943" y="13249"/>
                    <a:pt x="5893" y="12436"/>
                  </a:cubicBezTo>
                  <a:cubicBezTo>
                    <a:pt x="7829" y="10743"/>
                    <a:pt x="10144" y="9447"/>
                    <a:pt x="12357" y="8496"/>
                  </a:cubicBezTo>
                  <a:cubicBezTo>
                    <a:pt x="14396" y="7615"/>
                    <a:pt x="15847" y="6042"/>
                    <a:pt x="17817" y="5213"/>
                  </a:cubicBezTo>
                  <a:cubicBezTo>
                    <a:pt x="18301" y="4988"/>
                    <a:pt x="18751" y="4452"/>
                    <a:pt x="18612" y="3848"/>
                  </a:cubicBezTo>
                  <a:cubicBezTo>
                    <a:pt x="18539" y="3538"/>
                    <a:pt x="18402" y="3442"/>
                    <a:pt x="18239" y="3442"/>
                  </a:cubicBezTo>
                  <a:cubicBezTo>
                    <a:pt x="18019" y="3442"/>
                    <a:pt x="17752" y="3615"/>
                    <a:pt x="17524" y="3675"/>
                  </a:cubicBezTo>
                  <a:cubicBezTo>
                    <a:pt x="17487" y="3682"/>
                    <a:pt x="17451" y="3686"/>
                    <a:pt x="17417" y="3686"/>
                  </a:cubicBezTo>
                  <a:cubicBezTo>
                    <a:pt x="17207" y="3686"/>
                    <a:pt x="17050" y="3554"/>
                    <a:pt x="17109" y="3346"/>
                  </a:cubicBezTo>
                  <a:cubicBezTo>
                    <a:pt x="17385" y="2431"/>
                    <a:pt x="16625" y="1791"/>
                    <a:pt x="16556" y="962"/>
                  </a:cubicBezTo>
                  <a:cubicBezTo>
                    <a:pt x="16526" y="461"/>
                    <a:pt x="16229" y="0"/>
                    <a:pt x="15666" y="0"/>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575;p56">
              <a:extLst>
                <a:ext uri="{FF2B5EF4-FFF2-40B4-BE49-F238E27FC236}">
                  <a16:creationId xmlns:a16="http://schemas.microsoft.com/office/drawing/2014/main" id="{A300FF91-210D-7C1B-279D-267CFA9EABD9}"/>
                </a:ext>
              </a:extLst>
            </p:cNvPr>
            <p:cNvSpPr/>
            <p:nvPr/>
          </p:nvSpPr>
          <p:spPr>
            <a:xfrm>
              <a:off x="6306100" y="2654825"/>
              <a:ext cx="232875" cy="385425"/>
            </a:xfrm>
            <a:custGeom>
              <a:avLst/>
              <a:gdLst/>
              <a:ahLst/>
              <a:cxnLst/>
              <a:rect l="l" t="t" r="r" b="b"/>
              <a:pathLst>
                <a:path w="9315" h="15417" extrusionOk="0">
                  <a:moveTo>
                    <a:pt x="6907" y="9941"/>
                  </a:moveTo>
                  <a:cubicBezTo>
                    <a:pt x="6738" y="10523"/>
                    <a:pt x="6645" y="11167"/>
                    <a:pt x="5910" y="11304"/>
                  </a:cubicBezTo>
                  <a:cubicBezTo>
                    <a:pt x="5905" y="11305"/>
                    <a:pt x="5899" y="11305"/>
                    <a:pt x="5892" y="11305"/>
                  </a:cubicBezTo>
                  <a:cubicBezTo>
                    <a:pt x="5767" y="11305"/>
                    <a:pt x="5547" y="11146"/>
                    <a:pt x="5547" y="11097"/>
                  </a:cubicBezTo>
                  <a:cubicBezTo>
                    <a:pt x="5616" y="10270"/>
                    <a:pt x="6304" y="10147"/>
                    <a:pt x="6907" y="9941"/>
                  </a:cubicBezTo>
                  <a:close/>
                  <a:moveTo>
                    <a:pt x="2345" y="1"/>
                  </a:moveTo>
                  <a:cubicBezTo>
                    <a:pt x="2049" y="1"/>
                    <a:pt x="1708" y="93"/>
                    <a:pt x="1419" y="93"/>
                  </a:cubicBezTo>
                  <a:cubicBezTo>
                    <a:pt x="1383" y="93"/>
                    <a:pt x="1348" y="92"/>
                    <a:pt x="1313" y="88"/>
                  </a:cubicBezTo>
                  <a:cubicBezTo>
                    <a:pt x="1306" y="88"/>
                    <a:pt x="1299" y="88"/>
                    <a:pt x="1292" y="88"/>
                  </a:cubicBezTo>
                  <a:cubicBezTo>
                    <a:pt x="885" y="88"/>
                    <a:pt x="504" y="561"/>
                    <a:pt x="639" y="883"/>
                  </a:cubicBezTo>
                  <a:cubicBezTo>
                    <a:pt x="1244" y="2283"/>
                    <a:pt x="0" y="3977"/>
                    <a:pt x="1348" y="5273"/>
                  </a:cubicBezTo>
                  <a:cubicBezTo>
                    <a:pt x="1538" y="5446"/>
                    <a:pt x="1383" y="5964"/>
                    <a:pt x="1538" y="6241"/>
                  </a:cubicBezTo>
                  <a:cubicBezTo>
                    <a:pt x="1851" y="6738"/>
                    <a:pt x="1941" y="7889"/>
                    <a:pt x="2501" y="7889"/>
                  </a:cubicBezTo>
                  <a:cubicBezTo>
                    <a:pt x="2623" y="7889"/>
                    <a:pt x="2766" y="7836"/>
                    <a:pt x="2938" y="7710"/>
                  </a:cubicBezTo>
                  <a:cubicBezTo>
                    <a:pt x="3345" y="7411"/>
                    <a:pt x="3664" y="7306"/>
                    <a:pt x="3951" y="7306"/>
                  </a:cubicBezTo>
                  <a:cubicBezTo>
                    <a:pt x="4345" y="7306"/>
                    <a:pt x="4678" y="7505"/>
                    <a:pt x="5098" y="7675"/>
                  </a:cubicBezTo>
                  <a:cubicBezTo>
                    <a:pt x="5375" y="7796"/>
                    <a:pt x="5651" y="7848"/>
                    <a:pt x="5668" y="8176"/>
                  </a:cubicBezTo>
                  <a:cubicBezTo>
                    <a:pt x="5668" y="8297"/>
                    <a:pt x="5547" y="8401"/>
                    <a:pt x="5478" y="8504"/>
                  </a:cubicBezTo>
                  <a:cubicBezTo>
                    <a:pt x="5288" y="8384"/>
                    <a:pt x="5098" y="8263"/>
                    <a:pt x="4908" y="8107"/>
                  </a:cubicBezTo>
                  <a:cubicBezTo>
                    <a:pt x="4670" y="7869"/>
                    <a:pt x="4349" y="7740"/>
                    <a:pt x="4020" y="7740"/>
                  </a:cubicBezTo>
                  <a:cubicBezTo>
                    <a:pt x="3895" y="7740"/>
                    <a:pt x="3770" y="7758"/>
                    <a:pt x="3646" y="7796"/>
                  </a:cubicBezTo>
                  <a:cubicBezTo>
                    <a:pt x="3059" y="7951"/>
                    <a:pt x="3284" y="8470"/>
                    <a:pt x="3249" y="8850"/>
                  </a:cubicBezTo>
                  <a:cubicBezTo>
                    <a:pt x="3180" y="10008"/>
                    <a:pt x="4701" y="11270"/>
                    <a:pt x="4580" y="11408"/>
                  </a:cubicBezTo>
                  <a:cubicBezTo>
                    <a:pt x="3042" y="13170"/>
                    <a:pt x="4251" y="13205"/>
                    <a:pt x="5599" y="13758"/>
                  </a:cubicBezTo>
                  <a:cubicBezTo>
                    <a:pt x="6014" y="13948"/>
                    <a:pt x="6429" y="15244"/>
                    <a:pt x="7379" y="15400"/>
                  </a:cubicBezTo>
                  <a:cubicBezTo>
                    <a:pt x="7454" y="15411"/>
                    <a:pt x="7523" y="15417"/>
                    <a:pt x="7586" y="15417"/>
                  </a:cubicBezTo>
                  <a:cubicBezTo>
                    <a:pt x="8462" y="15417"/>
                    <a:pt x="8316" y="14362"/>
                    <a:pt x="8606" y="13879"/>
                  </a:cubicBezTo>
                  <a:cubicBezTo>
                    <a:pt x="9315" y="12687"/>
                    <a:pt x="8554" y="11529"/>
                    <a:pt x="8105" y="10423"/>
                  </a:cubicBezTo>
                  <a:cubicBezTo>
                    <a:pt x="7967" y="10058"/>
                    <a:pt x="7709" y="9812"/>
                    <a:pt x="7353" y="9812"/>
                  </a:cubicBezTo>
                  <a:cubicBezTo>
                    <a:pt x="7222" y="9812"/>
                    <a:pt x="7078" y="9845"/>
                    <a:pt x="6922" y="9917"/>
                  </a:cubicBezTo>
                  <a:lnTo>
                    <a:pt x="6922" y="9917"/>
                  </a:lnTo>
                  <a:cubicBezTo>
                    <a:pt x="7290" y="9072"/>
                    <a:pt x="8114" y="7913"/>
                    <a:pt x="7103" y="7433"/>
                  </a:cubicBezTo>
                  <a:cubicBezTo>
                    <a:pt x="5789" y="6828"/>
                    <a:pt x="5530" y="5048"/>
                    <a:pt x="3854" y="4927"/>
                  </a:cubicBezTo>
                  <a:cubicBezTo>
                    <a:pt x="3335" y="4893"/>
                    <a:pt x="2886" y="4167"/>
                    <a:pt x="3318" y="3424"/>
                  </a:cubicBezTo>
                  <a:cubicBezTo>
                    <a:pt x="3975" y="2318"/>
                    <a:pt x="3353" y="1298"/>
                    <a:pt x="2955" y="348"/>
                  </a:cubicBezTo>
                  <a:cubicBezTo>
                    <a:pt x="2833" y="73"/>
                    <a:pt x="2607" y="1"/>
                    <a:pt x="2345" y="1"/>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576;p56">
              <a:extLst>
                <a:ext uri="{FF2B5EF4-FFF2-40B4-BE49-F238E27FC236}">
                  <a16:creationId xmlns:a16="http://schemas.microsoft.com/office/drawing/2014/main" id="{2341D86C-D25D-3628-8636-7ECC4C3A4819}"/>
                </a:ext>
              </a:extLst>
            </p:cNvPr>
            <p:cNvSpPr/>
            <p:nvPr/>
          </p:nvSpPr>
          <p:spPr>
            <a:xfrm>
              <a:off x="6139750" y="3178550"/>
              <a:ext cx="185375" cy="227425"/>
            </a:xfrm>
            <a:custGeom>
              <a:avLst/>
              <a:gdLst/>
              <a:ahLst/>
              <a:cxnLst/>
              <a:rect l="l" t="t" r="r" b="b"/>
              <a:pathLst>
                <a:path w="7415" h="9097" extrusionOk="0">
                  <a:moveTo>
                    <a:pt x="6576" y="0"/>
                  </a:moveTo>
                  <a:cubicBezTo>
                    <a:pt x="6440" y="0"/>
                    <a:pt x="6314" y="46"/>
                    <a:pt x="6222" y="154"/>
                  </a:cubicBezTo>
                  <a:cubicBezTo>
                    <a:pt x="5928" y="483"/>
                    <a:pt x="5611" y="592"/>
                    <a:pt x="5290" y="592"/>
                  </a:cubicBezTo>
                  <a:cubicBezTo>
                    <a:pt x="4988" y="592"/>
                    <a:pt x="4683" y="496"/>
                    <a:pt x="4390" y="396"/>
                  </a:cubicBezTo>
                  <a:cubicBezTo>
                    <a:pt x="3964" y="242"/>
                    <a:pt x="3597" y="173"/>
                    <a:pt x="3279" y="173"/>
                  </a:cubicBezTo>
                  <a:cubicBezTo>
                    <a:pt x="1986" y="173"/>
                    <a:pt x="1492" y="1318"/>
                    <a:pt x="1020" y="2608"/>
                  </a:cubicBezTo>
                  <a:cubicBezTo>
                    <a:pt x="364" y="4353"/>
                    <a:pt x="1" y="6064"/>
                    <a:pt x="796" y="7360"/>
                  </a:cubicBezTo>
                  <a:cubicBezTo>
                    <a:pt x="847" y="8362"/>
                    <a:pt x="761" y="8984"/>
                    <a:pt x="1470" y="9088"/>
                  </a:cubicBezTo>
                  <a:cubicBezTo>
                    <a:pt x="1519" y="9094"/>
                    <a:pt x="1568" y="9097"/>
                    <a:pt x="1614" y="9097"/>
                  </a:cubicBezTo>
                  <a:cubicBezTo>
                    <a:pt x="2117" y="9097"/>
                    <a:pt x="2435" y="8762"/>
                    <a:pt x="2593" y="8224"/>
                  </a:cubicBezTo>
                  <a:cubicBezTo>
                    <a:pt x="2634" y="8075"/>
                    <a:pt x="2578" y="7743"/>
                    <a:pt x="2746" y="7743"/>
                  </a:cubicBezTo>
                  <a:cubicBezTo>
                    <a:pt x="2792" y="7743"/>
                    <a:pt x="2854" y="7768"/>
                    <a:pt x="2938" y="7827"/>
                  </a:cubicBezTo>
                  <a:cubicBezTo>
                    <a:pt x="3173" y="7995"/>
                    <a:pt x="3380" y="8062"/>
                    <a:pt x="3567" y="8062"/>
                  </a:cubicBezTo>
                  <a:cubicBezTo>
                    <a:pt x="4013" y="8062"/>
                    <a:pt x="4340" y="7677"/>
                    <a:pt x="4632" y="7360"/>
                  </a:cubicBezTo>
                  <a:cubicBezTo>
                    <a:pt x="5116" y="6842"/>
                    <a:pt x="4563" y="6358"/>
                    <a:pt x="4373" y="5839"/>
                  </a:cubicBezTo>
                  <a:cubicBezTo>
                    <a:pt x="4183" y="5321"/>
                    <a:pt x="3491" y="4750"/>
                    <a:pt x="4442" y="4249"/>
                  </a:cubicBezTo>
                  <a:cubicBezTo>
                    <a:pt x="4943" y="3990"/>
                    <a:pt x="5790" y="3852"/>
                    <a:pt x="5427" y="3057"/>
                  </a:cubicBezTo>
                  <a:cubicBezTo>
                    <a:pt x="5274" y="2713"/>
                    <a:pt x="5030" y="2616"/>
                    <a:pt x="4752" y="2616"/>
                  </a:cubicBezTo>
                  <a:cubicBezTo>
                    <a:pt x="4400" y="2616"/>
                    <a:pt x="3994" y="2771"/>
                    <a:pt x="3647" y="2780"/>
                  </a:cubicBezTo>
                  <a:cubicBezTo>
                    <a:pt x="3388" y="2815"/>
                    <a:pt x="3129" y="2850"/>
                    <a:pt x="2887" y="2919"/>
                  </a:cubicBezTo>
                  <a:cubicBezTo>
                    <a:pt x="2887" y="2746"/>
                    <a:pt x="2800" y="2487"/>
                    <a:pt x="2887" y="2435"/>
                  </a:cubicBezTo>
                  <a:cubicBezTo>
                    <a:pt x="3111" y="2262"/>
                    <a:pt x="3405" y="2037"/>
                    <a:pt x="3664" y="2037"/>
                  </a:cubicBezTo>
                  <a:cubicBezTo>
                    <a:pt x="4321" y="2055"/>
                    <a:pt x="4995" y="2262"/>
                    <a:pt x="5634" y="2262"/>
                  </a:cubicBezTo>
                  <a:cubicBezTo>
                    <a:pt x="6481" y="2262"/>
                    <a:pt x="6861" y="1553"/>
                    <a:pt x="7242" y="931"/>
                  </a:cubicBezTo>
                  <a:cubicBezTo>
                    <a:pt x="7414" y="689"/>
                    <a:pt x="7328" y="344"/>
                    <a:pt x="7086" y="188"/>
                  </a:cubicBezTo>
                  <a:cubicBezTo>
                    <a:pt x="6932" y="73"/>
                    <a:pt x="6746" y="0"/>
                    <a:pt x="6576" y="0"/>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577;p56">
              <a:extLst>
                <a:ext uri="{FF2B5EF4-FFF2-40B4-BE49-F238E27FC236}">
                  <a16:creationId xmlns:a16="http://schemas.microsoft.com/office/drawing/2014/main" id="{E0DF1983-7AFE-FF89-6B66-539067063C0C}"/>
                </a:ext>
              </a:extLst>
            </p:cNvPr>
            <p:cNvSpPr/>
            <p:nvPr/>
          </p:nvSpPr>
          <p:spPr>
            <a:xfrm>
              <a:off x="4320000" y="1079225"/>
              <a:ext cx="260125" cy="163000"/>
            </a:xfrm>
            <a:custGeom>
              <a:avLst/>
              <a:gdLst/>
              <a:ahLst/>
              <a:cxnLst/>
              <a:rect l="l" t="t" r="r" b="b"/>
              <a:pathLst>
                <a:path w="10405" h="6520" extrusionOk="0">
                  <a:moveTo>
                    <a:pt x="8970" y="1"/>
                  </a:moveTo>
                  <a:cubicBezTo>
                    <a:pt x="6620" y="778"/>
                    <a:pt x="3786" y="294"/>
                    <a:pt x="1764" y="2576"/>
                  </a:cubicBezTo>
                  <a:cubicBezTo>
                    <a:pt x="502" y="3993"/>
                    <a:pt x="1" y="5410"/>
                    <a:pt x="1038" y="5876"/>
                  </a:cubicBezTo>
                  <a:cubicBezTo>
                    <a:pt x="2057" y="6274"/>
                    <a:pt x="3146" y="6499"/>
                    <a:pt x="4252" y="6516"/>
                  </a:cubicBezTo>
                  <a:cubicBezTo>
                    <a:pt x="4303" y="6518"/>
                    <a:pt x="4355" y="6520"/>
                    <a:pt x="4406" y="6520"/>
                  </a:cubicBezTo>
                  <a:cubicBezTo>
                    <a:pt x="4717" y="6520"/>
                    <a:pt x="5012" y="6455"/>
                    <a:pt x="5116" y="6084"/>
                  </a:cubicBezTo>
                  <a:cubicBezTo>
                    <a:pt x="5237" y="5652"/>
                    <a:pt x="4892" y="5479"/>
                    <a:pt x="4563" y="5323"/>
                  </a:cubicBezTo>
                  <a:cubicBezTo>
                    <a:pt x="3094" y="4598"/>
                    <a:pt x="3630" y="3924"/>
                    <a:pt x="4598" y="3198"/>
                  </a:cubicBezTo>
                  <a:cubicBezTo>
                    <a:pt x="5980" y="2144"/>
                    <a:pt x="7726" y="2126"/>
                    <a:pt x="9264" y="1487"/>
                  </a:cubicBezTo>
                  <a:cubicBezTo>
                    <a:pt x="9696" y="1331"/>
                    <a:pt x="10404" y="1556"/>
                    <a:pt x="10352" y="796"/>
                  </a:cubicBezTo>
                  <a:cubicBezTo>
                    <a:pt x="10301" y="35"/>
                    <a:pt x="9627" y="70"/>
                    <a:pt x="8970" y="1"/>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578;p56">
              <a:extLst>
                <a:ext uri="{FF2B5EF4-FFF2-40B4-BE49-F238E27FC236}">
                  <a16:creationId xmlns:a16="http://schemas.microsoft.com/office/drawing/2014/main" id="{38264D42-544D-F4DA-50E0-13B0493CFEF9}"/>
                </a:ext>
              </a:extLst>
            </p:cNvPr>
            <p:cNvSpPr/>
            <p:nvPr/>
          </p:nvSpPr>
          <p:spPr>
            <a:xfrm>
              <a:off x="3605850" y="1017225"/>
              <a:ext cx="246275" cy="88775"/>
            </a:xfrm>
            <a:custGeom>
              <a:avLst/>
              <a:gdLst/>
              <a:ahLst/>
              <a:cxnLst/>
              <a:rect l="l" t="t" r="r" b="b"/>
              <a:pathLst>
                <a:path w="9851" h="3551" extrusionOk="0">
                  <a:moveTo>
                    <a:pt x="3896" y="1"/>
                  </a:moveTo>
                  <a:cubicBezTo>
                    <a:pt x="2951" y="1"/>
                    <a:pt x="1998" y="113"/>
                    <a:pt x="1055" y="130"/>
                  </a:cubicBezTo>
                  <a:cubicBezTo>
                    <a:pt x="674" y="130"/>
                    <a:pt x="260" y="217"/>
                    <a:pt x="121" y="649"/>
                  </a:cubicBezTo>
                  <a:cubicBezTo>
                    <a:pt x="0" y="1046"/>
                    <a:pt x="173" y="1461"/>
                    <a:pt x="536" y="1651"/>
                  </a:cubicBezTo>
                  <a:cubicBezTo>
                    <a:pt x="1487" y="2256"/>
                    <a:pt x="2489" y="2792"/>
                    <a:pt x="3474" y="3345"/>
                  </a:cubicBezTo>
                  <a:cubicBezTo>
                    <a:pt x="3715" y="3472"/>
                    <a:pt x="3939" y="3551"/>
                    <a:pt x="4149" y="3551"/>
                  </a:cubicBezTo>
                  <a:cubicBezTo>
                    <a:pt x="4450" y="3551"/>
                    <a:pt x="4723" y="3389"/>
                    <a:pt x="4978" y="2982"/>
                  </a:cubicBezTo>
                  <a:cubicBezTo>
                    <a:pt x="5203" y="2650"/>
                    <a:pt x="5511" y="2104"/>
                    <a:pt x="5931" y="2104"/>
                  </a:cubicBezTo>
                  <a:cubicBezTo>
                    <a:pt x="6058" y="2104"/>
                    <a:pt x="6195" y="2153"/>
                    <a:pt x="6343" y="2273"/>
                  </a:cubicBezTo>
                  <a:cubicBezTo>
                    <a:pt x="6982" y="2809"/>
                    <a:pt x="7673" y="2826"/>
                    <a:pt x="8365" y="2895"/>
                  </a:cubicBezTo>
                  <a:cubicBezTo>
                    <a:pt x="8588" y="2920"/>
                    <a:pt x="8869" y="3004"/>
                    <a:pt x="9118" y="3004"/>
                  </a:cubicBezTo>
                  <a:cubicBezTo>
                    <a:pt x="9390" y="3004"/>
                    <a:pt x="9623" y="2904"/>
                    <a:pt x="9695" y="2515"/>
                  </a:cubicBezTo>
                  <a:cubicBezTo>
                    <a:pt x="9851" y="1789"/>
                    <a:pt x="9142" y="1668"/>
                    <a:pt x="8641" y="1478"/>
                  </a:cubicBezTo>
                  <a:lnTo>
                    <a:pt x="6585" y="493"/>
                  </a:lnTo>
                  <a:cubicBezTo>
                    <a:pt x="5704" y="104"/>
                    <a:pt x="4803" y="1"/>
                    <a:pt x="3896" y="1"/>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579;p56">
              <a:extLst>
                <a:ext uri="{FF2B5EF4-FFF2-40B4-BE49-F238E27FC236}">
                  <a16:creationId xmlns:a16="http://schemas.microsoft.com/office/drawing/2014/main" id="{5727C577-D41E-387B-D4B2-24F7818EF54B}"/>
                </a:ext>
              </a:extLst>
            </p:cNvPr>
            <p:cNvSpPr/>
            <p:nvPr/>
          </p:nvSpPr>
          <p:spPr>
            <a:xfrm>
              <a:off x="3161275" y="1612775"/>
              <a:ext cx="115825" cy="115825"/>
            </a:xfrm>
            <a:custGeom>
              <a:avLst/>
              <a:gdLst/>
              <a:ahLst/>
              <a:cxnLst/>
              <a:rect l="l" t="t" r="r" b="b"/>
              <a:pathLst>
                <a:path w="4633" h="4633" extrusionOk="0">
                  <a:moveTo>
                    <a:pt x="2966" y="1"/>
                  </a:moveTo>
                  <a:cubicBezTo>
                    <a:pt x="2951" y="1"/>
                    <a:pt x="2936" y="1"/>
                    <a:pt x="2921" y="1"/>
                  </a:cubicBezTo>
                  <a:cubicBezTo>
                    <a:pt x="1729" y="36"/>
                    <a:pt x="1" y="2421"/>
                    <a:pt x="139" y="3803"/>
                  </a:cubicBezTo>
                  <a:cubicBezTo>
                    <a:pt x="139" y="4252"/>
                    <a:pt x="502" y="4615"/>
                    <a:pt x="951" y="4633"/>
                  </a:cubicBezTo>
                  <a:cubicBezTo>
                    <a:pt x="2956" y="4581"/>
                    <a:pt x="4632" y="3026"/>
                    <a:pt x="4529" y="1297"/>
                  </a:cubicBezTo>
                  <a:cubicBezTo>
                    <a:pt x="4478" y="482"/>
                    <a:pt x="3809" y="1"/>
                    <a:pt x="2966" y="1"/>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580;p56">
              <a:extLst>
                <a:ext uri="{FF2B5EF4-FFF2-40B4-BE49-F238E27FC236}">
                  <a16:creationId xmlns:a16="http://schemas.microsoft.com/office/drawing/2014/main" id="{C437E728-FCCC-BA4E-1B4C-5FE98D1D0820}"/>
                </a:ext>
              </a:extLst>
            </p:cNvPr>
            <p:cNvSpPr/>
            <p:nvPr/>
          </p:nvSpPr>
          <p:spPr>
            <a:xfrm>
              <a:off x="6082850" y="3458350"/>
              <a:ext cx="215350" cy="82375"/>
            </a:xfrm>
            <a:custGeom>
              <a:avLst/>
              <a:gdLst/>
              <a:ahLst/>
              <a:cxnLst/>
              <a:rect l="l" t="t" r="r" b="b"/>
              <a:pathLst>
                <a:path w="8614" h="3295" extrusionOk="0">
                  <a:moveTo>
                    <a:pt x="8412" y="834"/>
                  </a:moveTo>
                  <a:lnTo>
                    <a:pt x="8412" y="834"/>
                  </a:lnTo>
                  <a:cubicBezTo>
                    <a:pt x="8408" y="835"/>
                    <a:pt x="8404" y="836"/>
                    <a:pt x="8401" y="837"/>
                  </a:cubicBezTo>
                  <a:lnTo>
                    <a:pt x="8401" y="837"/>
                  </a:lnTo>
                  <a:cubicBezTo>
                    <a:pt x="8399" y="842"/>
                    <a:pt x="8396" y="846"/>
                    <a:pt x="8394" y="851"/>
                  </a:cubicBezTo>
                  <a:lnTo>
                    <a:pt x="8412" y="834"/>
                  </a:lnTo>
                  <a:close/>
                  <a:moveTo>
                    <a:pt x="6441" y="1"/>
                  </a:moveTo>
                  <a:cubicBezTo>
                    <a:pt x="5426" y="1"/>
                    <a:pt x="4424" y="103"/>
                    <a:pt x="3504" y="557"/>
                  </a:cubicBezTo>
                  <a:cubicBezTo>
                    <a:pt x="3268" y="683"/>
                    <a:pt x="3156" y="756"/>
                    <a:pt x="3064" y="756"/>
                  </a:cubicBezTo>
                  <a:cubicBezTo>
                    <a:pt x="2968" y="756"/>
                    <a:pt x="2895" y="675"/>
                    <a:pt x="2726" y="488"/>
                  </a:cubicBezTo>
                  <a:cubicBezTo>
                    <a:pt x="2440" y="160"/>
                    <a:pt x="2158" y="41"/>
                    <a:pt x="1882" y="41"/>
                  </a:cubicBezTo>
                  <a:cubicBezTo>
                    <a:pt x="1373" y="41"/>
                    <a:pt x="881" y="443"/>
                    <a:pt x="410" y="678"/>
                  </a:cubicBezTo>
                  <a:cubicBezTo>
                    <a:pt x="0" y="866"/>
                    <a:pt x="164" y="1612"/>
                    <a:pt x="452" y="1612"/>
                  </a:cubicBezTo>
                  <a:cubicBezTo>
                    <a:pt x="455" y="1612"/>
                    <a:pt x="459" y="1612"/>
                    <a:pt x="462" y="1612"/>
                  </a:cubicBezTo>
                  <a:cubicBezTo>
                    <a:pt x="518" y="1607"/>
                    <a:pt x="572" y="1605"/>
                    <a:pt x="625" y="1605"/>
                  </a:cubicBezTo>
                  <a:cubicBezTo>
                    <a:pt x="1895" y="1605"/>
                    <a:pt x="2508" y="2753"/>
                    <a:pt x="3504" y="3184"/>
                  </a:cubicBezTo>
                  <a:cubicBezTo>
                    <a:pt x="3665" y="3259"/>
                    <a:pt x="3818" y="3295"/>
                    <a:pt x="3955" y="3295"/>
                  </a:cubicBezTo>
                  <a:cubicBezTo>
                    <a:pt x="4389" y="3295"/>
                    <a:pt x="4667" y="2934"/>
                    <a:pt x="4575" y="2303"/>
                  </a:cubicBezTo>
                  <a:cubicBezTo>
                    <a:pt x="4523" y="1905"/>
                    <a:pt x="4541" y="1784"/>
                    <a:pt x="4973" y="1698"/>
                  </a:cubicBezTo>
                  <a:cubicBezTo>
                    <a:pt x="6127" y="1457"/>
                    <a:pt x="7264" y="1130"/>
                    <a:pt x="8401" y="837"/>
                  </a:cubicBezTo>
                  <a:lnTo>
                    <a:pt x="8401" y="837"/>
                  </a:lnTo>
                  <a:cubicBezTo>
                    <a:pt x="8535" y="525"/>
                    <a:pt x="8613" y="56"/>
                    <a:pt x="8256" y="56"/>
                  </a:cubicBezTo>
                  <a:cubicBezTo>
                    <a:pt x="7656" y="37"/>
                    <a:pt x="7046" y="1"/>
                    <a:pt x="6441" y="1"/>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581;p56">
              <a:extLst>
                <a:ext uri="{FF2B5EF4-FFF2-40B4-BE49-F238E27FC236}">
                  <a16:creationId xmlns:a16="http://schemas.microsoft.com/office/drawing/2014/main" id="{949B458B-F038-6369-8ACF-C6F69CA93EFE}"/>
                </a:ext>
              </a:extLst>
            </p:cNvPr>
            <p:cNvSpPr/>
            <p:nvPr/>
          </p:nvSpPr>
          <p:spPr>
            <a:xfrm>
              <a:off x="5726825" y="1103850"/>
              <a:ext cx="262175" cy="54825"/>
            </a:xfrm>
            <a:custGeom>
              <a:avLst/>
              <a:gdLst/>
              <a:ahLst/>
              <a:cxnLst/>
              <a:rect l="l" t="t" r="r" b="b"/>
              <a:pathLst>
                <a:path w="10487" h="2193" extrusionOk="0">
                  <a:moveTo>
                    <a:pt x="2675" y="1"/>
                  </a:moveTo>
                  <a:cubicBezTo>
                    <a:pt x="2260" y="122"/>
                    <a:pt x="1984" y="208"/>
                    <a:pt x="1707" y="260"/>
                  </a:cubicBezTo>
                  <a:cubicBezTo>
                    <a:pt x="1625" y="276"/>
                    <a:pt x="1533" y="281"/>
                    <a:pt x="1436" y="281"/>
                  </a:cubicBezTo>
                  <a:cubicBezTo>
                    <a:pt x="1238" y="281"/>
                    <a:pt x="1018" y="259"/>
                    <a:pt x="814" y="259"/>
                  </a:cubicBezTo>
                  <a:cubicBezTo>
                    <a:pt x="370" y="259"/>
                    <a:pt x="1" y="367"/>
                    <a:pt x="83" y="1055"/>
                  </a:cubicBezTo>
                  <a:cubicBezTo>
                    <a:pt x="160" y="1671"/>
                    <a:pt x="629" y="1783"/>
                    <a:pt x="1147" y="1783"/>
                  </a:cubicBezTo>
                  <a:cubicBezTo>
                    <a:pt x="1443" y="1783"/>
                    <a:pt x="1754" y="1746"/>
                    <a:pt x="2018" y="1746"/>
                  </a:cubicBezTo>
                  <a:cubicBezTo>
                    <a:pt x="3176" y="1729"/>
                    <a:pt x="4334" y="1625"/>
                    <a:pt x="5488" y="1625"/>
                  </a:cubicBezTo>
                  <a:cubicBezTo>
                    <a:pt x="6641" y="1625"/>
                    <a:pt x="7790" y="1729"/>
                    <a:pt x="8931" y="2126"/>
                  </a:cubicBezTo>
                  <a:cubicBezTo>
                    <a:pt x="9064" y="2171"/>
                    <a:pt x="9201" y="2192"/>
                    <a:pt x="9336" y="2192"/>
                  </a:cubicBezTo>
                  <a:cubicBezTo>
                    <a:pt x="9780" y="2192"/>
                    <a:pt x="10194" y="1955"/>
                    <a:pt x="10314" y="1504"/>
                  </a:cubicBezTo>
                  <a:cubicBezTo>
                    <a:pt x="10486" y="813"/>
                    <a:pt x="9761" y="744"/>
                    <a:pt x="9294" y="606"/>
                  </a:cubicBezTo>
                  <a:cubicBezTo>
                    <a:pt x="8746" y="426"/>
                    <a:pt x="8189" y="370"/>
                    <a:pt x="7630" y="370"/>
                  </a:cubicBezTo>
                  <a:cubicBezTo>
                    <a:pt x="6715" y="370"/>
                    <a:pt x="5795" y="519"/>
                    <a:pt x="4900" y="519"/>
                  </a:cubicBezTo>
                  <a:cubicBezTo>
                    <a:pt x="4133" y="519"/>
                    <a:pt x="3384" y="409"/>
                    <a:pt x="2675" y="1"/>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582;p56">
              <a:extLst>
                <a:ext uri="{FF2B5EF4-FFF2-40B4-BE49-F238E27FC236}">
                  <a16:creationId xmlns:a16="http://schemas.microsoft.com/office/drawing/2014/main" id="{8FBC8B77-7605-A9E9-498C-E6028BFE1725}"/>
                </a:ext>
              </a:extLst>
            </p:cNvPr>
            <p:cNvSpPr/>
            <p:nvPr/>
          </p:nvSpPr>
          <p:spPr>
            <a:xfrm>
              <a:off x="6497925" y="4391525"/>
              <a:ext cx="125725" cy="97375"/>
            </a:xfrm>
            <a:custGeom>
              <a:avLst/>
              <a:gdLst/>
              <a:ahLst/>
              <a:cxnLst/>
              <a:rect l="l" t="t" r="r" b="b"/>
              <a:pathLst>
                <a:path w="5029" h="3895" extrusionOk="0">
                  <a:moveTo>
                    <a:pt x="4062" y="0"/>
                  </a:moveTo>
                  <a:cubicBezTo>
                    <a:pt x="3557" y="0"/>
                    <a:pt x="2937" y="491"/>
                    <a:pt x="2445" y="491"/>
                  </a:cubicBezTo>
                  <a:cubicBezTo>
                    <a:pt x="2234" y="491"/>
                    <a:pt x="2046" y="401"/>
                    <a:pt x="1901" y="144"/>
                  </a:cubicBezTo>
                  <a:cubicBezTo>
                    <a:pt x="0" y="403"/>
                    <a:pt x="570" y="1975"/>
                    <a:pt x="225" y="2960"/>
                  </a:cubicBezTo>
                  <a:cubicBezTo>
                    <a:pt x="38" y="3485"/>
                    <a:pt x="566" y="3894"/>
                    <a:pt x="1172" y="3894"/>
                  </a:cubicBezTo>
                  <a:cubicBezTo>
                    <a:pt x="1185" y="3894"/>
                    <a:pt x="1197" y="3894"/>
                    <a:pt x="1210" y="3894"/>
                  </a:cubicBezTo>
                  <a:cubicBezTo>
                    <a:pt x="2298" y="3876"/>
                    <a:pt x="5029" y="1630"/>
                    <a:pt x="4804" y="783"/>
                  </a:cubicBezTo>
                  <a:cubicBezTo>
                    <a:pt x="4638" y="185"/>
                    <a:pt x="4372" y="0"/>
                    <a:pt x="4062" y="0"/>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583;p56">
              <a:extLst>
                <a:ext uri="{FF2B5EF4-FFF2-40B4-BE49-F238E27FC236}">
                  <a16:creationId xmlns:a16="http://schemas.microsoft.com/office/drawing/2014/main" id="{BA537010-3FD9-2769-8B29-C91F9B311087}"/>
                </a:ext>
              </a:extLst>
            </p:cNvPr>
            <p:cNvSpPr/>
            <p:nvPr/>
          </p:nvSpPr>
          <p:spPr>
            <a:xfrm>
              <a:off x="5334875" y="2906300"/>
              <a:ext cx="82100" cy="128050"/>
            </a:xfrm>
            <a:custGeom>
              <a:avLst/>
              <a:gdLst/>
              <a:ahLst/>
              <a:cxnLst/>
              <a:rect l="l" t="t" r="r" b="b"/>
              <a:pathLst>
                <a:path w="3284" h="5122" extrusionOk="0">
                  <a:moveTo>
                    <a:pt x="519" y="1"/>
                  </a:moveTo>
                  <a:lnTo>
                    <a:pt x="380" y="139"/>
                  </a:lnTo>
                  <a:cubicBezTo>
                    <a:pt x="104" y="1452"/>
                    <a:pt x="0" y="2766"/>
                    <a:pt x="380" y="4062"/>
                  </a:cubicBezTo>
                  <a:cubicBezTo>
                    <a:pt x="534" y="4660"/>
                    <a:pt x="796" y="5122"/>
                    <a:pt x="1420" y="5122"/>
                  </a:cubicBezTo>
                  <a:cubicBezTo>
                    <a:pt x="1500" y="5122"/>
                    <a:pt x="1585" y="5114"/>
                    <a:pt x="1676" y="5099"/>
                  </a:cubicBezTo>
                  <a:cubicBezTo>
                    <a:pt x="2471" y="4978"/>
                    <a:pt x="3284" y="4408"/>
                    <a:pt x="3111" y="3734"/>
                  </a:cubicBezTo>
                  <a:cubicBezTo>
                    <a:pt x="2748" y="2213"/>
                    <a:pt x="2108" y="744"/>
                    <a:pt x="519" y="1"/>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584;p56">
              <a:extLst>
                <a:ext uri="{FF2B5EF4-FFF2-40B4-BE49-F238E27FC236}">
                  <a16:creationId xmlns:a16="http://schemas.microsoft.com/office/drawing/2014/main" id="{0071773A-BE0A-1352-54B9-6D4029B4E5E6}"/>
                </a:ext>
              </a:extLst>
            </p:cNvPr>
            <p:cNvSpPr/>
            <p:nvPr/>
          </p:nvSpPr>
          <p:spPr>
            <a:xfrm>
              <a:off x="4869125" y="997550"/>
              <a:ext cx="160750" cy="66150"/>
            </a:xfrm>
            <a:custGeom>
              <a:avLst/>
              <a:gdLst/>
              <a:ahLst/>
              <a:cxnLst/>
              <a:rect l="l" t="t" r="r" b="b"/>
              <a:pathLst>
                <a:path w="6430" h="2646" extrusionOk="0">
                  <a:moveTo>
                    <a:pt x="1040" y="1"/>
                  </a:moveTo>
                  <a:cubicBezTo>
                    <a:pt x="589" y="1"/>
                    <a:pt x="239" y="358"/>
                    <a:pt x="104" y="814"/>
                  </a:cubicBezTo>
                  <a:cubicBezTo>
                    <a:pt x="1" y="1108"/>
                    <a:pt x="191" y="1419"/>
                    <a:pt x="502" y="1470"/>
                  </a:cubicBezTo>
                  <a:cubicBezTo>
                    <a:pt x="1971" y="1885"/>
                    <a:pt x="3440" y="2283"/>
                    <a:pt x="4736" y="2646"/>
                  </a:cubicBezTo>
                  <a:cubicBezTo>
                    <a:pt x="5427" y="2611"/>
                    <a:pt x="5928" y="2611"/>
                    <a:pt x="6239" y="2127"/>
                  </a:cubicBezTo>
                  <a:cubicBezTo>
                    <a:pt x="6429" y="1851"/>
                    <a:pt x="6308" y="1470"/>
                    <a:pt x="6066" y="1419"/>
                  </a:cubicBezTo>
                  <a:cubicBezTo>
                    <a:pt x="4373" y="1021"/>
                    <a:pt x="2852" y="36"/>
                    <a:pt x="1072" y="2"/>
                  </a:cubicBezTo>
                  <a:cubicBezTo>
                    <a:pt x="1061" y="1"/>
                    <a:pt x="1051" y="1"/>
                    <a:pt x="1040" y="1"/>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585;p56">
              <a:extLst>
                <a:ext uri="{FF2B5EF4-FFF2-40B4-BE49-F238E27FC236}">
                  <a16:creationId xmlns:a16="http://schemas.microsoft.com/office/drawing/2014/main" id="{A5998132-EC92-EFA8-307C-8D8A39054077}"/>
                </a:ext>
              </a:extLst>
            </p:cNvPr>
            <p:cNvSpPr/>
            <p:nvPr/>
          </p:nvSpPr>
          <p:spPr>
            <a:xfrm>
              <a:off x="3763550" y="998475"/>
              <a:ext cx="117975" cy="55725"/>
            </a:xfrm>
            <a:custGeom>
              <a:avLst/>
              <a:gdLst/>
              <a:ahLst/>
              <a:cxnLst/>
              <a:rect l="l" t="t" r="r" b="b"/>
              <a:pathLst>
                <a:path w="4719" h="2229" extrusionOk="0">
                  <a:moveTo>
                    <a:pt x="747" y="0"/>
                  </a:moveTo>
                  <a:cubicBezTo>
                    <a:pt x="407" y="0"/>
                    <a:pt x="65" y="161"/>
                    <a:pt x="18" y="690"/>
                  </a:cubicBezTo>
                  <a:cubicBezTo>
                    <a:pt x="0" y="863"/>
                    <a:pt x="190" y="1053"/>
                    <a:pt x="277" y="1243"/>
                  </a:cubicBezTo>
                  <a:lnTo>
                    <a:pt x="2333" y="2228"/>
                  </a:lnTo>
                  <a:cubicBezTo>
                    <a:pt x="2437" y="2220"/>
                    <a:pt x="2541" y="2220"/>
                    <a:pt x="2644" y="2220"/>
                  </a:cubicBezTo>
                  <a:cubicBezTo>
                    <a:pt x="2748" y="2220"/>
                    <a:pt x="2852" y="2220"/>
                    <a:pt x="2955" y="2211"/>
                  </a:cubicBezTo>
                  <a:cubicBezTo>
                    <a:pt x="3647" y="2142"/>
                    <a:pt x="4718" y="2090"/>
                    <a:pt x="4511" y="1261"/>
                  </a:cubicBezTo>
                  <a:cubicBezTo>
                    <a:pt x="4255" y="308"/>
                    <a:pt x="3582" y="187"/>
                    <a:pt x="2842" y="187"/>
                  </a:cubicBezTo>
                  <a:cubicBezTo>
                    <a:pt x="2589" y="187"/>
                    <a:pt x="2328" y="201"/>
                    <a:pt x="2074" y="201"/>
                  </a:cubicBezTo>
                  <a:cubicBezTo>
                    <a:pt x="1762" y="201"/>
                    <a:pt x="1460" y="180"/>
                    <a:pt x="1193" y="85"/>
                  </a:cubicBezTo>
                  <a:cubicBezTo>
                    <a:pt x="1066" y="36"/>
                    <a:pt x="907" y="0"/>
                    <a:pt x="747" y="0"/>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586;p56">
              <a:extLst>
                <a:ext uri="{FF2B5EF4-FFF2-40B4-BE49-F238E27FC236}">
                  <a16:creationId xmlns:a16="http://schemas.microsoft.com/office/drawing/2014/main" id="{303817AB-B4F8-53DB-8AC7-8E7AD2002347}"/>
                </a:ext>
              </a:extLst>
            </p:cNvPr>
            <p:cNvSpPr/>
            <p:nvPr/>
          </p:nvSpPr>
          <p:spPr>
            <a:xfrm>
              <a:off x="6244750" y="3463175"/>
              <a:ext cx="127900" cy="76650"/>
            </a:xfrm>
            <a:custGeom>
              <a:avLst/>
              <a:gdLst/>
              <a:ahLst/>
              <a:cxnLst/>
              <a:rect l="l" t="t" r="r" b="b"/>
              <a:pathLst>
                <a:path w="5116" h="3066" extrusionOk="0">
                  <a:moveTo>
                    <a:pt x="4184" y="1"/>
                  </a:moveTo>
                  <a:cubicBezTo>
                    <a:pt x="4093" y="1"/>
                    <a:pt x="4000" y="13"/>
                    <a:pt x="3906" y="36"/>
                  </a:cubicBezTo>
                  <a:cubicBezTo>
                    <a:pt x="3232" y="209"/>
                    <a:pt x="2575" y="416"/>
                    <a:pt x="1918" y="641"/>
                  </a:cubicBezTo>
                  <a:lnTo>
                    <a:pt x="1936" y="641"/>
                  </a:lnTo>
                  <a:cubicBezTo>
                    <a:pt x="1659" y="848"/>
                    <a:pt x="1383" y="1038"/>
                    <a:pt x="1089" y="1194"/>
                  </a:cubicBezTo>
                  <a:cubicBezTo>
                    <a:pt x="432" y="1505"/>
                    <a:pt x="0" y="2093"/>
                    <a:pt x="311" y="2680"/>
                  </a:cubicBezTo>
                  <a:cubicBezTo>
                    <a:pt x="460" y="2964"/>
                    <a:pt x="650" y="3065"/>
                    <a:pt x="856" y="3065"/>
                  </a:cubicBezTo>
                  <a:cubicBezTo>
                    <a:pt x="1178" y="3065"/>
                    <a:pt x="1537" y="2818"/>
                    <a:pt x="1832" y="2628"/>
                  </a:cubicBezTo>
                  <a:cubicBezTo>
                    <a:pt x="2558" y="2093"/>
                    <a:pt x="3370" y="1695"/>
                    <a:pt x="4234" y="1436"/>
                  </a:cubicBezTo>
                  <a:cubicBezTo>
                    <a:pt x="4631" y="1332"/>
                    <a:pt x="5115" y="1108"/>
                    <a:pt x="4994" y="606"/>
                  </a:cubicBezTo>
                  <a:cubicBezTo>
                    <a:pt x="4883" y="203"/>
                    <a:pt x="4559" y="1"/>
                    <a:pt x="4184" y="1"/>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587;p56">
              <a:extLst>
                <a:ext uri="{FF2B5EF4-FFF2-40B4-BE49-F238E27FC236}">
                  <a16:creationId xmlns:a16="http://schemas.microsoft.com/office/drawing/2014/main" id="{84101E13-BDEA-848A-0D88-D82CDE8077B8}"/>
                </a:ext>
              </a:extLst>
            </p:cNvPr>
            <p:cNvSpPr/>
            <p:nvPr/>
          </p:nvSpPr>
          <p:spPr>
            <a:xfrm>
              <a:off x="6286725" y="2464325"/>
              <a:ext cx="67775" cy="93850"/>
            </a:xfrm>
            <a:custGeom>
              <a:avLst/>
              <a:gdLst/>
              <a:ahLst/>
              <a:cxnLst/>
              <a:rect l="l" t="t" r="r" b="b"/>
              <a:pathLst>
                <a:path w="2711" h="3754" extrusionOk="0">
                  <a:moveTo>
                    <a:pt x="1532" y="0"/>
                  </a:moveTo>
                  <a:cubicBezTo>
                    <a:pt x="1516" y="0"/>
                    <a:pt x="1500" y="0"/>
                    <a:pt x="1484" y="1"/>
                  </a:cubicBezTo>
                  <a:cubicBezTo>
                    <a:pt x="187" y="53"/>
                    <a:pt x="239" y="1332"/>
                    <a:pt x="101" y="2265"/>
                  </a:cubicBezTo>
                  <a:cubicBezTo>
                    <a:pt x="1" y="3066"/>
                    <a:pt x="465" y="3754"/>
                    <a:pt x="1243" y="3754"/>
                  </a:cubicBezTo>
                  <a:cubicBezTo>
                    <a:pt x="1271" y="3754"/>
                    <a:pt x="1299" y="3753"/>
                    <a:pt x="1328" y="3751"/>
                  </a:cubicBezTo>
                  <a:cubicBezTo>
                    <a:pt x="2711" y="3682"/>
                    <a:pt x="1967" y="2403"/>
                    <a:pt x="2313" y="1815"/>
                  </a:cubicBezTo>
                  <a:cubicBezTo>
                    <a:pt x="2228" y="1050"/>
                    <a:pt x="2528" y="0"/>
                    <a:pt x="1532" y="0"/>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588;p56">
              <a:extLst>
                <a:ext uri="{FF2B5EF4-FFF2-40B4-BE49-F238E27FC236}">
                  <a16:creationId xmlns:a16="http://schemas.microsoft.com/office/drawing/2014/main" id="{FF32F628-DEAD-2ED0-66CB-B84E3B629AC2}"/>
                </a:ext>
              </a:extLst>
            </p:cNvPr>
            <p:cNvSpPr/>
            <p:nvPr/>
          </p:nvSpPr>
          <p:spPr>
            <a:xfrm>
              <a:off x="6279300" y="2861375"/>
              <a:ext cx="75625" cy="97275"/>
            </a:xfrm>
            <a:custGeom>
              <a:avLst/>
              <a:gdLst/>
              <a:ahLst/>
              <a:cxnLst/>
              <a:rect l="l" t="t" r="r" b="b"/>
              <a:pathLst>
                <a:path w="3025" h="3891" extrusionOk="0">
                  <a:moveTo>
                    <a:pt x="2403" y="1"/>
                  </a:moveTo>
                  <a:cubicBezTo>
                    <a:pt x="2178" y="1"/>
                    <a:pt x="1971" y="104"/>
                    <a:pt x="1850" y="277"/>
                  </a:cubicBezTo>
                  <a:cubicBezTo>
                    <a:pt x="1504" y="1193"/>
                    <a:pt x="882" y="1884"/>
                    <a:pt x="277" y="2610"/>
                  </a:cubicBezTo>
                  <a:cubicBezTo>
                    <a:pt x="35" y="2869"/>
                    <a:pt x="1" y="3284"/>
                    <a:pt x="208" y="3578"/>
                  </a:cubicBezTo>
                  <a:cubicBezTo>
                    <a:pt x="326" y="3766"/>
                    <a:pt x="507" y="3890"/>
                    <a:pt x="682" y="3890"/>
                  </a:cubicBezTo>
                  <a:cubicBezTo>
                    <a:pt x="764" y="3890"/>
                    <a:pt x="845" y="3863"/>
                    <a:pt x="916" y="3802"/>
                  </a:cubicBezTo>
                  <a:cubicBezTo>
                    <a:pt x="1815" y="3128"/>
                    <a:pt x="2731" y="2420"/>
                    <a:pt x="3025" y="1452"/>
                  </a:cubicBezTo>
                  <a:cubicBezTo>
                    <a:pt x="2973" y="744"/>
                    <a:pt x="2921" y="225"/>
                    <a:pt x="2403" y="1"/>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589;p56">
              <a:extLst>
                <a:ext uri="{FF2B5EF4-FFF2-40B4-BE49-F238E27FC236}">
                  <a16:creationId xmlns:a16="http://schemas.microsoft.com/office/drawing/2014/main" id="{DB7BFB12-1D8B-44C6-76A4-00C1B57ECB35}"/>
                </a:ext>
              </a:extLst>
            </p:cNvPr>
            <p:cNvSpPr/>
            <p:nvPr/>
          </p:nvSpPr>
          <p:spPr>
            <a:xfrm>
              <a:off x="4145025" y="994975"/>
              <a:ext cx="111500" cy="47325"/>
            </a:xfrm>
            <a:custGeom>
              <a:avLst/>
              <a:gdLst/>
              <a:ahLst/>
              <a:cxnLst/>
              <a:rect l="l" t="t" r="r" b="b"/>
              <a:pathLst>
                <a:path w="4460" h="1893" extrusionOk="0">
                  <a:moveTo>
                    <a:pt x="1539" y="105"/>
                  </a:moveTo>
                  <a:cubicBezTo>
                    <a:pt x="969" y="243"/>
                    <a:pt x="139" y="1"/>
                    <a:pt x="70" y="744"/>
                  </a:cubicBezTo>
                  <a:cubicBezTo>
                    <a:pt x="1" y="1418"/>
                    <a:pt x="813" y="1418"/>
                    <a:pt x="1332" y="1556"/>
                  </a:cubicBezTo>
                  <a:cubicBezTo>
                    <a:pt x="1764" y="1677"/>
                    <a:pt x="2213" y="1764"/>
                    <a:pt x="2645" y="1815"/>
                  </a:cubicBezTo>
                  <a:cubicBezTo>
                    <a:pt x="2898" y="1847"/>
                    <a:pt x="3179" y="1893"/>
                    <a:pt x="3440" y="1893"/>
                  </a:cubicBezTo>
                  <a:cubicBezTo>
                    <a:pt x="3890" y="1893"/>
                    <a:pt x="4279" y="1756"/>
                    <a:pt x="4356" y="1176"/>
                  </a:cubicBezTo>
                  <a:cubicBezTo>
                    <a:pt x="4459" y="346"/>
                    <a:pt x="3561" y="416"/>
                    <a:pt x="2956" y="329"/>
                  </a:cubicBezTo>
                  <a:lnTo>
                    <a:pt x="1539" y="105"/>
                  </a:ln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590;p56">
              <a:extLst>
                <a:ext uri="{FF2B5EF4-FFF2-40B4-BE49-F238E27FC236}">
                  <a16:creationId xmlns:a16="http://schemas.microsoft.com/office/drawing/2014/main" id="{6BF9BAA2-4541-63FD-C754-730BF9177978}"/>
                </a:ext>
              </a:extLst>
            </p:cNvPr>
            <p:cNvSpPr/>
            <p:nvPr/>
          </p:nvSpPr>
          <p:spPr>
            <a:xfrm>
              <a:off x="7213625" y="3803350"/>
              <a:ext cx="74075" cy="80050"/>
            </a:xfrm>
            <a:custGeom>
              <a:avLst/>
              <a:gdLst/>
              <a:ahLst/>
              <a:cxnLst/>
              <a:rect l="l" t="t" r="r" b="b"/>
              <a:pathLst>
                <a:path w="2963" h="3202" extrusionOk="0">
                  <a:moveTo>
                    <a:pt x="573" y="1"/>
                  </a:moveTo>
                  <a:cubicBezTo>
                    <a:pt x="233" y="1"/>
                    <a:pt x="0" y="333"/>
                    <a:pt x="59" y="704"/>
                  </a:cubicBezTo>
                  <a:cubicBezTo>
                    <a:pt x="284" y="1965"/>
                    <a:pt x="1096" y="2777"/>
                    <a:pt x="2289" y="3175"/>
                  </a:cubicBezTo>
                  <a:cubicBezTo>
                    <a:pt x="2343" y="3193"/>
                    <a:pt x="2395" y="3202"/>
                    <a:pt x="2445" y="3202"/>
                  </a:cubicBezTo>
                  <a:cubicBezTo>
                    <a:pt x="2729" y="3202"/>
                    <a:pt x="2933" y="2914"/>
                    <a:pt x="2963" y="2414"/>
                  </a:cubicBezTo>
                  <a:cubicBezTo>
                    <a:pt x="2341" y="1619"/>
                    <a:pt x="1960" y="427"/>
                    <a:pt x="751" y="30"/>
                  </a:cubicBezTo>
                  <a:cubicBezTo>
                    <a:pt x="689" y="10"/>
                    <a:pt x="630" y="1"/>
                    <a:pt x="573" y="1"/>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591;p56">
              <a:extLst>
                <a:ext uri="{FF2B5EF4-FFF2-40B4-BE49-F238E27FC236}">
                  <a16:creationId xmlns:a16="http://schemas.microsoft.com/office/drawing/2014/main" id="{90052884-4FC5-11DC-79D7-2F58B69C98B3}"/>
                </a:ext>
              </a:extLst>
            </p:cNvPr>
            <p:cNvSpPr/>
            <p:nvPr/>
          </p:nvSpPr>
          <p:spPr>
            <a:xfrm>
              <a:off x="6542025" y="3118350"/>
              <a:ext cx="66075" cy="79800"/>
            </a:xfrm>
            <a:custGeom>
              <a:avLst/>
              <a:gdLst/>
              <a:ahLst/>
              <a:cxnLst/>
              <a:rect l="l" t="t" r="r" b="b"/>
              <a:pathLst>
                <a:path w="2643" h="3192" extrusionOk="0">
                  <a:moveTo>
                    <a:pt x="1295" y="1"/>
                  </a:moveTo>
                  <a:cubicBezTo>
                    <a:pt x="1273" y="1"/>
                    <a:pt x="1250" y="2"/>
                    <a:pt x="1226" y="4"/>
                  </a:cubicBezTo>
                  <a:cubicBezTo>
                    <a:pt x="275" y="108"/>
                    <a:pt x="51" y="954"/>
                    <a:pt x="33" y="1732"/>
                  </a:cubicBezTo>
                  <a:cubicBezTo>
                    <a:pt x="1" y="2354"/>
                    <a:pt x="200" y="3192"/>
                    <a:pt x="910" y="3192"/>
                  </a:cubicBezTo>
                  <a:cubicBezTo>
                    <a:pt x="950" y="3192"/>
                    <a:pt x="992" y="3189"/>
                    <a:pt x="1036" y="3184"/>
                  </a:cubicBezTo>
                  <a:cubicBezTo>
                    <a:pt x="2643" y="2959"/>
                    <a:pt x="1640" y="1767"/>
                    <a:pt x="1640" y="1110"/>
                  </a:cubicBezTo>
                  <a:cubicBezTo>
                    <a:pt x="1740" y="547"/>
                    <a:pt x="1792" y="1"/>
                    <a:pt x="1295" y="1"/>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592;p56">
              <a:extLst>
                <a:ext uri="{FF2B5EF4-FFF2-40B4-BE49-F238E27FC236}">
                  <a16:creationId xmlns:a16="http://schemas.microsoft.com/office/drawing/2014/main" id="{BD6CC440-9E6F-3232-2109-00DB15856C46}"/>
                </a:ext>
              </a:extLst>
            </p:cNvPr>
            <p:cNvSpPr/>
            <p:nvPr/>
          </p:nvSpPr>
          <p:spPr>
            <a:xfrm>
              <a:off x="4278100" y="987200"/>
              <a:ext cx="87225" cy="50150"/>
            </a:xfrm>
            <a:custGeom>
              <a:avLst/>
              <a:gdLst/>
              <a:ahLst/>
              <a:cxnLst/>
              <a:rect l="l" t="t" r="r" b="b"/>
              <a:pathLst>
                <a:path w="3489" h="2006" extrusionOk="0">
                  <a:moveTo>
                    <a:pt x="2519" y="46"/>
                  </a:moveTo>
                  <a:cubicBezTo>
                    <a:pt x="2407" y="46"/>
                    <a:pt x="2296" y="60"/>
                    <a:pt x="2195" y="87"/>
                  </a:cubicBezTo>
                  <a:cubicBezTo>
                    <a:pt x="1435" y="312"/>
                    <a:pt x="191" y="1"/>
                    <a:pt x="87" y="1107"/>
                  </a:cubicBezTo>
                  <a:cubicBezTo>
                    <a:pt x="1" y="1798"/>
                    <a:pt x="986" y="1746"/>
                    <a:pt x="1642" y="1781"/>
                  </a:cubicBezTo>
                  <a:cubicBezTo>
                    <a:pt x="2299" y="1556"/>
                    <a:pt x="3422" y="2005"/>
                    <a:pt x="3474" y="813"/>
                  </a:cubicBezTo>
                  <a:cubicBezTo>
                    <a:pt x="3488" y="284"/>
                    <a:pt x="2986" y="46"/>
                    <a:pt x="2519" y="46"/>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593;p56">
              <a:extLst>
                <a:ext uri="{FF2B5EF4-FFF2-40B4-BE49-F238E27FC236}">
                  <a16:creationId xmlns:a16="http://schemas.microsoft.com/office/drawing/2014/main" id="{F25C93D0-8EB4-20B7-0554-5336F7A4D957}"/>
                </a:ext>
              </a:extLst>
            </p:cNvPr>
            <p:cNvSpPr/>
            <p:nvPr/>
          </p:nvSpPr>
          <p:spPr>
            <a:xfrm>
              <a:off x="6595650" y="1204100"/>
              <a:ext cx="81075" cy="41800"/>
            </a:xfrm>
            <a:custGeom>
              <a:avLst/>
              <a:gdLst/>
              <a:ahLst/>
              <a:cxnLst/>
              <a:rect l="l" t="t" r="r" b="b"/>
              <a:pathLst>
                <a:path w="3243" h="1672" extrusionOk="0">
                  <a:moveTo>
                    <a:pt x="1466" y="121"/>
                  </a:moveTo>
                  <a:cubicBezTo>
                    <a:pt x="1366" y="163"/>
                    <a:pt x="1241" y="173"/>
                    <a:pt x="1106" y="173"/>
                  </a:cubicBezTo>
                  <a:cubicBezTo>
                    <a:pt x="987" y="173"/>
                    <a:pt x="861" y="165"/>
                    <a:pt x="738" y="165"/>
                  </a:cubicBezTo>
                  <a:cubicBezTo>
                    <a:pt x="371" y="165"/>
                    <a:pt x="34" y="234"/>
                    <a:pt x="14" y="778"/>
                  </a:cubicBezTo>
                  <a:cubicBezTo>
                    <a:pt x="0" y="1593"/>
                    <a:pt x="628" y="1660"/>
                    <a:pt x="1232" y="1660"/>
                  </a:cubicBezTo>
                  <a:cubicBezTo>
                    <a:pt x="1352" y="1660"/>
                    <a:pt x="1472" y="1658"/>
                    <a:pt x="1585" y="1658"/>
                  </a:cubicBezTo>
                  <a:cubicBezTo>
                    <a:pt x="1627" y="1658"/>
                    <a:pt x="1668" y="1658"/>
                    <a:pt x="1708" y="1659"/>
                  </a:cubicBezTo>
                  <a:cubicBezTo>
                    <a:pt x="1826" y="1666"/>
                    <a:pt x="1954" y="1672"/>
                    <a:pt x="2085" y="1672"/>
                  </a:cubicBezTo>
                  <a:cubicBezTo>
                    <a:pt x="2644" y="1672"/>
                    <a:pt x="3242" y="1563"/>
                    <a:pt x="3228" y="933"/>
                  </a:cubicBezTo>
                  <a:cubicBezTo>
                    <a:pt x="3194" y="0"/>
                    <a:pt x="2209" y="207"/>
                    <a:pt x="1466" y="121"/>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594;p56">
              <a:extLst>
                <a:ext uri="{FF2B5EF4-FFF2-40B4-BE49-F238E27FC236}">
                  <a16:creationId xmlns:a16="http://schemas.microsoft.com/office/drawing/2014/main" id="{8795F743-8A16-AEDC-B6BA-C706F7FDF4BE}"/>
                </a:ext>
              </a:extLst>
            </p:cNvPr>
            <p:cNvSpPr/>
            <p:nvPr/>
          </p:nvSpPr>
          <p:spPr>
            <a:xfrm>
              <a:off x="5040350" y="1034625"/>
              <a:ext cx="81550" cy="46975"/>
            </a:xfrm>
            <a:custGeom>
              <a:avLst/>
              <a:gdLst/>
              <a:ahLst/>
              <a:cxnLst/>
              <a:rect l="l" t="t" r="r" b="b"/>
              <a:pathLst>
                <a:path w="3262" h="1879" extrusionOk="0">
                  <a:moveTo>
                    <a:pt x="1625" y="1"/>
                  </a:moveTo>
                  <a:cubicBezTo>
                    <a:pt x="803" y="1"/>
                    <a:pt x="279" y="461"/>
                    <a:pt x="99" y="1249"/>
                  </a:cubicBezTo>
                  <a:cubicBezTo>
                    <a:pt x="0" y="1616"/>
                    <a:pt x="339" y="1879"/>
                    <a:pt x="645" y="1879"/>
                  </a:cubicBezTo>
                  <a:cubicBezTo>
                    <a:pt x="714" y="1879"/>
                    <a:pt x="781" y="1865"/>
                    <a:pt x="842" y="1837"/>
                  </a:cubicBezTo>
                  <a:cubicBezTo>
                    <a:pt x="1620" y="1474"/>
                    <a:pt x="2829" y="1750"/>
                    <a:pt x="3106" y="800"/>
                  </a:cubicBezTo>
                  <a:cubicBezTo>
                    <a:pt x="3261" y="229"/>
                    <a:pt x="2363" y="22"/>
                    <a:pt x="1758" y="5"/>
                  </a:cubicBezTo>
                  <a:cubicBezTo>
                    <a:pt x="1713" y="2"/>
                    <a:pt x="1668" y="1"/>
                    <a:pt x="1625" y="1"/>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595;p56">
              <a:extLst>
                <a:ext uri="{FF2B5EF4-FFF2-40B4-BE49-F238E27FC236}">
                  <a16:creationId xmlns:a16="http://schemas.microsoft.com/office/drawing/2014/main" id="{F665655D-1A15-9E7C-11D7-2DA6245E09F1}"/>
                </a:ext>
              </a:extLst>
            </p:cNvPr>
            <p:cNvSpPr/>
            <p:nvPr/>
          </p:nvSpPr>
          <p:spPr>
            <a:xfrm>
              <a:off x="6380950" y="3302475"/>
              <a:ext cx="77800" cy="40225"/>
            </a:xfrm>
            <a:custGeom>
              <a:avLst/>
              <a:gdLst/>
              <a:ahLst/>
              <a:cxnLst/>
              <a:rect l="l" t="t" r="r" b="b"/>
              <a:pathLst>
                <a:path w="3112" h="1609" extrusionOk="0">
                  <a:moveTo>
                    <a:pt x="843" y="80"/>
                  </a:moveTo>
                  <a:cubicBezTo>
                    <a:pt x="352" y="80"/>
                    <a:pt x="1" y="466"/>
                    <a:pt x="65" y="882"/>
                  </a:cubicBezTo>
                  <a:cubicBezTo>
                    <a:pt x="161" y="1545"/>
                    <a:pt x="602" y="1578"/>
                    <a:pt x="1054" y="1578"/>
                  </a:cubicBezTo>
                  <a:cubicBezTo>
                    <a:pt x="1103" y="1578"/>
                    <a:pt x="1152" y="1577"/>
                    <a:pt x="1201" y="1577"/>
                  </a:cubicBezTo>
                  <a:cubicBezTo>
                    <a:pt x="1347" y="1577"/>
                    <a:pt x="1491" y="1581"/>
                    <a:pt x="1620" y="1608"/>
                  </a:cubicBezTo>
                  <a:cubicBezTo>
                    <a:pt x="1746" y="1549"/>
                    <a:pt x="1903" y="1535"/>
                    <a:pt x="2065" y="1535"/>
                  </a:cubicBezTo>
                  <a:cubicBezTo>
                    <a:pt x="2212" y="1535"/>
                    <a:pt x="2363" y="1547"/>
                    <a:pt x="2502" y="1547"/>
                  </a:cubicBezTo>
                  <a:cubicBezTo>
                    <a:pt x="2845" y="1547"/>
                    <a:pt x="3112" y="1478"/>
                    <a:pt x="3037" y="1003"/>
                  </a:cubicBezTo>
                  <a:cubicBezTo>
                    <a:pt x="2882" y="1"/>
                    <a:pt x="1741" y="191"/>
                    <a:pt x="963" y="87"/>
                  </a:cubicBezTo>
                  <a:cubicBezTo>
                    <a:pt x="923" y="82"/>
                    <a:pt x="882" y="80"/>
                    <a:pt x="843" y="80"/>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596;p56">
              <a:extLst>
                <a:ext uri="{FF2B5EF4-FFF2-40B4-BE49-F238E27FC236}">
                  <a16:creationId xmlns:a16="http://schemas.microsoft.com/office/drawing/2014/main" id="{48B415C3-BB35-52D3-E13D-11C14CC87B40}"/>
                </a:ext>
              </a:extLst>
            </p:cNvPr>
            <p:cNvSpPr/>
            <p:nvPr/>
          </p:nvSpPr>
          <p:spPr>
            <a:xfrm>
              <a:off x="4384825" y="996700"/>
              <a:ext cx="62025" cy="39775"/>
            </a:xfrm>
            <a:custGeom>
              <a:avLst/>
              <a:gdLst/>
              <a:ahLst/>
              <a:cxnLst/>
              <a:rect l="l" t="t" r="r" b="b"/>
              <a:pathLst>
                <a:path w="2481" h="1591" extrusionOk="0">
                  <a:moveTo>
                    <a:pt x="1811" y="155"/>
                  </a:moveTo>
                  <a:cubicBezTo>
                    <a:pt x="1713" y="155"/>
                    <a:pt x="1613" y="168"/>
                    <a:pt x="1521" y="191"/>
                  </a:cubicBezTo>
                  <a:cubicBezTo>
                    <a:pt x="985" y="312"/>
                    <a:pt x="121" y="1"/>
                    <a:pt x="52" y="917"/>
                  </a:cubicBezTo>
                  <a:cubicBezTo>
                    <a:pt x="0" y="1487"/>
                    <a:pt x="536" y="1574"/>
                    <a:pt x="1054" y="1591"/>
                  </a:cubicBezTo>
                  <a:cubicBezTo>
                    <a:pt x="1573" y="1418"/>
                    <a:pt x="2385" y="1556"/>
                    <a:pt x="2454" y="727"/>
                  </a:cubicBezTo>
                  <a:cubicBezTo>
                    <a:pt x="2481" y="311"/>
                    <a:pt x="2153" y="155"/>
                    <a:pt x="1811" y="155"/>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597;p56">
              <a:extLst>
                <a:ext uri="{FF2B5EF4-FFF2-40B4-BE49-F238E27FC236}">
                  <a16:creationId xmlns:a16="http://schemas.microsoft.com/office/drawing/2014/main" id="{CD534706-840C-F75A-CE0F-3415D4C4F887}"/>
                </a:ext>
              </a:extLst>
            </p:cNvPr>
            <p:cNvSpPr/>
            <p:nvPr/>
          </p:nvSpPr>
          <p:spPr>
            <a:xfrm>
              <a:off x="2100625" y="1004500"/>
              <a:ext cx="520200" cy="95050"/>
            </a:xfrm>
            <a:custGeom>
              <a:avLst/>
              <a:gdLst/>
              <a:ahLst/>
              <a:cxnLst/>
              <a:rect l="l" t="t" r="r" b="b"/>
              <a:pathLst>
                <a:path w="20808" h="3802" extrusionOk="0">
                  <a:moveTo>
                    <a:pt x="20756" y="0"/>
                  </a:moveTo>
                  <a:lnTo>
                    <a:pt x="20738" y="17"/>
                  </a:lnTo>
                  <a:lnTo>
                    <a:pt x="20773" y="17"/>
                  </a:lnTo>
                  <a:lnTo>
                    <a:pt x="20808" y="0"/>
                  </a:lnTo>
                  <a:close/>
                  <a:moveTo>
                    <a:pt x="1" y="3785"/>
                  </a:moveTo>
                  <a:lnTo>
                    <a:pt x="1" y="3802"/>
                  </a:lnTo>
                  <a:lnTo>
                    <a:pt x="18" y="3802"/>
                  </a:lnTo>
                  <a:lnTo>
                    <a:pt x="18" y="3785"/>
                  </a:ln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598;p56">
              <a:extLst>
                <a:ext uri="{FF2B5EF4-FFF2-40B4-BE49-F238E27FC236}">
                  <a16:creationId xmlns:a16="http://schemas.microsoft.com/office/drawing/2014/main" id="{6DDB74AB-FA8F-7E7D-D562-39816E90237C}"/>
                </a:ext>
              </a:extLst>
            </p:cNvPr>
            <p:cNvSpPr/>
            <p:nvPr/>
          </p:nvSpPr>
          <p:spPr>
            <a:xfrm>
              <a:off x="233350" y="949250"/>
              <a:ext cx="3232550" cy="3802300"/>
            </a:xfrm>
            <a:custGeom>
              <a:avLst/>
              <a:gdLst/>
              <a:ahLst/>
              <a:cxnLst/>
              <a:rect l="l" t="t" r="r" b="b"/>
              <a:pathLst>
                <a:path w="129302" h="152092" extrusionOk="0">
                  <a:moveTo>
                    <a:pt x="97270" y="1644"/>
                  </a:moveTo>
                  <a:cubicBezTo>
                    <a:pt x="97347" y="1644"/>
                    <a:pt x="97424" y="1648"/>
                    <a:pt x="97503" y="1657"/>
                  </a:cubicBezTo>
                  <a:cubicBezTo>
                    <a:pt x="97555" y="1674"/>
                    <a:pt x="97607" y="1692"/>
                    <a:pt x="97642" y="1709"/>
                  </a:cubicBezTo>
                  <a:lnTo>
                    <a:pt x="95601" y="2170"/>
                  </a:lnTo>
                  <a:lnTo>
                    <a:pt x="95601" y="2170"/>
                  </a:lnTo>
                  <a:cubicBezTo>
                    <a:pt x="96129" y="1917"/>
                    <a:pt x="96661" y="1644"/>
                    <a:pt x="97270" y="1644"/>
                  </a:cubicBezTo>
                  <a:close/>
                  <a:moveTo>
                    <a:pt x="95473" y="2210"/>
                  </a:moveTo>
                  <a:lnTo>
                    <a:pt x="95447" y="2227"/>
                  </a:lnTo>
                  <a:lnTo>
                    <a:pt x="95429" y="2227"/>
                  </a:lnTo>
                  <a:lnTo>
                    <a:pt x="95464" y="2210"/>
                  </a:lnTo>
                  <a:close/>
                  <a:moveTo>
                    <a:pt x="68358" y="8951"/>
                  </a:moveTo>
                  <a:cubicBezTo>
                    <a:pt x="68553" y="8951"/>
                    <a:pt x="68761" y="9049"/>
                    <a:pt x="68989" y="9313"/>
                  </a:cubicBezTo>
                  <a:cubicBezTo>
                    <a:pt x="69208" y="9280"/>
                    <a:pt x="69420" y="9268"/>
                    <a:pt x="69634" y="9268"/>
                  </a:cubicBezTo>
                  <a:cubicBezTo>
                    <a:pt x="69758" y="9268"/>
                    <a:pt x="69882" y="9272"/>
                    <a:pt x="70008" y="9278"/>
                  </a:cubicBezTo>
                  <a:cubicBezTo>
                    <a:pt x="70061" y="9286"/>
                    <a:pt x="70117" y="9289"/>
                    <a:pt x="70177" y="9289"/>
                  </a:cubicBezTo>
                  <a:cubicBezTo>
                    <a:pt x="70522" y="9289"/>
                    <a:pt x="70965" y="9176"/>
                    <a:pt x="71318" y="9176"/>
                  </a:cubicBezTo>
                  <a:cubicBezTo>
                    <a:pt x="71841" y="9176"/>
                    <a:pt x="72167" y="9425"/>
                    <a:pt x="71685" y="10661"/>
                  </a:cubicBezTo>
                  <a:cubicBezTo>
                    <a:pt x="71581" y="10937"/>
                    <a:pt x="71823" y="11265"/>
                    <a:pt x="72151" y="11386"/>
                  </a:cubicBezTo>
                  <a:cubicBezTo>
                    <a:pt x="72428" y="11438"/>
                    <a:pt x="72722" y="11490"/>
                    <a:pt x="72998" y="11507"/>
                  </a:cubicBezTo>
                  <a:cubicBezTo>
                    <a:pt x="72652" y="11922"/>
                    <a:pt x="72359" y="12406"/>
                    <a:pt x="71927" y="12717"/>
                  </a:cubicBezTo>
                  <a:cubicBezTo>
                    <a:pt x="71831" y="12786"/>
                    <a:pt x="71741" y="12813"/>
                    <a:pt x="71654" y="12813"/>
                  </a:cubicBezTo>
                  <a:cubicBezTo>
                    <a:pt x="71349" y="12813"/>
                    <a:pt x="71090" y="12473"/>
                    <a:pt x="70821" y="12406"/>
                  </a:cubicBezTo>
                  <a:cubicBezTo>
                    <a:pt x="69127" y="11939"/>
                    <a:pt x="69334" y="10488"/>
                    <a:pt x="68989" y="9313"/>
                  </a:cubicBezTo>
                  <a:lnTo>
                    <a:pt x="67330" y="9520"/>
                  </a:lnTo>
                  <a:cubicBezTo>
                    <a:pt x="67668" y="9295"/>
                    <a:pt x="67992" y="8951"/>
                    <a:pt x="68358" y="8951"/>
                  </a:cubicBezTo>
                  <a:close/>
                  <a:moveTo>
                    <a:pt x="51546" y="12467"/>
                  </a:moveTo>
                  <a:cubicBezTo>
                    <a:pt x="51593" y="12467"/>
                    <a:pt x="51647" y="12470"/>
                    <a:pt x="51707" y="12475"/>
                  </a:cubicBezTo>
                  <a:cubicBezTo>
                    <a:pt x="51897" y="12648"/>
                    <a:pt x="52157" y="12890"/>
                    <a:pt x="52433" y="13115"/>
                  </a:cubicBezTo>
                  <a:cubicBezTo>
                    <a:pt x="52260" y="13270"/>
                    <a:pt x="52053" y="13374"/>
                    <a:pt x="51845" y="13460"/>
                  </a:cubicBezTo>
                  <a:cubicBezTo>
                    <a:pt x="51802" y="13467"/>
                    <a:pt x="51764" y="13470"/>
                    <a:pt x="51729" y="13470"/>
                  </a:cubicBezTo>
                  <a:cubicBezTo>
                    <a:pt x="51300" y="13470"/>
                    <a:pt x="51439" y="13007"/>
                    <a:pt x="51327" y="12752"/>
                  </a:cubicBezTo>
                  <a:cubicBezTo>
                    <a:pt x="51225" y="12548"/>
                    <a:pt x="51295" y="12467"/>
                    <a:pt x="51546" y="12467"/>
                  </a:cubicBezTo>
                  <a:close/>
                  <a:moveTo>
                    <a:pt x="55481" y="12549"/>
                  </a:moveTo>
                  <a:cubicBezTo>
                    <a:pt x="55526" y="12549"/>
                    <a:pt x="55570" y="12553"/>
                    <a:pt x="55613" y="12562"/>
                  </a:cubicBezTo>
                  <a:lnTo>
                    <a:pt x="54576" y="13789"/>
                  </a:lnTo>
                  <a:lnTo>
                    <a:pt x="53954" y="13184"/>
                  </a:lnTo>
                  <a:cubicBezTo>
                    <a:pt x="54420" y="12976"/>
                    <a:pt x="54870" y="12752"/>
                    <a:pt x="55336" y="12562"/>
                  </a:cubicBezTo>
                  <a:cubicBezTo>
                    <a:pt x="55388" y="12553"/>
                    <a:pt x="55436" y="12549"/>
                    <a:pt x="55481" y="12549"/>
                  </a:cubicBezTo>
                  <a:close/>
                  <a:moveTo>
                    <a:pt x="116966" y="0"/>
                  </a:moveTo>
                  <a:cubicBezTo>
                    <a:pt x="112339" y="0"/>
                    <a:pt x="107712" y="747"/>
                    <a:pt x="103085" y="1035"/>
                  </a:cubicBezTo>
                  <a:cubicBezTo>
                    <a:pt x="101910" y="1104"/>
                    <a:pt x="100735" y="983"/>
                    <a:pt x="99542" y="1260"/>
                  </a:cubicBezTo>
                  <a:cubicBezTo>
                    <a:pt x="99533" y="1262"/>
                    <a:pt x="99523" y="1263"/>
                    <a:pt x="99512" y="1263"/>
                  </a:cubicBezTo>
                  <a:cubicBezTo>
                    <a:pt x="99194" y="1263"/>
                    <a:pt x="98389" y="307"/>
                    <a:pt x="97503" y="240"/>
                  </a:cubicBezTo>
                  <a:cubicBezTo>
                    <a:pt x="96554" y="172"/>
                    <a:pt x="95607" y="143"/>
                    <a:pt x="94661" y="143"/>
                  </a:cubicBezTo>
                  <a:cubicBezTo>
                    <a:pt x="91541" y="143"/>
                    <a:pt x="88432" y="459"/>
                    <a:pt x="85303" y="724"/>
                  </a:cubicBezTo>
                  <a:cubicBezTo>
                    <a:pt x="83379" y="875"/>
                    <a:pt x="81549" y="1637"/>
                    <a:pt x="79578" y="1637"/>
                  </a:cubicBezTo>
                  <a:cubicBezTo>
                    <a:pt x="79300" y="1637"/>
                    <a:pt x="79020" y="1622"/>
                    <a:pt x="78736" y="1588"/>
                  </a:cubicBezTo>
                  <a:cubicBezTo>
                    <a:pt x="78573" y="1568"/>
                    <a:pt x="78403" y="1557"/>
                    <a:pt x="78229" y="1557"/>
                  </a:cubicBezTo>
                  <a:cubicBezTo>
                    <a:pt x="77349" y="1557"/>
                    <a:pt x="76386" y="1840"/>
                    <a:pt x="75953" y="2677"/>
                  </a:cubicBezTo>
                  <a:cubicBezTo>
                    <a:pt x="75538" y="3489"/>
                    <a:pt x="76333" y="4163"/>
                    <a:pt x="76956" y="4750"/>
                  </a:cubicBezTo>
                  <a:cubicBezTo>
                    <a:pt x="77215" y="4992"/>
                    <a:pt x="77232" y="5511"/>
                    <a:pt x="77370" y="5891"/>
                  </a:cubicBezTo>
                  <a:cubicBezTo>
                    <a:pt x="77348" y="5890"/>
                    <a:pt x="77325" y="5889"/>
                    <a:pt x="77301" y="5889"/>
                  </a:cubicBezTo>
                  <a:cubicBezTo>
                    <a:pt x="77154" y="5889"/>
                    <a:pt x="76988" y="5912"/>
                    <a:pt x="76844" y="5912"/>
                  </a:cubicBezTo>
                  <a:cubicBezTo>
                    <a:pt x="76726" y="5912"/>
                    <a:pt x="76623" y="5896"/>
                    <a:pt x="76558" y="5839"/>
                  </a:cubicBezTo>
                  <a:cubicBezTo>
                    <a:pt x="76285" y="5586"/>
                    <a:pt x="76034" y="5489"/>
                    <a:pt x="75796" y="5489"/>
                  </a:cubicBezTo>
                  <a:cubicBezTo>
                    <a:pt x="75417" y="5489"/>
                    <a:pt x="75070" y="5733"/>
                    <a:pt x="74709" y="5977"/>
                  </a:cubicBezTo>
                  <a:lnTo>
                    <a:pt x="74709" y="5995"/>
                  </a:lnTo>
                  <a:lnTo>
                    <a:pt x="74692" y="5995"/>
                  </a:lnTo>
                  <a:cubicBezTo>
                    <a:pt x="74415" y="6358"/>
                    <a:pt x="73707" y="6479"/>
                    <a:pt x="73897" y="7066"/>
                  </a:cubicBezTo>
                  <a:cubicBezTo>
                    <a:pt x="74104" y="7654"/>
                    <a:pt x="74761" y="7671"/>
                    <a:pt x="75331" y="7723"/>
                  </a:cubicBezTo>
                  <a:lnTo>
                    <a:pt x="75625" y="7723"/>
                  </a:lnTo>
                  <a:lnTo>
                    <a:pt x="77146" y="7982"/>
                  </a:lnTo>
                  <a:cubicBezTo>
                    <a:pt x="76904" y="8068"/>
                    <a:pt x="76662" y="8120"/>
                    <a:pt x="76403" y="8120"/>
                  </a:cubicBezTo>
                  <a:cubicBezTo>
                    <a:pt x="76178" y="8103"/>
                    <a:pt x="75970" y="7930"/>
                    <a:pt x="75729" y="7861"/>
                  </a:cubicBezTo>
                  <a:cubicBezTo>
                    <a:pt x="75594" y="7823"/>
                    <a:pt x="75464" y="7807"/>
                    <a:pt x="75337" y="7807"/>
                  </a:cubicBezTo>
                  <a:cubicBezTo>
                    <a:pt x="74777" y="7807"/>
                    <a:pt x="74273" y="8116"/>
                    <a:pt x="73724" y="8172"/>
                  </a:cubicBezTo>
                  <a:cubicBezTo>
                    <a:pt x="73717" y="8173"/>
                    <a:pt x="73710" y="8174"/>
                    <a:pt x="73702" y="8174"/>
                  </a:cubicBezTo>
                  <a:cubicBezTo>
                    <a:pt x="73450" y="8174"/>
                    <a:pt x="72913" y="7613"/>
                    <a:pt x="72946" y="7394"/>
                  </a:cubicBezTo>
                  <a:cubicBezTo>
                    <a:pt x="73102" y="6479"/>
                    <a:pt x="73810" y="6098"/>
                    <a:pt x="74674" y="5995"/>
                  </a:cubicBezTo>
                  <a:lnTo>
                    <a:pt x="74674" y="5977"/>
                  </a:lnTo>
                  <a:cubicBezTo>
                    <a:pt x="74726" y="5545"/>
                    <a:pt x="74830" y="5113"/>
                    <a:pt x="74951" y="4681"/>
                  </a:cubicBezTo>
                  <a:cubicBezTo>
                    <a:pt x="75072" y="4370"/>
                    <a:pt x="75435" y="4076"/>
                    <a:pt x="75124" y="3748"/>
                  </a:cubicBezTo>
                  <a:cubicBezTo>
                    <a:pt x="74832" y="3467"/>
                    <a:pt x="74483" y="3396"/>
                    <a:pt x="74119" y="3396"/>
                  </a:cubicBezTo>
                  <a:cubicBezTo>
                    <a:pt x="73856" y="3396"/>
                    <a:pt x="73587" y="3433"/>
                    <a:pt x="73326" y="3454"/>
                  </a:cubicBezTo>
                  <a:cubicBezTo>
                    <a:pt x="72946" y="3506"/>
                    <a:pt x="72756" y="3748"/>
                    <a:pt x="72704" y="4180"/>
                  </a:cubicBezTo>
                  <a:cubicBezTo>
                    <a:pt x="72601" y="5252"/>
                    <a:pt x="72134" y="6098"/>
                    <a:pt x="70959" y="6340"/>
                  </a:cubicBezTo>
                  <a:cubicBezTo>
                    <a:pt x="70855" y="6427"/>
                    <a:pt x="70769" y="6513"/>
                    <a:pt x="70665" y="6617"/>
                  </a:cubicBezTo>
                  <a:cubicBezTo>
                    <a:pt x="70786" y="6859"/>
                    <a:pt x="70924" y="7083"/>
                    <a:pt x="71097" y="7291"/>
                  </a:cubicBezTo>
                  <a:cubicBezTo>
                    <a:pt x="71304" y="7412"/>
                    <a:pt x="71546" y="7515"/>
                    <a:pt x="71788" y="7567"/>
                  </a:cubicBezTo>
                  <a:cubicBezTo>
                    <a:pt x="71650" y="7550"/>
                    <a:pt x="71512" y="7541"/>
                    <a:pt x="71374" y="7541"/>
                  </a:cubicBezTo>
                  <a:cubicBezTo>
                    <a:pt x="71235" y="7541"/>
                    <a:pt x="71097" y="7550"/>
                    <a:pt x="70959" y="7567"/>
                  </a:cubicBezTo>
                  <a:cubicBezTo>
                    <a:pt x="70569" y="7671"/>
                    <a:pt x="70173" y="7708"/>
                    <a:pt x="69775" y="7708"/>
                  </a:cubicBezTo>
                  <a:cubicBezTo>
                    <a:pt x="68812" y="7708"/>
                    <a:pt x="67832" y="7494"/>
                    <a:pt x="66868" y="7494"/>
                  </a:cubicBezTo>
                  <a:cubicBezTo>
                    <a:pt x="66108" y="7494"/>
                    <a:pt x="65357" y="7627"/>
                    <a:pt x="64634" y="8103"/>
                  </a:cubicBezTo>
                  <a:cubicBezTo>
                    <a:pt x="64271" y="8345"/>
                    <a:pt x="63580" y="8379"/>
                    <a:pt x="63666" y="8863"/>
                  </a:cubicBezTo>
                  <a:cubicBezTo>
                    <a:pt x="63752" y="9382"/>
                    <a:pt x="64167" y="9900"/>
                    <a:pt x="64547" y="10315"/>
                  </a:cubicBezTo>
                  <a:cubicBezTo>
                    <a:pt x="64666" y="10447"/>
                    <a:pt x="64798" y="10498"/>
                    <a:pt x="64939" y="10498"/>
                  </a:cubicBezTo>
                  <a:cubicBezTo>
                    <a:pt x="65148" y="10498"/>
                    <a:pt x="65375" y="10387"/>
                    <a:pt x="65602" y="10263"/>
                  </a:cubicBezTo>
                  <a:cubicBezTo>
                    <a:pt x="66124" y="9977"/>
                    <a:pt x="66711" y="9789"/>
                    <a:pt x="67269" y="9556"/>
                  </a:cubicBezTo>
                  <a:lnTo>
                    <a:pt x="67269" y="9556"/>
                  </a:lnTo>
                  <a:cubicBezTo>
                    <a:pt x="66173" y="11022"/>
                    <a:pt x="64072" y="10911"/>
                    <a:pt x="62975" y="11974"/>
                  </a:cubicBezTo>
                  <a:cubicBezTo>
                    <a:pt x="62086" y="12850"/>
                    <a:pt x="61268" y="13162"/>
                    <a:pt x="60357" y="13162"/>
                  </a:cubicBezTo>
                  <a:cubicBezTo>
                    <a:pt x="59993" y="13162"/>
                    <a:pt x="59613" y="13112"/>
                    <a:pt x="59207" y="13028"/>
                  </a:cubicBezTo>
                  <a:cubicBezTo>
                    <a:pt x="58430" y="12873"/>
                    <a:pt x="57687" y="12510"/>
                    <a:pt x="56926" y="12233"/>
                  </a:cubicBezTo>
                  <a:cubicBezTo>
                    <a:pt x="57173" y="12050"/>
                    <a:pt x="57402" y="11981"/>
                    <a:pt x="57619" y="11981"/>
                  </a:cubicBezTo>
                  <a:cubicBezTo>
                    <a:pt x="58162" y="11981"/>
                    <a:pt x="58632" y="12416"/>
                    <a:pt x="59138" y="12613"/>
                  </a:cubicBezTo>
                  <a:cubicBezTo>
                    <a:pt x="59332" y="12687"/>
                    <a:pt x="59512" y="12718"/>
                    <a:pt x="59680" y="12718"/>
                  </a:cubicBezTo>
                  <a:cubicBezTo>
                    <a:pt x="60502" y="12718"/>
                    <a:pt x="61062" y="11967"/>
                    <a:pt x="61765" y="11680"/>
                  </a:cubicBezTo>
                  <a:cubicBezTo>
                    <a:pt x="62404" y="11421"/>
                    <a:pt x="61903" y="10851"/>
                    <a:pt x="61661" y="10384"/>
                  </a:cubicBezTo>
                  <a:cubicBezTo>
                    <a:pt x="61454" y="9987"/>
                    <a:pt x="61921" y="9745"/>
                    <a:pt x="62249" y="9537"/>
                  </a:cubicBezTo>
                  <a:cubicBezTo>
                    <a:pt x="62664" y="9295"/>
                    <a:pt x="63441" y="9226"/>
                    <a:pt x="63182" y="8518"/>
                  </a:cubicBezTo>
                  <a:cubicBezTo>
                    <a:pt x="63018" y="8098"/>
                    <a:pt x="62703" y="8030"/>
                    <a:pt x="62354" y="8030"/>
                  </a:cubicBezTo>
                  <a:cubicBezTo>
                    <a:pt x="62187" y="8030"/>
                    <a:pt x="62013" y="8045"/>
                    <a:pt x="61845" y="8045"/>
                  </a:cubicBezTo>
                  <a:cubicBezTo>
                    <a:pt x="61771" y="8045"/>
                    <a:pt x="61698" y="8042"/>
                    <a:pt x="61627" y="8034"/>
                  </a:cubicBezTo>
                  <a:cubicBezTo>
                    <a:pt x="61564" y="8027"/>
                    <a:pt x="61502" y="8024"/>
                    <a:pt x="61440" y="8024"/>
                  </a:cubicBezTo>
                  <a:cubicBezTo>
                    <a:pt x="60620" y="8024"/>
                    <a:pt x="59973" y="8583"/>
                    <a:pt x="59080" y="8583"/>
                  </a:cubicBezTo>
                  <a:cubicBezTo>
                    <a:pt x="59004" y="8583"/>
                    <a:pt x="58925" y="8579"/>
                    <a:pt x="58844" y="8570"/>
                  </a:cubicBezTo>
                  <a:cubicBezTo>
                    <a:pt x="57410" y="8414"/>
                    <a:pt x="56391" y="7671"/>
                    <a:pt x="55181" y="7187"/>
                  </a:cubicBezTo>
                  <a:cubicBezTo>
                    <a:pt x="54440" y="6892"/>
                    <a:pt x="53723" y="6767"/>
                    <a:pt x="53025" y="6767"/>
                  </a:cubicBezTo>
                  <a:cubicBezTo>
                    <a:pt x="51022" y="6767"/>
                    <a:pt x="49177" y="7799"/>
                    <a:pt x="47370" y="8812"/>
                  </a:cubicBezTo>
                  <a:cubicBezTo>
                    <a:pt x="46903" y="9071"/>
                    <a:pt x="46765" y="9434"/>
                    <a:pt x="46972" y="9969"/>
                  </a:cubicBezTo>
                  <a:cubicBezTo>
                    <a:pt x="47155" y="10426"/>
                    <a:pt x="47351" y="10748"/>
                    <a:pt x="47819" y="10748"/>
                  </a:cubicBezTo>
                  <a:cubicBezTo>
                    <a:pt x="47883" y="10748"/>
                    <a:pt x="47952" y="10742"/>
                    <a:pt x="48026" y="10730"/>
                  </a:cubicBezTo>
                  <a:lnTo>
                    <a:pt x="50498" y="10280"/>
                  </a:lnTo>
                  <a:cubicBezTo>
                    <a:pt x="50618" y="10263"/>
                    <a:pt x="50739" y="10229"/>
                    <a:pt x="50878" y="10194"/>
                  </a:cubicBezTo>
                  <a:lnTo>
                    <a:pt x="50878" y="10194"/>
                  </a:lnTo>
                  <a:cubicBezTo>
                    <a:pt x="50878" y="10298"/>
                    <a:pt x="50860" y="10401"/>
                    <a:pt x="50860" y="10505"/>
                  </a:cubicBezTo>
                  <a:cubicBezTo>
                    <a:pt x="50614" y="11663"/>
                    <a:pt x="50148" y="12321"/>
                    <a:pt x="49280" y="12321"/>
                  </a:cubicBezTo>
                  <a:cubicBezTo>
                    <a:pt x="48931" y="12321"/>
                    <a:pt x="48517" y="12214"/>
                    <a:pt x="48026" y="11991"/>
                  </a:cubicBezTo>
                  <a:cubicBezTo>
                    <a:pt x="46374" y="11254"/>
                    <a:pt x="44693" y="10979"/>
                    <a:pt x="42955" y="10979"/>
                  </a:cubicBezTo>
                  <a:cubicBezTo>
                    <a:pt x="42002" y="10979"/>
                    <a:pt x="41033" y="11062"/>
                    <a:pt x="40042" y="11196"/>
                  </a:cubicBezTo>
                  <a:cubicBezTo>
                    <a:pt x="38536" y="11404"/>
                    <a:pt x="37062" y="12285"/>
                    <a:pt x="35569" y="12285"/>
                  </a:cubicBezTo>
                  <a:cubicBezTo>
                    <a:pt x="35195" y="12285"/>
                    <a:pt x="34820" y="12230"/>
                    <a:pt x="34443" y="12095"/>
                  </a:cubicBezTo>
                  <a:cubicBezTo>
                    <a:pt x="32698" y="11490"/>
                    <a:pt x="30900" y="11110"/>
                    <a:pt x="29068" y="10920"/>
                  </a:cubicBezTo>
                  <a:cubicBezTo>
                    <a:pt x="27080" y="10698"/>
                    <a:pt x="25171" y="10202"/>
                    <a:pt x="23146" y="10202"/>
                  </a:cubicBezTo>
                  <a:cubicBezTo>
                    <a:pt x="22337" y="10202"/>
                    <a:pt x="21510" y="10281"/>
                    <a:pt x="20652" y="10488"/>
                  </a:cubicBezTo>
                  <a:cubicBezTo>
                    <a:pt x="18383" y="11055"/>
                    <a:pt x="16215" y="12269"/>
                    <a:pt x="13793" y="12269"/>
                  </a:cubicBezTo>
                  <a:cubicBezTo>
                    <a:pt x="13559" y="12269"/>
                    <a:pt x="13322" y="12258"/>
                    <a:pt x="13083" y="12233"/>
                  </a:cubicBezTo>
                  <a:cubicBezTo>
                    <a:pt x="13049" y="12230"/>
                    <a:pt x="13015" y="12229"/>
                    <a:pt x="12982" y="12229"/>
                  </a:cubicBezTo>
                  <a:cubicBezTo>
                    <a:pt x="12473" y="12229"/>
                    <a:pt x="12176" y="12605"/>
                    <a:pt x="12323" y="13287"/>
                  </a:cubicBezTo>
                  <a:cubicBezTo>
                    <a:pt x="12498" y="14071"/>
                    <a:pt x="12325" y="14707"/>
                    <a:pt x="11687" y="14707"/>
                  </a:cubicBezTo>
                  <a:cubicBezTo>
                    <a:pt x="11510" y="14707"/>
                    <a:pt x="11296" y="14658"/>
                    <a:pt x="11044" y="14549"/>
                  </a:cubicBezTo>
                  <a:cubicBezTo>
                    <a:pt x="10655" y="14378"/>
                    <a:pt x="10292" y="14308"/>
                    <a:pt x="9947" y="14308"/>
                  </a:cubicBezTo>
                  <a:cubicBezTo>
                    <a:pt x="9034" y="14308"/>
                    <a:pt x="8242" y="14801"/>
                    <a:pt x="7415" y="15240"/>
                  </a:cubicBezTo>
                  <a:cubicBezTo>
                    <a:pt x="6965" y="15482"/>
                    <a:pt x="6672" y="15914"/>
                    <a:pt x="6879" y="16467"/>
                  </a:cubicBezTo>
                  <a:cubicBezTo>
                    <a:pt x="7027" y="16886"/>
                    <a:pt x="7334" y="16988"/>
                    <a:pt x="7700" y="16988"/>
                  </a:cubicBezTo>
                  <a:cubicBezTo>
                    <a:pt x="7802" y="16988"/>
                    <a:pt x="7910" y="16980"/>
                    <a:pt x="8020" y="16968"/>
                  </a:cubicBezTo>
                  <a:cubicBezTo>
                    <a:pt x="8305" y="16929"/>
                    <a:pt x="8590" y="16910"/>
                    <a:pt x="8875" y="16910"/>
                  </a:cubicBezTo>
                  <a:cubicBezTo>
                    <a:pt x="8970" y="16910"/>
                    <a:pt x="9065" y="16912"/>
                    <a:pt x="9160" y="16917"/>
                  </a:cubicBezTo>
                  <a:cubicBezTo>
                    <a:pt x="9186" y="16919"/>
                    <a:pt x="9214" y="16920"/>
                    <a:pt x="9242" y="16920"/>
                  </a:cubicBezTo>
                  <a:cubicBezTo>
                    <a:pt x="9458" y="16920"/>
                    <a:pt x="9735" y="16862"/>
                    <a:pt x="9947" y="16862"/>
                  </a:cubicBezTo>
                  <a:cubicBezTo>
                    <a:pt x="10131" y="16862"/>
                    <a:pt x="10266" y="16906"/>
                    <a:pt x="10266" y="17072"/>
                  </a:cubicBezTo>
                  <a:cubicBezTo>
                    <a:pt x="10266" y="17498"/>
                    <a:pt x="9728" y="17637"/>
                    <a:pt x="9291" y="17637"/>
                  </a:cubicBezTo>
                  <a:cubicBezTo>
                    <a:pt x="9214" y="17637"/>
                    <a:pt x="9141" y="17633"/>
                    <a:pt x="9074" y="17625"/>
                  </a:cubicBezTo>
                  <a:cubicBezTo>
                    <a:pt x="8873" y="17604"/>
                    <a:pt x="8677" y="17594"/>
                    <a:pt x="8484" y="17594"/>
                  </a:cubicBezTo>
                  <a:cubicBezTo>
                    <a:pt x="6314" y="17594"/>
                    <a:pt x="4587" y="18859"/>
                    <a:pt x="2714" y="19716"/>
                  </a:cubicBezTo>
                  <a:cubicBezTo>
                    <a:pt x="1193" y="20407"/>
                    <a:pt x="2351" y="21548"/>
                    <a:pt x="2282" y="22429"/>
                  </a:cubicBezTo>
                  <a:cubicBezTo>
                    <a:pt x="2264" y="22814"/>
                    <a:pt x="2455" y="22907"/>
                    <a:pt x="2706" y="22907"/>
                  </a:cubicBezTo>
                  <a:cubicBezTo>
                    <a:pt x="2939" y="22907"/>
                    <a:pt x="3223" y="22827"/>
                    <a:pt x="3440" y="22827"/>
                  </a:cubicBezTo>
                  <a:cubicBezTo>
                    <a:pt x="3665" y="22827"/>
                    <a:pt x="3872" y="22982"/>
                    <a:pt x="4079" y="23069"/>
                  </a:cubicBezTo>
                  <a:cubicBezTo>
                    <a:pt x="3924" y="23242"/>
                    <a:pt x="3751" y="23380"/>
                    <a:pt x="3544" y="23501"/>
                  </a:cubicBezTo>
                  <a:cubicBezTo>
                    <a:pt x="2610" y="23881"/>
                    <a:pt x="1643" y="24192"/>
                    <a:pt x="709" y="24589"/>
                  </a:cubicBezTo>
                  <a:cubicBezTo>
                    <a:pt x="329" y="24745"/>
                    <a:pt x="1" y="25142"/>
                    <a:pt x="226" y="25609"/>
                  </a:cubicBezTo>
                  <a:cubicBezTo>
                    <a:pt x="325" y="25816"/>
                    <a:pt x="462" y="25880"/>
                    <a:pt x="615" y="25880"/>
                  </a:cubicBezTo>
                  <a:cubicBezTo>
                    <a:pt x="807" y="25880"/>
                    <a:pt x="1026" y="25778"/>
                    <a:pt x="1228" y="25730"/>
                  </a:cubicBezTo>
                  <a:cubicBezTo>
                    <a:pt x="2248" y="25454"/>
                    <a:pt x="3354" y="25350"/>
                    <a:pt x="4252" y="24866"/>
                  </a:cubicBezTo>
                  <a:cubicBezTo>
                    <a:pt x="4601" y="24679"/>
                    <a:pt x="4965" y="24620"/>
                    <a:pt x="5336" y="24620"/>
                  </a:cubicBezTo>
                  <a:cubicBezTo>
                    <a:pt x="5952" y="24620"/>
                    <a:pt x="6585" y="24782"/>
                    <a:pt x="7191" y="24782"/>
                  </a:cubicBezTo>
                  <a:cubicBezTo>
                    <a:pt x="7702" y="24782"/>
                    <a:pt x="8195" y="24667"/>
                    <a:pt x="8642" y="24244"/>
                  </a:cubicBezTo>
                  <a:cubicBezTo>
                    <a:pt x="9143" y="23760"/>
                    <a:pt x="9627" y="23276"/>
                    <a:pt x="10128" y="22809"/>
                  </a:cubicBezTo>
                  <a:cubicBezTo>
                    <a:pt x="10518" y="22438"/>
                    <a:pt x="10935" y="22335"/>
                    <a:pt x="11366" y="22335"/>
                  </a:cubicBezTo>
                  <a:cubicBezTo>
                    <a:pt x="11904" y="22335"/>
                    <a:pt x="12465" y="22495"/>
                    <a:pt x="13026" y="22495"/>
                  </a:cubicBezTo>
                  <a:cubicBezTo>
                    <a:pt x="13270" y="22495"/>
                    <a:pt x="13515" y="22465"/>
                    <a:pt x="13757" y="22377"/>
                  </a:cubicBezTo>
                  <a:cubicBezTo>
                    <a:pt x="14876" y="21972"/>
                    <a:pt x="15968" y="21278"/>
                    <a:pt x="17215" y="21278"/>
                  </a:cubicBezTo>
                  <a:cubicBezTo>
                    <a:pt x="17721" y="21278"/>
                    <a:pt x="18252" y="21392"/>
                    <a:pt x="18820" y="21686"/>
                  </a:cubicBezTo>
                  <a:cubicBezTo>
                    <a:pt x="20272" y="22429"/>
                    <a:pt x="22242" y="22343"/>
                    <a:pt x="21966" y="24780"/>
                  </a:cubicBezTo>
                  <a:cubicBezTo>
                    <a:pt x="21914" y="25212"/>
                    <a:pt x="22104" y="25868"/>
                    <a:pt x="22415" y="26127"/>
                  </a:cubicBezTo>
                  <a:cubicBezTo>
                    <a:pt x="23746" y="27251"/>
                    <a:pt x="23659" y="29411"/>
                    <a:pt x="23210" y="29981"/>
                  </a:cubicBezTo>
                  <a:cubicBezTo>
                    <a:pt x="22052" y="31485"/>
                    <a:pt x="22484" y="32573"/>
                    <a:pt x="22985" y="33973"/>
                  </a:cubicBezTo>
                  <a:cubicBezTo>
                    <a:pt x="23124" y="34405"/>
                    <a:pt x="22795" y="35045"/>
                    <a:pt x="22553" y="35529"/>
                  </a:cubicBezTo>
                  <a:cubicBezTo>
                    <a:pt x="21447" y="37844"/>
                    <a:pt x="19356" y="39469"/>
                    <a:pt x="18233" y="41802"/>
                  </a:cubicBezTo>
                  <a:cubicBezTo>
                    <a:pt x="17455" y="43409"/>
                    <a:pt x="17058" y="48783"/>
                    <a:pt x="18354" y="49734"/>
                  </a:cubicBezTo>
                  <a:cubicBezTo>
                    <a:pt x="20220" y="51116"/>
                    <a:pt x="19927" y="52862"/>
                    <a:pt x="20238" y="54659"/>
                  </a:cubicBezTo>
                  <a:cubicBezTo>
                    <a:pt x="20428" y="55748"/>
                    <a:pt x="20410" y="57528"/>
                    <a:pt x="20687" y="57752"/>
                  </a:cubicBezTo>
                  <a:cubicBezTo>
                    <a:pt x="22380" y="59083"/>
                    <a:pt x="22242" y="61364"/>
                    <a:pt x="23625" y="62764"/>
                  </a:cubicBezTo>
                  <a:cubicBezTo>
                    <a:pt x="23915" y="63066"/>
                    <a:pt x="24197" y="63258"/>
                    <a:pt x="24508" y="63258"/>
                  </a:cubicBezTo>
                  <a:cubicBezTo>
                    <a:pt x="24660" y="63258"/>
                    <a:pt x="24820" y="63212"/>
                    <a:pt x="24990" y="63110"/>
                  </a:cubicBezTo>
                  <a:cubicBezTo>
                    <a:pt x="25508" y="62816"/>
                    <a:pt x="25526" y="62246"/>
                    <a:pt x="25197" y="61831"/>
                  </a:cubicBezTo>
                  <a:cubicBezTo>
                    <a:pt x="23607" y="59671"/>
                    <a:pt x="23746" y="56888"/>
                    <a:pt x="22536" y="54590"/>
                  </a:cubicBezTo>
                  <a:cubicBezTo>
                    <a:pt x="22415" y="54348"/>
                    <a:pt x="22605" y="53933"/>
                    <a:pt x="22692" y="53605"/>
                  </a:cubicBezTo>
                  <a:cubicBezTo>
                    <a:pt x="22704" y="53568"/>
                    <a:pt x="22878" y="53539"/>
                    <a:pt x="22981" y="53539"/>
                  </a:cubicBezTo>
                  <a:cubicBezTo>
                    <a:pt x="23021" y="53539"/>
                    <a:pt x="23050" y="53543"/>
                    <a:pt x="23054" y="53553"/>
                  </a:cubicBezTo>
                  <a:cubicBezTo>
                    <a:pt x="23175" y="53812"/>
                    <a:pt x="23366" y="54106"/>
                    <a:pt x="23366" y="54400"/>
                  </a:cubicBezTo>
                  <a:cubicBezTo>
                    <a:pt x="23383" y="56819"/>
                    <a:pt x="24973" y="58617"/>
                    <a:pt x="26027" y="60569"/>
                  </a:cubicBezTo>
                  <a:cubicBezTo>
                    <a:pt x="26977" y="62297"/>
                    <a:pt x="28654" y="63663"/>
                    <a:pt x="27720" y="65978"/>
                  </a:cubicBezTo>
                  <a:cubicBezTo>
                    <a:pt x="27530" y="66445"/>
                    <a:pt x="27928" y="66791"/>
                    <a:pt x="28273" y="67136"/>
                  </a:cubicBezTo>
                  <a:cubicBezTo>
                    <a:pt x="29138" y="68000"/>
                    <a:pt x="30226" y="68536"/>
                    <a:pt x="31246" y="69193"/>
                  </a:cubicBezTo>
                  <a:cubicBezTo>
                    <a:pt x="32910" y="70222"/>
                    <a:pt x="34447" y="71516"/>
                    <a:pt x="36422" y="71516"/>
                  </a:cubicBezTo>
                  <a:cubicBezTo>
                    <a:pt x="36867" y="71516"/>
                    <a:pt x="37334" y="71451"/>
                    <a:pt x="37830" y="71301"/>
                  </a:cubicBezTo>
                  <a:cubicBezTo>
                    <a:pt x="37930" y="71272"/>
                    <a:pt x="38022" y="71258"/>
                    <a:pt x="38107" y="71258"/>
                  </a:cubicBezTo>
                  <a:cubicBezTo>
                    <a:pt x="38527" y="71258"/>
                    <a:pt x="38793" y="71582"/>
                    <a:pt x="39023" y="71941"/>
                  </a:cubicBezTo>
                  <a:cubicBezTo>
                    <a:pt x="39748" y="73098"/>
                    <a:pt x="40768" y="73721"/>
                    <a:pt x="42116" y="74032"/>
                  </a:cubicBezTo>
                  <a:cubicBezTo>
                    <a:pt x="43585" y="74360"/>
                    <a:pt x="45296" y="74775"/>
                    <a:pt x="45745" y="76399"/>
                  </a:cubicBezTo>
                  <a:cubicBezTo>
                    <a:pt x="46194" y="78110"/>
                    <a:pt x="47439" y="79112"/>
                    <a:pt x="48648" y="79907"/>
                  </a:cubicBezTo>
                  <a:cubicBezTo>
                    <a:pt x="49237" y="80296"/>
                    <a:pt x="50039" y="81326"/>
                    <a:pt x="50895" y="81326"/>
                  </a:cubicBezTo>
                  <a:cubicBezTo>
                    <a:pt x="51372" y="81326"/>
                    <a:pt x="51865" y="81007"/>
                    <a:pt x="52347" y="80080"/>
                  </a:cubicBezTo>
                  <a:cubicBezTo>
                    <a:pt x="52462" y="79850"/>
                    <a:pt x="52631" y="79714"/>
                    <a:pt x="52813" y="79714"/>
                  </a:cubicBezTo>
                  <a:cubicBezTo>
                    <a:pt x="53013" y="79714"/>
                    <a:pt x="53228" y="79880"/>
                    <a:pt x="53401" y="80270"/>
                  </a:cubicBezTo>
                  <a:cubicBezTo>
                    <a:pt x="54593" y="83156"/>
                    <a:pt x="53919" y="85697"/>
                    <a:pt x="51621" y="87943"/>
                  </a:cubicBezTo>
                  <a:cubicBezTo>
                    <a:pt x="50498" y="89049"/>
                    <a:pt x="49806" y="90604"/>
                    <a:pt x="50774" y="92194"/>
                  </a:cubicBezTo>
                  <a:cubicBezTo>
                    <a:pt x="51085" y="92730"/>
                    <a:pt x="51068" y="92886"/>
                    <a:pt x="50688" y="93283"/>
                  </a:cubicBezTo>
                  <a:cubicBezTo>
                    <a:pt x="49685" y="94337"/>
                    <a:pt x="49703" y="95875"/>
                    <a:pt x="50567" y="96636"/>
                  </a:cubicBezTo>
                  <a:cubicBezTo>
                    <a:pt x="52208" y="98087"/>
                    <a:pt x="52986" y="99971"/>
                    <a:pt x="53971" y="101803"/>
                  </a:cubicBezTo>
                  <a:cubicBezTo>
                    <a:pt x="55440" y="104516"/>
                    <a:pt x="56771" y="107281"/>
                    <a:pt x="59933" y="108629"/>
                  </a:cubicBezTo>
                  <a:cubicBezTo>
                    <a:pt x="61661" y="109372"/>
                    <a:pt x="62629" y="111014"/>
                    <a:pt x="62664" y="113122"/>
                  </a:cubicBezTo>
                  <a:cubicBezTo>
                    <a:pt x="62716" y="116319"/>
                    <a:pt x="62871" y="119516"/>
                    <a:pt x="63096" y="122713"/>
                  </a:cubicBezTo>
                  <a:cubicBezTo>
                    <a:pt x="63251" y="125115"/>
                    <a:pt x="64426" y="127431"/>
                    <a:pt x="63631" y="129920"/>
                  </a:cubicBezTo>
                  <a:cubicBezTo>
                    <a:pt x="63303" y="130922"/>
                    <a:pt x="63459" y="131907"/>
                    <a:pt x="63839" y="132875"/>
                  </a:cubicBezTo>
                  <a:cubicBezTo>
                    <a:pt x="64323" y="134067"/>
                    <a:pt x="64461" y="135363"/>
                    <a:pt x="64288" y="136642"/>
                  </a:cubicBezTo>
                  <a:cubicBezTo>
                    <a:pt x="64184" y="137593"/>
                    <a:pt x="64582" y="138664"/>
                    <a:pt x="65653" y="139148"/>
                  </a:cubicBezTo>
                  <a:cubicBezTo>
                    <a:pt x="65680" y="139159"/>
                    <a:pt x="65711" y="139163"/>
                    <a:pt x="65743" y="139163"/>
                  </a:cubicBezTo>
                  <a:cubicBezTo>
                    <a:pt x="65886" y="139163"/>
                    <a:pt x="66069" y="139076"/>
                    <a:pt x="66205" y="139076"/>
                  </a:cubicBezTo>
                  <a:cubicBezTo>
                    <a:pt x="66332" y="139076"/>
                    <a:pt x="66419" y="139151"/>
                    <a:pt x="66397" y="139442"/>
                  </a:cubicBezTo>
                  <a:cubicBezTo>
                    <a:pt x="66362" y="139995"/>
                    <a:pt x="67071" y="140565"/>
                    <a:pt x="66293" y="141135"/>
                  </a:cubicBezTo>
                  <a:cubicBezTo>
                    <a:pt x="65895" y="141412"/>
                    <a:pt x="65360" y="142259"/>
                    <a:pt x="65774" y="142414"/>
                  </a:cubicBezTo>
                  <a:cubicBezTo>
                    <a:pt x="66898" y="142846"/>
                    <a:pt x="66500" y="143797"/>
                    <a:pt x="66777" y="144488"/>
                  </a:cubicBezTo>
                  <a:cubicBezTo>
                    <a:pt x="67468" y="146164"/>
                    <a:pt x="68505" y="147668"/>
                    <a:pt x="69801" y="148929"/>
                  </a:cubicBezTo>
                  <a:cubicBezTo>
                    <a:pt x="71823" y="150906"/>
                    <a:pt x="74091" y="152091"/>
                    <a:pt x="76808" y="152091"/>
                  </a:cubicBezTo>
                  <a:cubicBezTo>
                    <a:pt x="77226" y="152091"/>
                    <a:pt x="77656" y="152063"/>
                    <a:pt x="78096" y="152005"/>
                  </a:cubicBezTo>
                  <a:cubicBezTo>
                    <a:pt x="78355" y="151953"/>
                    <a:pt x="78580" y="151781"/>
                    <a:pt x="78718" y="151556"/>
                  </a:cubicBezTo>
                  <a:cubicBezTo>
                    <a:pt x="78874" y="151262"/>
                    <a:pt x="78615" y="151038"/>
                    <a:pt x="78355" y="150882"/>
                  </a:cubicBezTo>
                  <a:cubicBezTo>
                    <a:pt x="77595" y="150415"/>
                    <a:pt x="76835" y="149914"/>
                    <a:pt x="76040" y="149482"/>
                  </a:cubicBezTo>
                  <a:cubicBezTo>
                    <a:pt x="73914" y="148342"/>
                    <a:pt x="73551" y="146648"/>
                    <a:pt x="74899" y="144695"/>
                  </a:cubicBezTo>
                  <a:cubicBezTo>
                    <a:pt x="75608" y="143658"/>
                    <a:pt x="75694" y="142570"/>
                    <a:pt x="74173" y="142017"/>
                  </a:cubicBezTo>
                  <a:cubicBezTo>
                    <a:pt x="73707" y="141861"/>
                    <a:pt x="72929" y="141550"/>
                    <a:pt x="73551" y="140997"/>
                  </a:cubicBezTo>
                  <a:cubicBezTo>
                    <a:pt x="74260" y="140340"/>
                    <a:pt x="74260" y="139597"/>
                    <a:pt x="74415" y="138837"/>
                  </a:cubicBezTo>
                  <a:cubicBezTo>
                    <a:pt x="74605" y="137783"/>
                    <a:pt x="73534" y="136193"/>
                    <a:pt x="75677" y="135985"/>
                  </a:cubicBezTo>
                  <a:cubicBezTo>
                    <a:pt x="75746" y="135985"/>
                    <a:pt x="75850" y="135588"/>
                    <a:pt x="75798" y="135432"/>
                  </a:cubicBezTo>
                  <a:cubicBezTo>
                    <a:pt x="75444" y="134260"/>
                    <a:pt x="75867" y="133923"/>
                    <a:pt x="76900" y="133923"/>
                  </a:cubicBezTo>
                  <a:cubicBezTo>
                    <a:pt x="76978" y="133923"/>
                    <a:pt x="77060" y="133925"/>
                    <a:pt x="77146" y="133929"/>
                  </a:cubicBezTo>
                  <a:cubicBezTo>
                    <a:pt x="77188" y="133931"/>
                    <a:pt x="77231" y="133932"/>
                    <a:pt x="77272" y="133932"/>
                  </a:cubicBezTo>
                  <a:cubicBezTo>
                    <a:pt x="78202" y="133932"/>
                    <a:pt x="78980" y="133388"/>
                    <a:pt x="79427" y="132512"/>
                  </a:cubicBezTo>
                  <a:cubicBezTo>
                    <a:pt x="79859" y="131648"/>
                    <a:pt x="79738" y="130836"/>
                    <a:pt x="79047" y="130110"/>
                  </a:cubicBezTo>
                  <a:cubicBezTo>
                    <a:pt x="78857" y="129902"/>
                    <a:pt x="78822" y="129557"/>
                    <a:pt x="78701" y="129280"/>
                  </a:cubicBezTo>
                  <a:lnTo>
                    <a:pt x="78701" y="129280"/>
                  </a:lnTo>
                  <a:cubicBezTo>
                    <a:pt x="78977" y="129298"/>
                    <a:pt x="79237" y="129332"/>
                    <a:pt x="79513" y="129384"/>
                  </a:cubicBezTo>
                  <a:cubicBezTo>
                    <a:pt x="79669" y="129427"/>
                    <a:pt x="79830" y="129448"/>
                    <a:pt x="79991" y="129448"/>
                  </a:cubicBezTo>
                  <a:cubicBezTo>
                    <a:pt x="80347" y="129448"/>
                    <a:pt x="80702" y="129344"/>
                    <a:pt x="80999" y="129142"/>
                  </a:cubicBezTo>
                  <a:cubicBezTo>
                    <a:pt x="82900" y="128001"/>
                    <a:pt x="83350" y="125841"/>
                    <a:pt x="84473" y="124148"/>
                  </a:cubicBezTo>
                  <a:cubicBezTo>
                    <a:pt x="85216" y="123024"/>
                    <a:pt x="86149" y="121815"/>
                    <a:pt x="85544" y="120225"/>
                  </a:cubicBezTo>
                  <a:cubicBezTo>
                    <a:pt x="85026" y="118808"/>
                    <a:pt x="85959" y="118186"/>
                    <a:pt x="86927" y="117356"/>
                  </a:cubicBezTo>
                  <a:cubicBezTo>
                    <a:pt x="88258" y="116233"/>
                    <a:pt x="90314" y="116371"/>
                    <a:pt x="91230" y="115213"/>
                  </a:cubicBezTo>
                  <a:cubicBezTo>
                    <a:pt x="93096" y="112846"/>
                    <a:pt x="93788" y="109908"/>
                    <a:pt x="93874" y="106866"/>
                  </a:cubicBezTo>
                  <a:cubicBezTo>
                    <a:pt x="93909" y="105743"/>
                    <a:pt x="93563" y="104637"/>
                    <a:pt x="94635" y="103635"/>
                  </a:cubicBezTo>
                  <a:cubicBezTo>
                    <a:pt x="95637" y="102650"/>
                    <a:pt x="96432" y="101492"/>
                    <a:pt x="97002" y="100213"/>
                  </a:cubicBezTo>
                  <a:cubicBezTo>
                    <a:pt x="98350" y="97189"/>
                    <a:pt x="97555" y="95668"/>
                    <a:pt x="93770" y="93404"/>
                  </a:cubicBezTo>
                  <a:cubicBezTo>
                    <a:pt x="92864" y="92866"/>
                    <a:pt x="92012" y="92178"/>
                    <a:pt x="90923" y="92178"/>
                  </a:cubicBezTo>
                  <a:cubicBezTo>
                    <a:pt x="90787" y="92178"/>
                    <a:pt x="90648" y="92189"/>
                    <a:pt x="90504" y="92212"/>
                  </a:cubicBezTo>
                  <a:cubicBezTo>
                    <a:pt x="90375" y="92232"/>
                    <a:pt x="90250" y="92241"/>
                    <a:pt x="90128" y="92241"/>
                  </a:cubicBezTo>
                  <a:cubicBezTo>
                    <a:pt x="89316" y="92241"/>
                    <a:pt x="88640" y="91827"/>
                    <a:pt x="87964" y="91451"/>
                  </a:cubicBezTo>
                  <a:cubicBezTo>
                    <a:pt x="86720" y="90760"/>
                    <a:pt x="85423" y="90190"/>
                    <a:pt x="84076" y="89740"/>
                  </a:cubicBezTo>
                  <a:cubicBezTo>
                    <a:pt x="83419" y="89533"/>
                    <a:pt x="82365" y="89412"/>
                    <a:pt x="82226" y="88306"/>
                  </a:cubicBezTo>
                  <a:cubicBezTo>
                    <a:pt x="81898" y="85511"/>
                    <a:pt x="80349" y="82231"/>
                    <a:pt x="77208" y="82231"/>
                  </a:cubicBezTo>
                  <a:cubicBezTo>
                    <a:pt x="77047" y="82231"/>
                    <a:pt x="76883" y="82240"/>
                    <a:pt x="76714" y="82258"/>
                  </a:cubicBezTo>
                  <a:cubicBezTo>
                    <a:pt x="76610" y="82274"/>
                    <a:pt x="76507" y="82282"/>
                    <a:pt x="76405" y="82282"/>
                  </a:cubicBezTo>
                  <a:cubicBezTo>
                    <a:pt x="75873" y="82282"/>
                    <a:pt x="75365" y="82061"/>
                    <a:pt x="75003" y="81670"/>
                  </a:cubicBezTo>
                  <a:cubicBezTo>
                    <a:pt x="73810" y="80478"/>
                    <a:pt x="72722" y="79147"/>
                    <a:pt x="71356" y="78179"/>
                  </a:cubicBezTo>
                  <a:cubicBezTo>
                    <a:pt x="70652" y="77672"/>
                    <a:pt x="69937" y="76844"/>
                    <a:pt x="68958" y="76844"/>
                  </a:cubicBezTo>
                  <a:cubicBezTo>
                    <a:pt x="68735" y="76844"/>
                    <a:pt x="68499" y="76887"/>
                    <a:pt x="68246" y="76987"/>
                  </a:cubicBezTo>
                  <a:cubicBezTo>
                    <a:pt x="68013" y="77081"/>
                    <a:pt x="67785" y="77113"/>
                    <a:pt x="67562" y="77113"/>
                  </a:cubicBezTo>
                  <a:cubicBezTo>
                    <a:pt x="67089" y="77113"/>
                    <a:pt x="66635" y="76969"/>
                    <a:pt x="66189" y="76969"/>
                  </a:cubicBezTo>
                  <a:cubicBezTo>
                    <a:pt x="64783" y="76969"/>
                    <a:pt x="63941" y="75706"/>
                    <a:pt x="62605" y="75706"/>
                  </a:cubicBezTo>
                  <a:cubicBezTo>
                    <a:pt x="62579" y="75706"/>
                    <a:pt x="62552" y="75707"/>
                    <a:pt x="62525" y="75708"/>
                  </a:cubicBezTo>
                  <a:cubicBezTo>
                    <a:pt x="62280" y="75708"/>
                    <a:pt x="61828" y="76012"/>
                    <a:pt x="61511" y="76012"/>
                  </a:cubicBezTo>
                  <a:cubicBezTo>
                    <a:pt x="61248" y="76012"/>
                    <a:pt x="61077" y="75802"/>
                    <a:pt x="61195" y="75034"/>
                  </a:cubicBezTo>
                  <a:cubicBezTo>
                    <a:pt x="61232" y="74788"/>
                    <a:pt x="60883" y="74612"/>
                    <a:pt x="60617" y="74612"/>
                  </a:cubicBezTo>
                  <a:cubicBezTo>
                    <a:pt x="60509" y="74612"/>
                    <a:pt x="60415" y="74641"/>
                    <a:pt x="60365" y="74706"/>
                  </a:cubicBezTo>
                  <a:cubicBezTo>
                    <a:pt x="59225" y="76088"/>
                    <a:pt x="57099" y="76071"/>
                    <a:pt x="56166" y="77747"/>
                  </a:cubicBezTo>
                  <a:cubicBezTo>
                    <a:pt x="55842" y="78325"/>
                    <a:pt x="55457" y="78771"/>
                    <a:pt x="54917" y="78771"/>
                  </a:cubicBezTo>
                  <a:cubicBezTo>
                    <a:pt x="54649" y="78771"/>
                    <a:pt x="54343" y="78661"/>
                    <a:pt x="53988" y="78404"/>
                  </a:cubicBezTo>
                  <a:cubicBezTo>
                    <a:pt x="53637" y="78125"/>
                    <a:pt x="53206" y="77982"/>
                    <a:pt x="52772" y="77982"/>
                  </a:cubicBezTo>
                  <a:cubicBezTo>
                    <a:pt x="52480" y="77982"/>
                    <a:pt x="52186" y="78047"/>
                    <a:pt x="51915" y="78179"/>
                  </a:cubicBezTo>
                  <a:cubicBezTo>
                    <a:pt x="51373" y="78410"/>
                    <a:pt x="50918" y="78527"/>
                    <a:pt x="50541" y="78527"/>
                  </a:cubicBezTo>
                  <a:cubicBezTo>
                    <a:pt x="49618" y="78527"/>
                    <a:pt x="49166" y="77825"/>
                    <a:pt x="49080" y="76365"/>
                  </a:cubicBezTo>
                  <a:cubicBezTo>
                    <a:pt x="49046" y="75397"/>
                    <a:pt x="49184" y="74446"/>
                    <a:pt x="49478" y="73530"/>
                  </a:cubicBezTo>
                  <a:cubicBezTo>
                    <a:pt x="50012" y="71861"/>
                    <a:pt x="49095" y="70692"/>
                    <a:pt x="47366" y="70692"/>
                  </a:cubicBezTo>
                  <a:cubicBezTo>
                    <a:pt x="47305" y="70692"/>
                    <a:pt x="47243" y="70693"/>
                    <a:pt x="47179" y="70696"/>
                  </a:cubicBezTo>
                  <a:cubicBezTo>
                    <a:pt x="46730" y="70714"/>
                    <a:pt x="46281" y="70765"/>
                    <a:pt x="45814" y="70783"/>
                  </a:cubicBezTo>
                  <a:cubicBezTo>
                    <a:pt x="45755" y="70784"/>
                    <a:pt x="45699" y="70786"/>
                    <a:pt x="45645" y="70786"/>
                  </a:cubicBezTo>
                  <a:cubicBezTo>
                    <a:pt x="45148" y="70786"/>
                    <a:pt x="44886" y="70683"/>
                    <a:pt x="45088" y="69919"/>
                  </a:cubicBezTo>
                  <a:cubicBezTo>
                    <a:pt x="45469" y="68484"/>
                    <a:pt x="46143" y="67240"/>
                    <a:pt x="46886" y="65996"/>
                  </a:cubicBezTo>
                  <a:cubicBezTo>
                    <a:pt x="47214" y="65443"/>
                    <a:pt x="47231" y="64993"/>
                    <a:pt x="46747" y="64613"/>
                  </a:cubicBezTo>
                  <a:cubicBezTo>
                    <a:pt x="46406" y="64334"/>
                    <a:pt x="45929" y="64209"/>
                    <a:pt x="45417" y="64209"/>
                  </a:cubicBezTo>
                  <a:cubicBezTo>
                    <a:pt x="44221" y="64209"/>
                    <a:pt x="42833" y="64889"/>
                    <a:pt x="42531" y="65857"/>
                  </a:cubicBezTo>
                  <a:cubicBezTo>
                    <a:pt x="42161" y="67044"/>
                    <a:pt x="40793" y="67929"/>
                    <a:pt x="39553" y="67929"/>
                  </a:cubicBezTo>
                  <a:cubicBezTo>
                    <a:pt x="39113" y="67929"/>
                    <a:pt x="38689" y="67817"/>
                    <a:pt x="38331" y="67568"/>
                  </a:cubicBezTo>
                  <a:cubicBezTo>
                    <a:pt x="36966" y="66601"/>
                    <a:pt x="35998" y="64872"/>
                    <a:pt x="36517" y="63455"/>
                  </a:cubicBezTo>
                  <a:cubicBezTo>
                    <a:pt x="37571" y="60569"/>
                    <a:pt x="37986" y="56802"/>
                    <a:pt x="41822" y="56093"/>
                  </a:cubicBezTo>
                  <a:cubicBezTo>
                    <a:pt x="44259" y="55627"/>
                    <a:pt x="46696" y="55299"/>
                    <a:pt x="49167" y="55126"/>
                  </a:cubicBezTo>
                  <a:cubicBezTo>
                    <a:pt x="49252" y="55120"/>
                    <a:pt x="49338" y="55117"/>
                    <a:pt x="49425" y="55117"/>
                  </a:cubicBezTo>
                  <a:cubicBezTo>
                    <a:pt x="50819" y="55117"/>
                    <a:pt x="52364" y="55920"/>
                    <a:pt x="51811" y="58133"/>
                  </a:cubicBezTo>
                  <a:cubicBezTo>
                    <a:pt x="51707" y="58582"/>
                    <a:pt x="52087" y="59204"/>
                    <a:pt x="52329" y="59688"/>
                  </a:cubicBezTo>
                  <a:cubicBezTo>
                    <a:pt x="52602" y="60250"/>
                    <a:pt x="52992" y="60846"/>
                    <a:pt x="53666" y="60846"/>
                  </a:cubicBezTo>
                  <a:cubicBezTo>
                    <a:pt x="53675" y="60846"/>
                    <a:pt x="53685" y="60846"/>
                    <a:pt x="53695" y="60846"/>
                  </a:cubicBezTo>
                  <a:cubicBezTo>
                    <a:pt x="54455" y="60811"/>
                    <a:pt x="54628" y="60085"/>
                    <a:pt x="54852" y="59498"/>
                  </a:cubicBezTo>
                  <a:cubicBezTo>
                    <a:pt x="55146" y="58703"/>
                    <a:pt x="55146" y="57822"/>
                    <a:pt x="54887" y="57027"/>
                  </a:cubicBezTo>
                  <a:cubicBezTo>
                    <a:pt x="54127" y="54642"/>
                    <a:pt x="54922" y="53017"/>
                    <a:pt x="57116" y="51894"/>
                  </a:cubicBezTo>
                  <a:cubicBezTo>
                    <a:pt x="58291" y="51307"/>
                    <a:pt x="59328" y="50442"/>
                    <a:pt x="60469" y="49786"/>
                  </a:cubicBezTo>
                  <a:cubicBezTo>
                    <a:pt x="62128" y="48818"/>
                    <a:pt x="61575" y="46641"/>
                    <a:pt x="63096" y="45448"/>
                  </a:cubicBezTo>
                  <a:cubicBezTo>
                    <a:pt x="64720" y="44169"/>
                    <a:pt x="65757" y="42113"/>
                    <a:pt x="68194" y="42061"/>
                  </a:cubicBezTo>
                  <a:cubicBezTo>
                    <a:pt x="68574" y="42044"/>
                    <a:pt x="69006" y="41888"/>
                    <a:pt x="69075" y="41456"/>
                  </a:cubicBezTo>
                  <a:cubicBezTo>
                    <a:pt x="69369" y="39711"/>
                    <a:pt x="70924" y="39417"/>
                    <a:pt x="72151" y="38760"/>
                  </a:cubicBezTo>
                  <a:cubicBezTo>
                    <a:pt x="72321" y="38667"/>
                    <a:pt x="72565" y="38512"/>
                    <a:pt x="72753" y="38512"/>
                  </a:cubicBezTo>
                  <a:cubicBezTo>
                    <a:pt x="72950" y="38512"/>
                    <a:pt x="73086" y="38680"/>
                    <a:pt x="73015" y="39261"/>
                  </a:cubicBezTo>
                  <a:cubicBezTo>
                    <a:pt x="72956" y="39796"/>
                    <a:pt x="73330" y="40078"/>
                    <a:pt x="73743" y="40078"/>
                  </a:cubicBezTo>
                  <a:cubicBezTo>
                    <a:pt x="73931" y="40078"/>
                    <a:pt x="74127" y="40020"/>
                    <a:pt x="74294" y="39901"/>
                  </a:cubicBezTo>
                  <a:cubicBezTo>
                    <a:pt x="75746" y="38898"/>
                    <a:pt x="77457" y="38501"/>
                    <a:pt x="78995" y="37723"/>
                  </a:cubicBezTo>
                  <a:cubicBezTo>
                    <a:pt x="79738" y="37326"/>
                    <a:pt x="80291" y="36773"/>
                    <a:pt x="79790" y="35995"/>
                  </a:cubicBezTo>
                  <a:cubicBezTo>
                    <a:pt x="79597" y="35708"/>
                    <a:pt x="79414" y="35603"/>
                    <a:pt x="79239" y="35603"/>
                  </a:cubicBezTo>
                  <a:cubicBezTo>
                    <a:pt x="78865" y="35603"/>
                    <a:pt x="78524" y="36083"/>
                    <a:pt x="78183" y="36306"/>
                  </a:cubicBezTo>
                  <a:cubicBezTo>
                    <a:pt x="77820" y="36545"/>
                    <a:pt x="77447" y="36741"/>
                    <a:pt x="77083" y="36741"/>
                  </a:cubicBezTo>
                  <a:cubicBezTo>
                    <a:pt x="76789" y="36741"/>
                    <a:pt x="76501" y="36612"/>
                    <a:pt x="76230" y="36272"/>
                  </a:cubicBezTo>
                  <a:cubicBezTo>
                    <a:pt x="75677" y="35563"/>
                    <a:pt x="76126" y="35148"/>
                    <a:pt x="76731" y="34751"/>
                  </a:cubicBezTo>
                  <a:cubicBezTo>
                    <a:pt x="77318" y="34371"/>
                    <a:pt x="77284" y="33818"/>
                    <a:pt x="77025" y="33196"/>
                  </a:cubicBezTo>
                  <a:cubicBezTo>
                    <a:pt x="76921" y="32919"/>
                    <a:pt x="76161" y="33023"/>
                    <a:pt x="76593" y="32643"/>
                  </a:cubicBezTo>
                  <a:cubicBezTo>
                    <a:pt x="76708" y="32536"/>
                    <a:pt x="76805" y="32492"/>
                    <a:pt x="76888" y="32492"/>
                  </a:cubicBezTo>
                  <a:cubicBezTo>
                    <a:pt x="77143" y="32492"/>
                    <a:pt x="77279" y="32892"/>
                    <a:pt x="77474" y="33126"/>
                  </a:cubicBezTo>
                  <a:cubicBezTo>
                    <a:pt x="77830" y="33563"/>
                    <a:pt x="78559" y="33892"/>
                    <a:pt x="79019" y="33892"/>
                  </a:cubicBezTo>
                  <a:cubicBezTo>
                    <a:pt x="79251" y="33892"/>
                    <a:pt x="79415" y="33808"/>
                    <a:pt x="79427" y="33610"/>
                  </a:cubicBezTo>
                  <a:cubicBezTo>
                    <a:pt x="79485" y="32639"/>
                    <a:pt x="79866" y="32465"/>
                    <a:pt x="80317" y="32465"/>
                  </a:cubicBezTo>
                  <a:cubicBezTo>
                    <a:pt x="80569" y="32465"/>
                    <a:pt x="80843" y="32519"/>
                    <a:pt x="81095" y="32519"/>
                  </a:cubicBezTo>
                  <a:cubicBezTo>
                    <a:pt x="81194" y="32519"/>
                    <a:pt x="81290" y="32511"/>
                    <a:pt x="81380" y="32487"/>
                  </a:cubicBezTo>
                  <a:cubicBezTo>
                    <a:pt x="81894" y="32340"/>
                    <a:pt x="82271" y="31830"/>
                    <a:pt x="82830" y="31830"/>
                  </a:cubicBezTo>
                  <a:cubicBezTo>
                    <a:pt x="82928" y="31830"/>
                    <a:pt x="83031" y="31846"/>
                    <a:pt x="83142" y="31882"/>
                  </a:cubicBezTo>
                  <a:cubicBezTo>
                    <a:pt x="82658" y="32470"/>
                    <a:pt x="82192" y="33075"/>
                    <a:pt x="81708" y="33679"/>
                  </a:cubicBezTo>
                  <a:cubicBezTo>
                    <a:pt x="81604" y="33766"/>
                    <a:pt x="81483" y="33835"/>
                    <a:pt x="81362" y="33904"/>
                  </a:cubicBezTo>
                  <a:cubicBezTo>
                    <a:pt x="81034" y="34129"/>
                    <a:pt x="80775" y="34423"/>
                    <a:pt x="80878" y="34872"/>
                  </a:cubicBezTo>
                  <a:cubicBezTo>
                    <a:pt x="80999" y="35304"/>
                    <a:pt x="81380" y="35252"/>
                    <a:pt x="81673" y="35425"/>
                  </a:cubicBezTo>
                  <a:cubicBezTo>
                    <a:pt x="81973" y="35596"/>
                    <a:pt x="82292" y="35648"/>
                    <a:pt x="82615" y="35648"/>
                  </a:cubicBezTo>
                  <a:cubicBezTo>
                    <a:pt x="83130" y="35648"/>
                    <a:pt x="83658" y="35514"/>
                    <a:pt x="84141" y="35514"/>
                  </a:cubicBezTo>
                  <a:cubicBezTo>
                    <a:pt x="84489" y="35514"/>
                    <a:pt x="84814" y="35584"/>
                    <a:pt x="85095" y="35822"/>
                  </a:cubicBezTo>
                  <a:cubicBezTo>
                    <a:pt x="85535" y="36187"/>
                    <a:pt x="85875" y="36332"/>
                    <a:pt x="86134" y="36332"/>
                  </a:cubicBezTo>
                  <a:cubicBezTo>
                    <a:pt x="86710" y="36332"/>
                    <a:pt x="86887" y="35618"/>
                    <a:pt x="86875" y="35010"/>
                  </a:cubicBezTo>
                  <a:cubicBezTo>
                    <a:pt x="86858" y="34215"/>
                    <a:pt x="87601" y="32729"/>
                    <a:pt x="85665" y="32625"/>
                  </a:cubicBezTo>
                  <a:cubicBezTo>
                    <a:pt x="84991" y="32591"/>
                    <a:pt x="85130" y="31986"/>
                    <a:pt x="85596" y="31485"/>
                  </a:cubicBezTo>
                  <a:cubicBezTo>
                    <a:pt x="87186" y="29791"/>
                    <a:pt x="86650" y="27527"/>
                    <a:pt x="84508" y="26767"/>
                  </a:cubicBezTo>
                  <a:cubicBezTo>
                    <a:pt x="84006" y="26594"/>
                    <a:pt x="83557" y="26214"/>
                    <a:pt x="83661" y="25834"/>
                  </a:cubicBezTo>
                  <a:cubicBezTo>
                    <a:pt x="83972" y="24503"/>
                    <a:pt x="83039" y="23432"/>
                    <a:pt x="83090" y="22170"/>
                  </a:cubicBezTo>
                  <a:cubicBezTo>
                    <a:pt x="83108" y="21773"/>
                    <a:pt x="83073" y="21375"/>
                    <a:pt x="82624" y="21220"/>
                  </a:cubicBezTo>
                  <a:cubicBezTo>
                    <a:pt x="82529" y="21188"/>
                    <a:pt x="82437" y="21174"/>
                    <a:pt x="82348" y="21174"/>
                  </a:cubicBezTo>
                  <a:cubicBezTo>
                    <a:pt x="82049" y="21174"/>
                    <a:pt x="81787" y="21339"/>
                    <a:pt x="81587" y="21565"/>
                  </a:cubicBezTo>
                  <a:cubicBezTo>
                    <a:pt x="81086" y="22135"/>
                    <a:pt x="80464" y="22602"/>
                    <a:pt x="79755" y="22913"/>
                  </a:cubicBezTo>
                  <a:cubicBezTo>
                    <a:pt x="79583" y="22995"/>
                    <a:pt x="79411" y="23071"/>
                    <a:pt x="79247" y="23071"/>
                  </a:cubicBezTo>
                  <a:cubicBezTo>
                    <a:pt x="79097" y="23071"/>
                    <a:pt x="78954" y="23008"/>
                    <a:pt x="78822" y="22827"/>
                  </a:cubicBezTo>
                  <a:cubicBezTo>
                    <a:pt x="78563" y="22498"/>
                    <a:pt x="78753" y="22274"/>
                    <a:pt x="78960" y="22015"/>
                  </a:cubicBezTo>
                  <a:cubicBezTo>
                    <a:pt x="79496" y="21254"/>
                    <a:pt x="79254" y="20736"/>
                    <a:pt x="78459" y="20338"/>
                  </a:cubicBezTo>
                  <a:cubicBezTo>
                    <a:pt x="78131" y="20165"/>
                    <a:pt x="77837" y="19941"/>
                    <a:pt x="77578" y="19664"/>
                  </a:cubicBezTo>
                  <a:cubicBezTo>
                    <a:pt x="77168" y="19146"/>
                    <a:pt x="76356" y="18913"/>
                    <a:pt x="75491" y="18913"/>
                  </a:cubicBezTo>
                  <a:cubicBezTo>
                    <a:pt x="74278" y="18913"/>
                    <a:pt x="72961" y="19371"/>
                    <a:pt x="72497" y="20148"/>
                  </a:cubicBezTo>
                  <a:cubicBezTo>
                    <a:pt x="72065" y="20874"/>
                    <a:pt x="71788" y="21824"/>
                    <a:pt x="70803" y="22170"/>
                  </a:cubicBezTo>
                  <a:cubicBezTo>
                    <a:pt x="70354" y="22326"/>
                    <a:pt x="70043" y="22792"/>
                    <a:pt x="70337" y="23276"/>
                  </a:cubicBezTo>
                  <a:cubicBezTo>
                    <a:pt x="71356" y="25004"/>
                    <a:pt x="70043" y="25488"/>
                    <a:pt x="68902" y="26024"/>
                  </a:cubicBezTo>
                  <a:cubicBezTo>
                    <a:pt x="67693" y="26577"/>
                    <a:pt x="66241" y="26801"/>
                    <a:pt x="66345" y="28685"/>
                  </a:cubicBezTo>
                  <a:cubicBezTo>
                    <a:pt x="66379" y="29117"/>
                    <a:pt x="65895" y="29601"/>
                    <a:pt x="65584" y="30016"/>
                  </a:cubicBezTo>
                  <a:cubicBezTo>
                    <a:pt x="65442" y="30197"/>
                    <a:pt x="65232" y="30465"/>
                    <a:pt x="64983" y="30465"/>
                  </a:cubicBezTo>
                  <a:cubicBezTo>
                    <a:pt x="64899" y="30465"/>
                    <a:pt x="64811" y="30435"/>
                    <a:pt x="64720" y="30361"/>
                  </a:cubicBezTo>
                  <a:cubicBezTo>
                    <a:pt x="64409" y="30120"/>
                    <a:pt x="64288" y="29705"/>
                    <a:pt x="64409" y="29342"/>
                  </a:cubicBezTo>
                  <a:cubicBezTo>
                    <a:pt x="64893" y="27596"/>
                    <a:pt x="65083" y="25989"/>
                    <a:pt x="62508" y="25903"/>
                  </a:cubicBezTo>
                  <a:cubicBezTo>
                    <a:pt x="62249" y="25903"/>
                    <a:pt x="61938" y="25644"/>
                    <a:pt x="61748" y="25436"/>
                  </a:cubicBezTo>
                  <a:cubicBezTo>
                    <a:pt x="61084" y="24759"/>
                    <a:pt x="60400" y="24243"/>
                    <a:pt x="59552" y="24243"/>
                  </a:cubicBezTo>
                  <a:cubicBezTo>
                    <a:pt x="59252" y="24243"/>
                    <a:pt x="58932" y="24307"/>
                    <a:pt x="58585" y="24451"/>
                  </a:cubicBezTo>
                  <a:cubicBezTo>
                    <a:pt x="58566" y="24457"/>
                    <a:pt x="58545" y="24459"/>
                    <a:pt x="58523" y="24459"/>
                  </a:cubicBezTo>
                  <a:cubicBezTo>
                    <a:pt x="58409" y="24459"/>
                    <a:pt x="58269" y="24394"/>
                    <a:pt x="58153" y="24365"/>
                  </a:cubicBezTo>
                  <a:cubicBezTo>
                    <a:pt x="58758" y="23501"/>
                    <a:pt x="57687" y="22429"/>
                    <a:pt x="58827" y="21462"/>
                  </a:cubicBezTo>
                  <a:cubicBezTo>
                    <a:pt x="61800" y="18990"/>
                    <a:pt x="65757" y="18558"/>
                    <a:pt x="68781" y="16294"/>
                  </a:cubicBezTo>
                  <a:lnTo>
                    <a:pt x="69455" y="15828"/>
                  </a:lnTo>
                  <a:cubicBezTo>
                    <a:pt x="70337" y="15586"/>
                    <a:pt x="71218" y="15206"/>
                    <a:pt x="72117" y="15119"/>
                  </a:cubicBezTo>
                  <a:cubicBezTo>
                    <a:pt x="74346" y="14912"/>
                    <a:pt x="75331" y="13910"/>
                    <a:pt x="75262" y="11767"/>
                  </a:cubicBezTo>
                  <a:cubicBezTo>
                    <a:pt x="75262" y="11596"/>
                    <a:pt x="75299" y="11543"/>
                    <a:pt x="75353" y="11543"/>
                  </a:cubicBezTo>
                  <a:cubicBezTo>
                    <a:pt x="75441" y="11543"/>
                    <a:pt x="75574" y="11687"/>
                    <a:pt x="75659" y="11698"/>
                  </a:cubicBezTo>
                  <a:cubicBezTo>
                    <a:pt x="76835" y="11749"/>
                    <a:pt x="77733" y="12683"/>
                    <a:pt x="78943" y="12752"/>
                  </a:cubicBezTo>
                  <a:cubicBezTo>
                    <a:pt x="79461" y="12769"/>
                    <a:pt x="79945" y="13391"/>
                    <a:pt x="80412" y="13789"/>
                  </a:cubicBezTo>
                  <a:cubicBezTo>
                    <a:pt x="80395" y="13944"/>
                    <a:pt x="80325" y="14082"/>
                    <a:pt x="80204" y="14203"/>
                  </a:cubicBezTo>
                  <a:cubicBezTo>
                    <a:pt x="79099" y="14649"/>
                    <a:pt x="78211" y="15599"/>
                    <a:pt x="76924" y="15599"/>
                  </a:cubicBezTo>
                  <a:cubicBezTo>
                    <a:pt x="76763" y="15599"/>
                    <a:pt x="76595" y="15584"/>
                    <a:pt x="76420" y="15551"/>
                  </a:cubicBezTo>
                  <a:cubicBezTo>
                    <a:pt x="76325" y="15534"/>
                    <a:pt x="76229" y="15525"/>
                    <a:pt x="76135" y="15525"/>
                  </a:cubicBezTo>
                  <a:cubicBezTo>
                    <a:pt x="75478" y="15525"/>
                    <a:pt x="74895" y="15947"/>
                    <a:pt x="74985" y="16778"/>
                  </a:cubicBezTo>
                  <a:cubicBezTo>
                    <a:pt x="75041" y="17437"/>
                    <a:pt x="75422" y="17620"/>
                    <a:pt x="75866" y="17620"/>
                  </a:cubicBezTo>
                  <a:cubicBezTo>
                    <a:pt x="76109" y="17620"/>
                    <a:pt x="76372" y="17565"/>
                    <a:pt x="76610" y="17504"/>
                  </a:cubicBezTo>
                  <a:cubicBezTo>
                    <a:pt x="76822" y="17451"/>
                    <a:pt x="77015" y="17425"/>
                    <a:pt x="77193" y="17425"/>
                  </a:cubicBezTo>
                  <a:cubicBezTo>
                    <a:pt x="77828" y="17425"/>
                    <a:pt x="78286" y="17750"/>
                    <a:pt x="78839" y="18316"/>
                  </a:cubicBezTo>
                  <a:cubicBezTo>
                    <a:pt x="79617" y="19094"/>
                    <a:pt x="80723" y="19612"/>
                    <a:pt x="81794" y="19993"/>
                  </a:cubicBezTo>
                  <a:cubicBezTo>
                    <a:pt x="81906" y="20034"/>
                    <a:pt x="82005" y="20053"/>
                    <a:pt x="82094" y="20053"/>
                  </a:cubicBezTo>
                  <a:cubicBezTo>
                    <a:pt x="82595" y="20053"/>
                    <a:pt x="82747" y="19445"/>
                    <a:pt x="82762" y="18887"/>
                  </a:cubicBezTo>
                  <a:cubicBezTo>
                    <a:pt x="82805" y="18878"/>
                    <a:pt x="82849" y="18874"/>
                    <a:pt x="82892" y="18874"/>
                  </a:cubicBezTo>
                  <a:cubicBezTo>
                    <a:pt x="82935" y="18874"/>
                    <a:pt x="82978" y="18878"/>
                    <a:pt x="83021" y="18887"/>
                  </a:cubicBezTo>
                  <a:cubicBezTo>
                    <a:pt x="83375" y="18985"/>
                    <a:pt x="83662" y="19030"/>
                    <a:pt x="83892" y="19030"/>
                  </a:cubicBezTo>
                  <a:cubicBezTo>
                    <a:pt x="85038" y="19030"/>
                    <a:pt x="84816" y="17932"/>
                    <a:pt x="84629" y="16882"/>
                  </a:cubicBezTo>
                  <a:cubicBezTo>
                    <a:pt x="84577" y="16588"/>
                    <a:pt x="84404" y="16122"/>
                    <a:pt x="84525" y="16018"/>
                  </a:cubicBezTo>
                  <a:cubicBezTo>
                    <a:pt x="84606" y="15948"/>
                    <a:pt x="84680" y="15920"/>
                    <a:pt x="84749" y="15920"/>
                  </a:cubicBezTo>
                  <a:cubicBezTo>
                    <a:pt x="84985" y="15920"/>
                    <a:pt x="85161" y="16252"/>
                    <a:pt x="85389" y="16346"/>
                  </a:cubicBezTo>
                  <a:cubicBezTo>
                    <a:pt x="85637" y="16436"/>
                    <a:pt x="85876" y="16474"/>
                    <a:pt x="86110" y="16474"/>
                  </a:cubicBezTo>
                  <a:cubicBezTo>
                    <a:pt x="86771" y="16474"/>
                    <a:pt x="87381" y="16174"/>
                    <a:pt x="87981" y="15931"/>
                  </a:cubicBezTo>
                  <a:cubicBezTo>
                    <a:pt x="88344" y="15793"/>
                    <a:pt x="88500" y="15275"/>
                    <a:pt x="88258" y="15033"/>
                  </a:cubicBezTo>
                  <a:cubicBezTo>
                    <a:pt x="87065" y="13754"/>
                    <a:pt x="85976" y="12406"/>
                    <a:pt x="84819" y="11110"/>
                  </a:cubicBezTo>
                  <a:cubicBezTo>
                    <a:pt x="84162" y="10350"/>
                    <a:pt x="83160" y="9779"/>
                    <a:pt x="82537" y="8915"/>
                  </a:cubicBezTo>
                  <a:cubicBezTo>
                    <a:pt x="82209" y="8379"/>
                    <a:pt x="81639" y="8034"/>
                    <a:pt x="81017" y="7999"/>
                  </a:cubicBezTo>
                  <a:cubicBezTo>
                    <a:pt x="80983" y="7995"/>
                    <a:pt x="80950" y="7994"/>
                    <a:pt x="80916" y="7994"/>
                  </a:cubicBezTo>
                  <a:cubicBezTo>
                    <a:pt x="80688" y="7994"/>
                    <a:pt x="80453" y="8074"/>
                    <a:pt x="80228" y="8074"/>
                  </a:cubicBezTo>
                  <a:cubicBezTo>
                    <a:pt x="80056" y="8074"/>
                    <a:pt x="79890" y="8027"/>
                    <a:pt x="79738" y="7861"/>
                  </a:cubicBezTo>
                  <a:cubicBezTo>
                    <a:pt x="80170" y="7757"/>
                    <a:pt x="80602" y="7654"/>
                    <a:pt x="81017" y="7585"/>
                  </a:cubicBezTo>
                  <a:cubicBezTo>
                    <a:pt x="81518" y="7481"/>
                    <a:pt x="82192" y="7567"/>
                    <a:pt x="82226" y="6859"/>
                  </a:cubicBezTo>
                  <a:cubicBezTo>
                    <a:pt x="82278" y="6202"/>
                    <a:pt x="81673" y="6167"/>
                    <a:pt x="81207" y="6046"/>
                  </a:cubicBezTo>
                  <a:cubicBezTo>
                    <a:pt x="81086" y="6012"/>
                    <a:pt x="80948" y="5960"/>
                    <a:pt x="80844" y="5891"/>
                  </a:cubicBezTo>
                  <a:cubicBezTo>
                    <a:pt x="80958" y="5878"/>
                    <a:pt x="81101" y="5837"/>
                    <a:pt x="81223" y="5837"/>
                  </a:cubicBezTo>
                  <a:cubicBezTo>
                    <a:pt x="81267" y="5837"/>
                    <a:pt x="81309" y="5843"/>
                    <a:pt x="81345" y="5856"/>
                  </a:cubicBezTo>
                  <a:cubicBezTo>
                    <a:pt x="81816" y="6065"/>
                    <a:pt x="82272" y="6151"/>
                    <a:pt x="82714" y="6151"/>
                  </a:cubicBezTo>
                  <a:cubicBezTo>
                    <a:pt x="83993" y="6151"/>
                    <a:pt x="85157" y="5437"/>
                    <a:pt x="86236" y="4923"/>
                  </a:cubicBezTo>
                  <a:cubicBezTo>
                    <a:pt x="89182" y="3528"/>
                    <a:pt x="92334" y="3094"/>
                    <a:pt x="95401" y="2235"/>
                  </a:cubicBezTo>
                  <a:lnTo>
                    <a:pt x="95401" y="2235"/>
                  </a:lnTo>
                  <a:cubicBezTo>
                    <a:pt x="93986" y="3267"/>
                    <a:pt x="92263" y="3834"/>
                    <a:pt x="90504" y="3834"/>
                  </a:cubicBezTo>
                  <a:cubicBezTo>
                    <a:pt x="90401" y="3834"/>
                    <a:pt x="90295" y="3831"/>
                    <a:pt x="90191" y="3831"/>
                  </a:cubicBezTo>
                  <a:cubicBezTo>
                    <a:pt x="89827" y="3831"/>
                    <a:pt x="89479" y="3873"/>
                    <a:pt x="89277" y="4249"/>
                  </a:cubicBezTo>
                  <a:cubicBezTo>
                    <a:pt x="89018" y="4802"/>
                    <a:pt x="89467" y="5113"/>
                    <a:pt x="89744" y="5528"/>
                  </a:cubicBezTo>
                  <a:cubicBezTo>
                    <a:pt x="90251" y="6307"/>
                    <a:pt x="90887" y="6586"/>
                    <a:pt x="91608" y="6586"/>
                  </a:cubicBezTo>
                  <a:cubicBezTo>
                    <a:pt x="91943" y="6586"/>
                    <a:pt x="92297" y="6525"/>
                    <a:pt x="92664" y="6427"/>
                  </a:cubicBezTo>
                  <a:cubicBezTo>
                    <a:pt x="93037" y="6322"/>
                    <a:pt x="93404" y="6272"/>
                    <a:pt x="93755" y="6272"/>
                  </a:cubicBezTo>
                  <a:cubicBezTo>
                    <a:pt x="95314" y="6272"/>
                    <a:pt x="96561" y="7243"/>
                    <a:pt x="96518" y="8639"/>
                  </a:cubicBezTo>
                  <a:cubicBezTo>
                    <a:pt x="96501" y="9123"/>
                    <a:pt x="96000" y="9710"/>
                    <a:pt x="96155" y="10073"/>
                  </a:cubicBezTo>
                  <a:cubicBezTo>
                    <a:pt x="96656" y="11300"/>
                    <a:pt x="95758" y="12302"/>
                    <a:pt x="95378" y="13045"/>
                  </a:cubicBezTo>
                  <a:cubicBezTo>
                    <a:pt x="94393" y="15016"/>
                    <a:pt x="93649" y="16709"/>
                    <a:pt x="95412" y="18541"/>
                  </a:cubicBezTo>
                  <a:cubicBezTo>
                    <a:pt x="95602" y="18714"/>
                    <a:pt x="95723" y="18938"/>
                    <a:pt x="95758" y="19180"/>
                  </a:cubicBezTo>
                  <a:cubicBezTo>
                    <a:pt x="95810" y="21358"/>
                    <a:pt x="97901" y="20788"/>
                    <a:pt x="99007" y="21479"/>
                  </a:cubicBezTo>
                  <a:cubicBezTo>
                    <a:pt x="99192" y="21597"/>
                    <a:pt x="99367" y="21648"/>
                    <a:pt x="99531" y="21648"/>
                  </a:cubicBezTo>
                  <a:cubicBezTo>
                    <a:pt x="100207" y="21648"/>
                    <a:pt x="100708" y="20784"/>
                    <a:pt x="101098" y="20200"/>
                  </a:cubicBezTo>
                  <a:cubicBezTo>
                    <a:pt x="102256" y="18472"/>
                    <a:pt x="104088" y="17055"/>
                    <a:pt x="105729" y="16536"/>
                  </a:cubicBezTo>
                  <a:cubicBezTo>
                    <a:pt x="109220" y="15396"/>
                    <a:pt x="112486" y="13547"/>
                    <a:pt x="116254" y="13115"/>
                  </a:cubicBezTo>
                  <a:cubicBezTo>
                    <a:pt x="117965" y="12907"/>
                    <a:pt x="119935" y="12320"/>
                    <a:pt x="120021" y="9883"/>
                  </a:cubicBezTo>
                  <a:cubicBezTo>
                    <a:pt x="120021" y="9693"/>
                    <a:pt x="120349" y="9485"/>
                    <a:pt x="120557" y="9330"/>
                  </a:cubicBezTo>
                  <a:cubicBezTo>
                    <a:pt x="121663" y="8552"/>
                    <a:pt x="123132" y="8034"/>
                    <a:pt x="122631" y="6202"/>
                  </a:cubicBezTo>
                  <a:cubicBezTo>
                    <a:pt x="122594" y="6055"/>
                    <a:pt x="122626" y="6020"/>
                    <a:pt x="122682" y="6020"/>
                  </a:cubicBezTo>
                  <a:cubicBezTo>
                    <a:pt x="122731" y="6020"/>
                    <a:pt x="122799" y="6046"/>
                    <a:pt x="122855" y="6046"/>
                  </a:cubicBezTo>
                  <a:cubicBezTo>
                    <a:pt x="122928" y="6051"/>
                    <a:pt x="122998" y="6053"/>
                    <a:pt x="123064" y="6053"/>
                  </a:cubicBezTo>
                  <a:cubicBezTo>
                    <a:pt x="124269" y="6053"/>
                    <a:pt x="124381" y="5321"/>
                    <a:pt x="123840" y="4387"/>
                  </a:cubicBezTo>
                  <a:cubicBezTo>
                    <a:pt x="123581" y="3921"/>
                    <a:pt x="123875" y="3955"/>
                    <a:pt x="124048" y="3817"/>
                  </a:cubicBezTo>
                  <a:cubicBezTo>
                    <a:pt x="125240" y="2867"/>
                    <a:pt x="126640" y="2728"/>
                    <a:pt x="128092" y="2659"/>
                  </a:cubicBezTo>
                  <a:cubicBezTo>
                    <a:pt x="128575" y="2625"/>
                    <a:pt x="129180" y="2521"/>
                    <a:pt x="129249" y="1934"/>
                  </a:cubicBezTo>
                  <a:cubicBezTo>
                    <a:pt x="129301" y="1363"/>
                    <a:pt x="128714" y="1242"/>
                    <a:pt x="128299" y="1190"/>
                  </a:cubicBezTo>
                  <a:cubicBezTo>
                    <a:pt x="125707" y="948"/>
                    <a:pt x="123132" y="430"/>
                    <a:pt x="120557" y="171"/>
                  </a:cubicBezTo>
                  <a:cubicBezTo>
                    <a:pt x="119360" y="50"/>
                    <a:pt x="118163" y="0"/>
                    <a:pt x="116966" y="0"/>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599;p56">
              <a:extLst>
                <a:ext uri="{FF2B5EF4-FFF2-40B4-BE49-F238E27FC236}">
                  <a16:creationId xmlns:a16="http://schemas.microsoft.com/office/drawing/2014/main" id="{A4DAF847-EBE6-6597-72B2-CA3A2BDD1CCE}"/>
                </a:ext>
              </a:extLst>
            </p:cNvPr>
            <p:cNvSpPr/>
            <p:nvPr/>
          </p:nvSpPr>
          <p:spPr>
            <a:xfrm>
              <a:off x="1581325" y="1051125"/>
              <a:ext cx="283000" cy="91675"/>
            </a:xfrm>
            <a:custGeom>
              <a:avLst/>
              <a:gdLst/>
              <a:ahLst/>
              <a:cxnLst/>
              <a:rect l="l" t="t" r="r" b="b"/>
              <a:pathLst>
                <a:path w="11320" h="3667" extrusionOk="0">
                  <a:moveTo>
                    <a:pt x="6214" y="0"/>
                  </a:moveTo>
                  <a:cubicBezTo>
                    <a:pt x="5926" y="0"/>
                    <a:pt x="5584" y="48"/>
                    <a:pt x="5219" y="71"/>
                  </a:cubicBezTo>
                  <a:cubicBezTo>
                    <a:pt x="5082" y="56"/>
                    <a:pt x="4943" y="49"/>
                    <a:pt x="4804" y="49"/>
                  </a:cubicBezTo>
                  <a:cubicBezTo>
                    <a:pt x="3493" y="49"/>
                    <a:pt x="2115" y="667"/>
                    <a:pt x="709" y="1073"/>
                  </a:cubicBezTo>
                  <a:cubicBezTo>
                    <a:pt x="432" y="1177"/>
                    <a:pt x="208" y="1401"/>
                    <a:pt x="69" y="1678"/>
                  </a:cubicBezTo>
                  <a:cubicBezTo>
                    <a:pt x="0" y="1781"/>
                    <a:pt x="242" y="2213"/>
                    <a:pt x="363" y="2231"/>
                  </a:cubicBezTo>
                  <a:cubicBezTo>
                    <a:pt x="2163" y="2438"/>
                    <a:pt x="3786" y="3667"/>
                    <a:pt x="5640" y="3667"/>
                  </a:cubicBezTo>
                  <a:cubicBezTo>
                    <a:pt x="6100" y="3667"/>
                    <a:pt x="6574" y="3591"/>
                    <a:pt x="7068" y="3406"/>
                  </a:cubicBezTo>
                  <a:cubicBezTo>
                    <a:pt x="7396" y="3281"/>
                    <a:pt x="7767" y="3236"/>
                    <a:pt x="8142" y="3236"/>
                  </a:cubicBezTo>
                  <a:cubicBezTo>
                    <a:pt x="8439" y="3236"/>
                    <a:pt x="8738" y="3264"/>
                    <a:pt x="9021" y="3302"/>
                  </a:cubicBezTo>
                  <a:cubicBezTo>
                    <a:pt x="9277" y="3340"/>
                    <a:pt x="9523" y="3370"/>
                    <a:pt x="9759" y="3370"/>
                  </a:cubicBezTo>
                  <a:cubicBezTo>
                    <a:pt x="10271" y="3370"/>
                    <a:pt x="10728" y="3229"/>
                    <a:pt x="11095" y="2732"/>
                  </a:cubicBezTo>
                  <a:cubicBezTo>
                    <a:pt x="11320" y="2473"/>
                    <a:pt x="11268" y="2075"/>
                    <a:pt x="10991" y="1885"/>
                  </a:cubicBezTo>
                  <a:cubicBezTo>
                    <a:pt x="10479" y="1524"/>
                    <a:pt x="10006" y="1077"/>
                    <a:pt x="9430" y="1077"/>
                  </a:cubicBezTo>
                  <a:cubicBezTo>
                    <a:pt x="9151" y="1077"/>
                    <a:pt x="8847" y="1182"/>
                    <a:pt x="8503" y="1453"/>
                  </a:cubicBezTo>
                  <a:cubicBezTo>
                    <a:pt x="8280" y="1626"/>
                    <a:pt x="7919" y="1737"/>
                    <a:pt x="7612" y="1737"/>
                  </a:cubicBezTo>
                  <a:cubicBezTo>
                    <a:pt x="7277" y="1737"/>
                    <a:pt x="7006" y="1605"/>
                    <a:pt x="7051" y="1280"/>
                  </a:cubicBezTo>
                  <a:cubicBezTo>
                    <a:pt x="7179" y="207"/>
                    <a:pt x="6812" y="0"/>
                    <a:pt x="6214" y="0"/>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600;p56">
              <a:extLst>
                <a:ext uri="{FF2B5EF4-FFF2-40B4-BE49-F238E27FC236}">
                  <a16:creationId xmlns:a16="http://schemas.microsoft.com/office/drawing/2014/main" id="{9FFB7C8A-D3BF-3E5B-7A0F-3B8AE490D084}"/>
                </a:ext>
              </a:extLst>
            </p:cNvPr>
            <p:cNvSpPr/>
            <p:nvPr/>
          </p:nvSpPr>
          <p:spPr>
            <a:xfrm>
              <a:off x="3144425" y="1319375"/>
              <a:ext cx="213450" cy="95575"/>
            </a:xfrm>
            <a:custGeom>
              <a:avLst/>
              <a:gdLst/>
              <a:ahLst/>
              <a:cxnLst/>
              <a:rect l="l" t="t" r="r" b="b"/>
              <a:pathLst>
                <a:path w="8538" h="3823" extrusionOk="0">
                  <a:moveTo>
                    <a:pt x="6155" y="1"/>
                  </a:moveTo>
                  <a:cubicBezTo>
                    <a:pt x="6054" y="1"/>
                    <a:pt x="5950" y="7"/>
                    <a:pt x="5842" y="20"/>
                  </a:cubicBezTo>
                  <a:cubicBezTo>
                    <a:pt x="4846" y="139"/>
                    <a:pt x="3874" y="469"/>
                    <a:pt x="2859" y="469"/>
                  </a:cubicBezTo>
                  <a:cubicBezTo>
                    <a:pt x="2396" y="469"/>
                    <a:pt x="1923" y="400"/>
                    <a:pt x="1435" y="211"/>
                  </a:cubicBezTo>
                  <a:cubicBezTo>
                    <a:pt x="1292" y="150"/>
                    <a:pt x="1133" y="113"/>
                    <a:pt x="974" y="113"/>
                  </a:cubicBezTo>
                  <a:cubicBezTo>
                    <a:pt x="501" y="113"/>
                    <a:pt x="35" y="441"/>
                    <a:pt x="35" y="1438"/>
                  </a:cubicBezTo>
                  <a:cubicBezTo>
                    <a:pt x="1" y="3771"/>
                    <a:pt x="1573" y="3580"/>
                    <a:pt x="3025" y="3822"/>
                  </a:cubicBezTo>
                  <a:cubicBezTo>
                    <a:pt x="4338" y="3753"/>
                    <a:pt x="5617" y="3408"/>
                    <a:pt x="6792" y="2837"/>
                  </a:cubicBezTo>
                  <a:cubicBezTo>
                    <a:pt x="7415" y="2526"/>
                    <a:pt x="8538" y="2474"/>
                    <a:pt x="8192" y="1541"/>
                  </a:cubicBezTo>
                  <a:cubicBezTo>
                    <a:pt x="7892" y="720"/>
                    <a:pt x="7218" y="1"/>
                    <a:pt x="6155" y="1"/>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601;p56">
              <a:extLst>
                <a:ext uri="{FF2B5EF4-FFF2-40B4-BE49-F238E27FC236}">
                  <a16:creationId xmlns:a16="http://schemas.microsoft.com/office/drawing/2014/main" id="{982A095E-DDB8-5F2B-96BB-DAC973927BB5}"/>
                </a:ext>
              </a:extLst>
            </p:cNvPr>
            <p:cNvSpPr/>
            <p:nvPr/>
          </p:nvSpPr>
          <p:spPr>
            <a:xfrm>
              <a:off x="1453000" y="2509000"/>
              <a:ext cx="263575" cy="113100"/>
            </a:xfrm>
            <a:custGeom>
              <a:avLst/>
              <a:gdLst/>
              <a:ahLst/>
              <a:cxnLst/>
              <a:rect l="l" t="t" r="r" b="b"/>
              <a:pathLst>
                <a:path w="10543" h="4524" extrusionOk="0">
                  <a:moveTo>
                    <a:pt x="3451" y="1"/>
                  </a:moveTo>
                  <a:cubicBezTo>
                    <a:pt x="2445" y="1"/>
                    <a:pt x="1486" y="228"/>
                    <a:pt x="761" y="702"/>
                  </a:cubicBezTo>
                  <a:cubicBezTo>
                    <a:pt x="398" y="927"/>
                    <a:pt x="1" y="1186"/>
                    <a:pt x="243" y="1687"/>
                  </a:cubicBezTo>
                  <a:cubicBezTo>
                    <a:pt x="390" y="1972"/>
                    <a:pt x="609" y="2083"/>
                    <a:pt x="855" y="2083"/>
                  </a:cubicBezTo>
                  <a:cubicBezTo>
                    <a:pt x="1012" y="2083"/>
                    <a:pt x="1180" y="2038"/>
                    <a:pt x="1349" y="1964"/>
                  </a:cubicBezTo>
                  <a:cubicBezTo>
                    <a:pt x="1677" y="1828"/>
                    <a:pt x="1990" y="1776"/>
                    <a:pt x="2298" y="1776"/>
                  </a:cubicBezTo>
                  <a:cubicBezTo>
                    <a:pt x="2932" y="1776"/>
                    <a:pt x="3543" y="1997"/>
                    <a:pt x="4217" y="2171"/>
                  </a:cubicBezTo>
                  <a:cubicBezTo>
                    <a:pt x="5708" y="2540"/>
                    <a:pt x="6405" y="4523"/>
                    <a:pt x="7868" y="4523"/>
                  </a:cubicBezTo>
                  <a:cubicBezTo>
                    <a:pt x="8118" y="4523"/>
                    <a:pt x="8391" y="4465"/>
                    <a:pt x="8693" y="4332"/>
                  </a:cubicBezTo>
                  <a:cubicBezTo>
                    <a:pt x="8824" y="4337"/>
                    <a:pt x="8947" y="4340"/>
                    <a:pt x="9062" y="4340"/>
                  </a:cubicBezTo>
                  <a:cubicBezTo>
                    <a:pt x="10032" y="4340"/>
                    <a:pt x="10475" y="4144"/>
                    <a:pt x="10491" y="3727"/>
                  </a:cubicBezTo>
                  <a:cubicBezTo>
                    <a:pt x="10542" y="2897"/>
                    <a:pt x="9817" y="2724"/>
                    <a:pt x="9264" y="2517"/>
                  </a:cubicBezTo>
                  <a:cubicBezTo>
                    <a:pt x="8711" y="2292"/>
                    <a:pt x="8209" y="1964"/>
                    <a:pt x="7777" y="1567"/>
                  </a:cubicBezTo>
                  <a:cubicBezTo>
                    <a:pt x="6685" y="547"/>
                    <a:pt x="5011" y="1"/>
                    <a:pt x="3451" y="1"/>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602;p56">
              <a:extLst>
                <a:ext uri="{FF2B5EF4-FFF2-40B4-BE49-F238E27FC236}">
                  <a16:creationId xmlns:a16="http://schemas.microsoft.com/office/drawing/2014/main" id="{16C9A6E1-78E2-8A40-523F-37CE361F7C53}"/>
                </a:ext>
              </a:extLst>
            </p:cNvPr>
            <p:cNvSpPr/>
            <p:nvPr/>
          </p:nvSpPr>
          <p:spPr>
            <a:xfrm>
              <a:off x="1880725" y="1020350"/>
              <a:ext cx="162025" cy="112025"/>
            </a:xfrm>
            <a:custGeom>
              <a:avLst/>
              <a:gdLst/>
              <a:ahLst/>
              <a:cxnLst/>
              <a:rect l="l" t="t" r="r" b="b"/>
              <a:pathLst>
                <a:path w="6481" h="4481" extrusionOk="0">
                  <a:moveTo>
                    <a:pt x="4294" y="0"/>
                  </a:moveTo>
                  <a:cubicBezTo>
                    <a:pt x="4062" y="0"/>
                    <a:pt x="3818" y="44"/>
                    <a:pt x="3560" y="144"/>
                  </a:cubicBezTo>
                  <a:cubicBezTo>
                    <a:pt x="3094" y="317"/>
                    <a:pt x="2593" y="541"/>
                    <a:pt x="2886" y="1198"/>
                  </a:cubicBezTo>
                  <a:cubicBezTo>
                    <a:pt x="3042" y="1509"/>
                    <a:pt x="3232" y="1820"/>
                    <a:pt x="3457" y="2114"/>
                  </a:cubicBezTo>
                  <a:cubicBezTo>
                    <a:pt x="3147" y="2260"/>
                    <a:pt x="2851" y="2348"/>
                    <a:pt x="2545" y="2348"/>
                  </a:cubicBezTo>
                  <a:cubicBezTo>
                    <a:pt x="2270" y="2348"/>
                    <a:pt x="1987" y="2277"/>
                    <a:pt x="1677" y="2114"/>
                  </a:cubicBezTo>
                  <a:cubicBezTo>
                    <a:pt x="1531" y="2037"/>
                    <a:pt x="1393" y="2002"/>
                    <a:pt x="1262" y="2002"/>
                  </a:cubicBezTo>
                  <a:cubicBezTo>
                    <a:pt x="867" y="2002"/>
                    <a:pt x="545" y="2320"/>
                    <a:pt x="311" y="2736"/>
                  </a:cubicBezTo>
                  <a:cubicBezTo>
                    <a:pt x="0" y="3289"/>
                    <a:pt x="467" y="3479"/>
                    <a:pt x="813" y="3807"/>
                  </a:cubicBezTo>
                  <a:cubicBezTo>
                    <a:pt x="1327" y="4309"/>
                    <a:pt x="1837" y="4480"/>
                    <a:pt x="2344" y="4480"/>
                  </a:cubicBezTo>
                  <a:cubicBezTo>
                    <a:pt x="3164" y="4480"/>
                    <a:pt x="3976" y="4032"/>
                    <a:pt x="4787" y="3807"/>
                  </a:cubicBezTo>
                  <a:lnTo>
                    <a:pt x="5081" y="3514"/>
                  </a:lnTo>
                  <a:cubicBezTo>
                    <a:pt x="5237" y="2788"/>
                    <a:pt x="5098" y="1924"/>
                    <a:pt x="6204" y="1734"/>
                  </a:cubicBezTo>
                  <a:cubicBezTo>
                    <a:pt x="6464" y="1699"/>
                    <a:pt x="6481" y="1129"/>
                    <a:pt x="6222" y="921"/>
                  </a:cubicBezTo>
                  <a:cubicBezTo>
                    <a:pt x="5644" y="436"/>
                    <a:pt x="5027" y="0"/>
                    <a:pt x="4294" y="0"/>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603;p56">
              <a:extLst>
                <a:ext uri="{FF2B5EF4-FFF2-40B4-BE49-F238E27FC236}">
                  <a16:creationId xmlns:a16="http://schemas.microsoft.com/office/drawing/2014/main" id="{C771BE22-6D86-4A81-8B8B-79C63F649161}"/>
                </a:ext>
              </a:extLst>
            </p:cNvPr>
            <p:cNvSpPr/>
            <p:nvPr/>
          </p:nvSpPr>
          <p:spPr>
            <a:xfrm>
              <a:off x="1688900" y="2603450"/>
              <a:ext cx="165050" cy="73950"/>
            </a:xfrm>
            <a:custGeom>
              <a:avLst/>
              <a:gdLst/>
              <a:ahLst/>
              <a:cxnLst/>
              <a:rect l="l" t="t" r="r" b="b"/>
              <a:pathLst>
                <a:path w="6602" h="2958" extrusionOk="0">
                  <a:moveTo>
                    <a:pt x="2842" y="0"/>
                  </a:moveTo>
                  <a:cubicBezTo>
                    <a:pt x="2588" y="0"/>
                    <a:pt x="2332" y="28"/>
                    <a:pt x="2074" y="87"/>
                  </a:cubicBezTo>
                  <a:cubicBezTo>
                    <a:pt x="1452" y="225"/>
                    <a:pt x="1055" y="1331"/>
                    <a:pt x="225" y="1694"/>
                  </a:cubicBezTo>
                  <a:cubicBezTo>
                    <a:pt x="0" y="1798"/>
                    <a:pt x="277" y="2247"/>
                    <a:pt x="536" y="2454"/>
                  </a:cubicBezTo>
                  <a:cubicBezTo>
                    <a:pt x="957" y="2789"/>
                    <a:pt x="2162" y="2958"/>
                    <a:pt x="3373" y="2958"/>
                  </a:cubicBezTo>
                  <a:cubicBezTo>
                    <a:pt x="4599" y="2958"/>
                    <a:pt x="5830" y="2785"/>
                    <a:pt x="6256" y="2437"/>
                  </a:cubicBezTo>
                  <a:cubicBezTo>
                    <a:pt x="6395" y="2282"/>
                    <a:pt x="6515" y="2109"/>
                    <a:pt x="6602" y="1919"/>
                  </a:cubicBezTo>
                  <a:cubicBezTo>
                    <a:pt x="6481" y="1711"/>
                    <a:pt x="6429" y="1469"/>
                    <a:pt x="6291" y="1366"/>
                  </a:cubicBezTo>
                  <a:cubicBezTo>
                    <a:pt x="5231" y="636"/>
                    <a:pt x="4065" y="0"/>
                    <a:pt x="2842" y="0"/>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604;p56">
              <a:extLst>
                <a:ext uri="{FF2B5EF4-FFF2-40B4-BE49-F238E27FC236}">
                  <a16:creationId xmlns:a16="http://schemas.microsoft.com/office/drawing/2014/main" id="{10A7BFA2-417B-39AE-70D8-9AAC1ED485E5}"/>
                </a:ext>
              </a:extLst>
            </p:cNvPr>
            <p:cNvSpPr/>
            <p:nvPr/>
          </p:nvSpPr>
          <p:spPr>
            <a:xfrm>
              <a:off x="1922200" y="1344925"/>
              <a:ext cx="129625" cy="64525"/>
            </a:xfrm>
            <a:custGeom>
              <a:avLst/>
              <a:gdLst/>
              <a:ahLst/>
              <a:cxnLst/>
              <a:rect l="l" t="t" r="r" b="b"/>
              <a:pathLst>
                <a:path w="5185" h="2581" extrusionOk="0">
                  <a:moveTo>
                    <a:pt x="1901" y="1"/>
                  </a:moveTo>
                  <a:lnTo>
                    <a:pt x="1227" y="467"/>
                  </a:lnTo>
                  <a:cubicBezTo>
                    <a:pt x="934" y="1020"/>
                    <a:pt x="0" y="1383"/>
                    <a:pt x="415" y="2144"/>
                  </a:cubicBezTo>
                  <a:cubicBezTo>
                    <a:pt x="602" y="2475"/>
                    <a:pt x="838" y="2581"/>
                    <a:pt x="1096" y="2581"/>
                  </a:cubicBezTo>
                  <a:cubicBezTo>
                    <a:pt x="1482" y="2581"/>
                    <a:pt x="1915" y="2344"/>
                    <a:pt x="2299" y="2282"/>
                  </a:cubicBezTo>
                  <a:cubicBezTo>
                    <a:pt x="2552" y="2236"/>
                    <a:pt x="2806" y="2213"/>
                    <a:pt x="3064" y="2213"/>
                  </a:cubicBezTo>
                  <a:cubicBezTo>
                    <a:pt x="3194" y="2213"/>
                    <a:pt x="3324" y="2219"/>
                    <a:pt x="3457" y="2230"/>
                  </a:cubicBezTo>
                  <a:cubicBezTo>
                    <a:pt x="3730" y="2245"/>
                    <a:pt x="4039" y="2324"/>
                    <a:pt x="4314" y="2324"/>
                  </a:cubicBezTo>
                  <a:cubicBezTo>
                    <a:pt x="4665" y="2324"/>
                    <a:pt x="4959" y="2195"/>
                    <a:pt x="5047" y="1643"/>
                  </a:cubicBezTo>
                  <a:cubicBezTo>
                    <a:pt x="5185" y="744"/>
                    <a:pt x="4563" y="277"/>
                    <a:pt x="3768" y="122"/>
                  </a:cubicBezTo>
                  <a:cubicBezTo>
                    <a:pt x="3146" y="35"/>
                    <a:pt x="2523" y="1"/>
                    <a:pt x="1901" y="1"/>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605;p56">
              <a:extLst>
                <a:ext uri="{FF2B5EF4-FFF2-40B4-BE49-F238E27FC236}">
                  <a16:creationId xmlns:a16="http://schemas.microsoft.com/office/drawing/2014/main" id="{35027154-3DE2-38A3-58C9-C665BFFF234F}"/>
                </a:ext>
              </a:extLst>
            </p:cNvPr>
            <p:cNvSpPr/>
            <p:nvPr/>
          </p:nvSpPr>
          <p:spPr>
            <a:xfrm>
              <a:off x="1787825" y="1030550"/>
              <a:ext cx="94250" cy="44825"/>
            </a:xfrm>
            <a:custGeom>
              <a:avLst/>
              <a:gdLst/>
              <a:ahLst/>
              <a:cxnLst/>
              <a:rect l="l" t="t" r="r" b="b"/>
              <a:pathLst>
                <a:path w="3770" h="1793" extrusionOk="0">
                  <a:moveTo>
                    <a:pt x="2929" y="0"/>
                  </a:moveTo>
                  <a:cubicBezTo>
                    <a:pt x="2800" y="0"/>
                    <a:pt x="2676" y="17"/>
                    <a:pt x="2576" y="47"/>
                  </a:cubicBezTo>
                  <a:cubicBezTo>
                    <a:pt x="2412" y="93"/>
                    <a:pt x="2229" y="105"/>
                    <a:pt x="2039" y="105"/>
                  </a:cubicBezTo>
                  <a:cubicBezTo>
                    <a:pt x="1817" y="105"/>
                    <a:pt x="1584" y="88"/>
                    <a:pt x="1360" y="88"/>
                  </a:cubicBezTo>
                  <a:cubicBezTo>
                    <a:pt x="763" y="88"/>
                    <a:pt x="227" y="208"/>
                    <a:pt x="105" y="1084"/>
                  </a:cubicBezTo>
                  <a:cubicBezTo>
                    <a:pt x="1" y="1792"/>
                    <a:pt x="865" y="1688"/>
                    <a:pt x="1504" y="1740"/>
                  </a:cubicBezTo>
                  <a:cubicBezTo>
                    <a:pt x="2265" y="1568"/>
                    <a:pt x="3405" y="1792"/>
                    <a:pt x="3665" y="652"/>
                  </a:cubicBezTo>
                  <a:cubicBezTo>
                    <a:pt x="3769" y="167"/>
                    <a:pt x="3329" y="0"/>
                    <a:pt x="2929" y="0"/>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606;p56">
              <a:extLst>
                <a:ext uri="{FF2B5EF4-FFF2-40B4-BE49-F238E27FC236}">
                  <a16:creationId xmlns:a16="http://schemas.microsoft.com/office/drawing/2014/main" id="{A97E27DF-FBDB-4A5D-55EA-6AE288903A51}"/>
                </a:ext>
              </a:extLst>
            </p:cNvPr>
            <p:cNvSpPr/>
            <p:nvPr/>
          </p:nvSpPr>
          <p:spPr>
            <a:xfrm>
              <a:off x="1870350" y="2639275"/>
              <a:ext cx="59225" cy="44325"/>
            </a:xfrm>
            <a:custGeom>
              <a:avLst/>
              <a:gdLst/>
              <a:ahLst/>
              <a:cxnLst/>
              <a:rect l="l" t="t" r="r" b="b"/>
              <a:pathLst>
                <a:path w="2369" h="1773" extrusionOk="0">
                  <a:moveTo>
                    <a:pt x="922" y="1"/>
                  </a:moveTo>
                  <a:cubicBezTo>
                    <a:pt x="435" y="1"/>
                    <a:pt x="1" y="156"/>
                    <a:pt x="1" y="762"/>
                  </a:cubicBezTo>
                  <a:cubicBezTo>
                    <a:pt x="1" y="1414"/>
                    <a:pt x="337" y="1773"/>
                    <a:pt x="982" y="1773"/>
                  </a:cubicBezTo>
                  <a:cubicBezTo>
                    <a:pt x="1038" y="1773"/>
                    <a:pt x="1097" y="1770"/>
                    <a:pt x="1158" y="1765"/>
                  </a:cubicBezTo>
                  <a:cubicBezTo>
                    <a:pt x="1711" y="1730"/>
                    <a:pt x="2368" y="1678"/>
                    <a:pt x="2299" y="901"/>
                  </a:cubicBezTo>
                  <a:cubicBezTo>
                    <a:pt x="2264" y="175"/>
                    <a:pt x="1642" y="2"/>
                    <a:pt x="1003" y="2"/>
                  </a:cubicBezTo>
                  <a:cubicBezTo>
                    <a:pt x="976" y="1"/>
                    <a:pt x="949" y="1"/>
                    <a:pt x="922" y="1"/>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607;p56">
              <a:extLst>
                <a:ext uri="{FF2B5EF4-FFF2-40B4-BE49-F238E27FC236}">
                  <a16:creationId xmlns:a16="http://schemas.microsoft.com/office/drawing/2014/main" id="{1C169886-71BA-ECA5-6E17-FA14EC15E361}"/>
                </a:ext>
              </a:extLst>
            </p:cNvPr>
            <p:cNvSpPr/>
            <p:nvPr/>
          </p:nvSpPr>
          <p:spPr>
            <a:xfrm>
              <a:off x="2264800" y="4630125"/>
              <a:ext cx="62675" cy="39225"/>
            </a:xfrm>
            <a:custGeom>
              <a:avLst/>
              <a:gdLst/>
              <a:ahLst/>
              <a:cxnLst/>
              <a:rect l="l" t="t" r="r" b="b"/>
              <a:pathLst>
                <a:path w="2507" h="1569" extrusionOk="0">
                  <a:moveTo>
                    <a:pt x="1176" y="52"/>
                  </a:moveTo>
                  <a:cubicBezTo>
                    <a:pt x="675" y="87"/>
                    <a:pt x="1" y="1"/>
                    <a:pt x="1" y="813"/>
                  </a:cubicBezTo>
                  <a:cubicBezTo>
                    <a:pt x="1" y="1241"/>
                    <a:pt x="341" y="1568"/>
                    <a:pt x="742" y="1568"/>
                  </a:cubicBezTo>
                  <a:cubicBezTo>
                    <a:pt x="811" y="1568"/>
                    <a:pt x="881" y="1559"/>
                    <a:pt x="951" y="1539"/>
                  </a:cubicBezTo>
                  <a:cubicBezTo>
                    <a:pt x="1077" y="1515"/>
                    <a:pt x="1221" y="1513"/>
                    <a:pt x="1369" y="1513"/>
                  </a:cubicBezTo>
                  <a:cubicBezTo>
                    <a:pt x="1403" y="1513"/>
                    <a:pt x="1437" y="1513"/>
                    <a:pt x="1471" y="1513"/>
                  </a:cubicBezTo>
                  <a:cubicBezTo>
                    <a:pt x="1947" y="1513"/>
                    <a:pt x="2434" y="1491"/>
                    <a:pt x="2472" y="830"/>
                  </a:cubicBezTo>
                  <a:cubicBezTo>
                    <a:pt x="2506" y="52"/>
                    <a:pt x="1781" y="87"/>
                    <a:pt x="1176" y="52"/>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608;p56">
              <a:extLst>
                <a:ext uri="{FF2B5EF4-FFF2-40B4-BE49-F238E27FC236}">
                  <a16:creationId xmlns:a16="http://schemas.microsoft.com/office/drawing/2014/main" id="{CAE4E158-4A3D-96E9-F2A6-3F97D793A31E}"/>
                </a:ext>
              </a:extLst>
            </p:cNvPr>
            <p:cNvSpPr/>
            <p:nvPr/>
          </p:nvSpPr>
          <p:spPr>
            <a:xfrm>
              <a:off x="1604225" y="2645350"/>
              <a:ext cx="56175" cy="38275"/>
            </a:xfrm>
            <a:custGeom>
              <a:avLst/>
              <a:gdLst/>
              <a:ahLst/>
              <a:cxnLst/>
              <a:rect l="l" t="t" r="r" b="b"/>
              <a:pathLst>
                <a:path w="2247" h="1531" extrusionOk="0">
                  <a:moveTo>
                    <a:pt x="1003" y="1"/>
                  </a:moveTo>
                  <a:cubicBezTo>
                    <a:pt x="536" y="35"/>
                    <a:pt x="0" y="1"/>
                    <a:pt x="17" y="554"/>
                  </a:cubicBezTo>
                  <a:cubicBezTo>
                    <a:pt x="17" y="1297"/>
                    <a:pt x="640" y="1452"/>
                    <a:pt x="1262" y="1522"/>
                  </a:cubicBezTo>
                  <a:cubicBezTo>
                    <a:pt x="1319" y="1528"/>
                    <a:pt x="1377" y="1531"/>
                    <a:pt x="1434" y="1531"/>
                  </a:cubicBezTo>
                  <a:cubicBezTo>
                    <a:pt x="1857" y="1531"/>
                    <a:pt x="2247" y="1352"/>
                    <a:pt x="2247" y="865"/>
                  </a:cubicBezTo>
                  <a:cubicBezTo>
                    <a:pt x="2247" y="18"/>
                    <a:pt x="1504" y="139"/>
                    <a:pt x="1003" y="1"/>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609;p56">
              <a:extLst>
                <a:ext uri="{FF2B5EF4-FFF2-40B4-BE49-F238E27FC236}">
                  <a16:creationId xmlns:a16="http://schemas.microsoft.com/office/drawing/2014/main" id="{53C1437B-E608-9D79-7E57-369097518D5B}"/>
                </a:ext>
              </a:extLst>
            </p:cNvPr>
            <p:cNvSpPr/>
            <p:nvPr/>
          </p:nvSpPr>
          <p:spPr>
            <a:xfrm>
              <a:off x="7045475" y="3384250"/>
              <a:ext cx="47375" cy="53550"/>
            </a:xfrm>
            <a:custGeom>
              <a:avLst/>
              <a:gdLst/>
              <a:ahLst/>
              <a:cxnLst/>
              <a:rect l="l" t="t" r="r" b="b"/>
              <a:pathLst>
                <a:path w="1895" h="2142" extrusionOk="0">
                  <a:moveTo>
                    <a:pt x="416" y="1"/>
                  </a:moveTo>
                  <a:cubicBezTo>
                    <a:pt x="93" y="1"/>
                    <a:pt x="0" y="338"/>
                    <a:pt x="63" y="618"/>
                  </a:cubicBezTo>
                  <a:cubicBezTo>
                    <a:pt x="201" y="1292"/>
                    <a:pt x="339" y="2035"/>
                    <a:pt x="1203" y="2139"/>
                  </a:cubicBezTo>
                  <a:cubicBezTo>
                    <a:pt x="1224" y="2141"/>
                    <a:pt x="1245" y="2142"/>
                    <a:pt x="1265" y="2142"/>
                  </a:cubicBezTo>
                  <a:cubicBezTo>
                    <a:pt x="1645" y="2142"/>
                    <a:pt x="1895" y="1835"/>
                    <a:pt x="1895" y="1327"/>
                  </a:cubicBezTo>
                  <a:cubicBezTo>
                    <a:pt x="1670" y="705"/>
                    <a:pt x="1273" y="169"/>
                    <a:pt x="529" y="13"/>
                  </a:cubicBezTo>
                  <a:cubicBezTo>
                    <a:pt x="489" y="5"/>
                    <a:pt x="451" y="1"/>
                    <a:pt x="416" y="1"/>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610;p56">
              <a:extLst>
                <a:ext uri="{FF2B5EF4-FFF2-40B4-BE49-F238E27FC236}">
                  <a16:creationId xmlns:a16="http://schemas.microsoft.com/office/drawing/2014/main" id="{6A95EB81-F02E-1E41-9B26-6E07C2F8A249}"/>
                </a:ext>
              </a:extLst>
            </p:cNvPr>
            <p:cNvSpPr/>
            <p:nvPr/>
          </p:nvSpPr>
          <p:spPr>
            <a:xfrm>
              <a:off x="4291500" y="1250400"/>
              <a:ext cx="54900" cy="37900"/>
            </a:xfrm>
            <a:custGeom>
              <a:avLst/>
              <a:gdLst/>
              <a:ahLst/>
              <a:cxnLst/>
              <a:rect l="l" t="t" r="r" b="b"/>
              <a:pathLst>
                <a:path w="2196" h="1516" extrusionOk="0">
                  <a:moveTo>
                    <a:pt x="1013" y="0"/>
                  </a:moveTo>
                  <a:cubicBezTo>
                    <a:pt x="676" y="0"/>
                    <a:pt x="369" y="181"/>
                    <a:pt x="190" y="464"/>
                  </a:cubicBezTo>
                  <a:cubicBezTo>
                    <a:pt x="0" y="706"/>
                    <a:pt x="35" y="1034"/>
                    <a:pt x="259" y="1224"/>
                  </a:cubicBezTo>
                  <a:cubicBezTo>
                    <a:pt x="466" y="1444"/>
                    <a:pt x="678" y="1515"/>
                    <a:pt x="892" y="1515"/>
                  </a:cubicBezTo>
                  <a:cubicBezTo>
                    <a:pt x="1233" y="1515"/>
                    <a:pt x="1579" y="1336"/>
                    <a:pt x="1919" y="1293"/>
                  </a:cubicBezTo>
                  <a:cubicBezTo>
                    <a:pt x="2195" y="567"/>
                    <a:pt x="1901" y="153"/>
                    <a:pt x="1175" y="14"/>
                  </a:cubicBezTo>
                  <a:cubicBezTo>
                    <a:pt x="1121" y="5"/>
                    <a:pt x="1066" y="0"/>
                    <a:pt x="1013" y="0"/>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611;p56">
              <a:extLst>
                <a:ext uri="{FF2B5EF4-FFF2-40B4-BE49-F238E27FC236}">
                  <a16:creationId xmlns:a16="http://schemas.microsoft.com/office/drawing/2014/main" id="{BD3994FA-F9AD-A216-40ED-21919A954060}"/>
                </a:ext>
              </a:extLst>
            </p:cNvPr>
            <p:cNvSpPr/>
            <p:nvPr/>
          </p:nvSpPr>
          <p:spPr>
            <a:xfrm>
              <a:off x="6323375" y="3314875"/>
              <a:ext cx="50125" cy="37325"/>
            </a:xfrm>
            <a:custGeom>
              <a:avLst/>
              <a:gdLst/>
              <a:ahLst/>
              <a:cxnLst/>
              <a:rect l="l" t="t" r="r" b="b"/>
              <a:pathLst>
                <a:path w="2005" h="1493" extrusionOk="0">
                  <a:moveTo>
                    <a:pt x="754" y="1"/>
                  </a:moveTo>
                  <a:cubicBezTo>
                    <a:pt x="409" y="1"/>
                    <a:pt x="93" y="129"/>
                    <a:pt x="52" y="542"/>
                  </a:cubicBezTo>
                  <a:cubicBezTo>
                    <a:pt x="0" y="1198"/>
                    <a:pt x="536" y="1371"/>
                    <a:pt x="1106" y="1492"/>
                  </a:cubicBezTo>
                  <a:cubicBezTo>
                    <a:pt x="1504" y="1475"/>
                    <a:pt x="1988" y="1440"/>
                    <a:pt x="1988" y="905"/>
                  </a:cubicBezTo>
                  <a:cubicBezTo>
                    <a:pt x="2005" y="317"/>
                    <a:pt x="1504" y="110"/>
                    <a:pt x="1020" y="23"/>
                  </a:cubicBezTo>
                  <a:cubicBezTo>
                    <a:pt x="932" y="9"/>
                    <a:pt x="842" y="1"/>
                    <a:pt x="754" y="1"/>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612;p56">
              <a:extLst>
                <a:ext uri="{FF2B5EF4-FFF2-40B4-BE49-F238E27FC236}">
                  <a16:creationId xmlns:a16="http://schemas.microsoft.com/office/drawing/2014/main" id="{7F3B4B47-79A1-CB5A-4A7B-DD6B9921483D}"/>
                </a:ext>
              </a:extLst>
            </p:cNvPr>
            <p:cNvSpPr/>
            <p:nvPr/>
          </p:nvSpPr>
          <p:spPr>
            <a:xfrm>
              <a:off x="6680225" y="1890750"/>
              <a:ext cx="46075" cy="42200"/>
            </a:xfrm>
            <a:custGeom>
              <a:avLst/>
              <a:gdLst/>
              <a:ahLst/>
              <a:cxnLst/>
              <a:rect l="l" t="t" r="r" b="b"/>
              <a:pathLst>
                <a:path w="1843" h="1688" extrusionOk="0">
                  <a:moveTo>
                    <a:pt x="1376" y="1"/>
                  </a:moveTo>
                  <a:cubicBezTo>
                    <a:pt x="1345" y="1"/>
                    <a:pt x="1312" y="4"/>
                    <a:pt x="1280" y="11"/>
                  </a:cubicBezTo>
                  <a:cubicBezTo>
                    <a:pt x="675" y="29"/>
                    <a:pt x="156" y="478"/>
                    <a:pt x="70" y="1083"/>
                  </a:cubicBezTo>
                  <a:cubicBezTo>
                    <a:pt x="1" y="1446"/>
                    <a:pt x="208" y="1670"/>
                    <a:pt x="675" y="1688"/>
                  </a:cubicBezTo>
                  <a:cubicBezTo>
                    <a:pt x="1193" y="1480"/>
                    <a:pt x="1643" y="1135"/>
                    <a:pt x="1781" y="513"/>
                  </a:cubicBezTo>
                  <a:cubicBezTo>
                    <a:pt x="1843" y="250"/>
                    <a:pt x="1642" y="1"/>
                    <a:pt x="1376" y="1"/>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613;p56">
              <a:extLst>
                <a:ext uri="{FF2B5EF4-FFF2-40B4-BE49-F238E27FC236}">
                  <a16:creationId xmlns:a16="http://schemas.microsoft.com/office/drawing/2014/main" id="{6A87457D-B965-0807-CE12-7786D6931E69}"/>
                </a:ext>
              </a:extLst>
            </p:cNvPr>
            <p:cNvSpPr/>
            <p:nvPr/>
          </p:nvSpPr>
          <p:spPr>
            <a:xfrm>
              <a:off x="3550975" y="1955400"/>
              <a:ext cx="53600" cy="126175"/>
            </a:xfrm>
            <a:custGeom>
              <a:avLst/>
              <a:gdLst/>
              <a:ahLst/>
              <a:cxnLst/>
              <a:rect l="l" t="t" r="r" b="b"/>
              <a:pathLst>
                <a:path w="2144" h="5047" extrusionOk="0">
                  <a:moveTo>
                    <a:pt x="1297" y="0"/>
                  </a:moveTo>
                  <a:cubicBezTo>
                    <a:pt x="778" y="0"/>
                    <a:pt x="260" y="363"/>
                    <a:pt x="364" y="795"/>
                  </a:cubicBezTo>
                  <a:cubicBezTo>
                    <a:pt x="640" y="1850"/>
                    <a:pt x="122" y="2731"/>
                    <a:pt x="1" y="3491"/>
                  </a:cubicBezTo>
                  <a:cubicBezTo>
                    <a:pt x="70" y="4338"/>
                    <a:pt x="1" y="5047"/>
                    <a:pt x="951" y="5047"/>
                  </a:cubicBezTo>
                  <a:cubicBezTo>
                    <a:pt x="1781" y="5047"/>
                    <a:pt x="1971" y="4476"/>
                    <a:pt x="2040" y="3785"/>
                  </a:cubicBezTo>
                  <a:cubicBezTo>
                    <a:pt x="2144" y="2748"/>
                    <a:pt x="1642" y="1746"/>
                    <a:pt x="1936" y="692"/>
                  </a:cubicBezTo>
                  <a:cubicBezTo>
                    <a:pt x="2023" y="381"/>
                    <a:pt x="1712" y="0"/>
                    <a:pt x="1297" y="0"/>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614;p56">
              <a:extLst>
                <a:ext uri="{FF2B5EF4-FFF2-40B4-BE49-F238E27FC236}">
                  <a16:creationId xmlns:a16="http://schemas.microsoft.com/office/drawing/2014/main" id="{BE405199-E60B-5267-5B93-A8BDCFDED79A}"/>
                </a:ext>
              </a:extLst>
            </p:cNvPr>
            <p:cNvSpPr/>
            <p:nvPr/>
          </p:nvSpPr>
          <p:spPr>
            <a:xfrm>
              <a:off x="3910000" y="2161475"/>
              <a:ext cx="93775" cy="45400"/>
            </a:xfrm>
            <a:custGeom>
              <a:avLst/>
              <a:gdLst/>
              <a:ahLst/>
              <a:cxnLst/>
              <a:rect l="l" t="t" r="r" b="b"/>
              <a:pathLst>
                <a:path w="3751" h="1816" extrusionOk="0">
                  <a:moveTo>
                    <a:pt x="1383" y="1"/>
                  </a:moveTo>
                  <a:cubicBezTo>
                    <a:pt x="778" y="87"/>
                    <a:pt x="1" y="18"/>
                    <a:pt x="122" y="640"/>
                  </a:cubicBezTo>
                  <a:cubicBezTo>
                    <a:pt x="329" y="1625"/>
                    <a:pt x="1297" y="1815"/>
                    <a:pt x="2195" y="1815"/>
                  </a:cubicBezTo>
                  <a:cubicBezTo>
                    <a:pt x="2835" y="1815"/>
                    <a:pt x="3751" y="1712"/>
                    <a:pt x="3613" y="951"/>
                  </a:cubicBezTo>
                  <a:cubicBezTo>
                    <a:pt x="3466" y="240"/>
                    <a:pt x="2970" y="188"/>
                    <a:pt x="2455" y="188"/>
                  </a:cubicBezTo>
                  <a:cubicBezTo>
                    <a:pt x="2366" y="188"/>
                    <a:pt x="2276" y="189"/>
                    <a:pt x="2187" y="189"/>
                  </a:cubicBezTo>
                  <a:cubicBezTo>
                    <a:pt x="1880" y="189"/>
                    <a:pt x="1588" y="170"/>
                    <a:pt x="1383" y="1"/>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15;p56">
              <a:extLst>
                <a:ext uri="{FF2B5EF4-FFF2-40B4-BE49-F238E27FC236}">
                  <a16:creationId xmlns:a16="http://schemas.microsoft.com/office/drawing/2014/main" id="{833C08EE-D43E-11CB-1D51-57268A8FD2EA}"/>
                </a:ext>
              </a:extLst>
            </p:cNvPr>
            <p:cNvSpPr/>
            <p:nvPr/>
          </p:nvSpPr>
          <p:spPr>
            <a:xfrm>
              <a:off x="4125600" y="2173875"/>
              <a:ext cx="50575" cy="37600"/>
            </a:xfrm>
            <a:custGeom>
              <a:avLst/>
              <a:gdLst/>
              <a:ahLst/>
              <a:cxnLst/>
              <a:rect l="l" t="t" r="r" b="b"/>
              <a:pathLst>
                <a:path w="2023" h="1504" extrusionOk="0">
                  <a:moveTo>
                    <a:pt x="1294" y="1"/>
                  </a:moveTo>
                  <a:cubicBezTo>
                    <a:pt x="1249" y="1"/>
                    <a:pt x="1204" y="3"/>
                    <a:pt x="1158" y="6"/>
                  </a:cubicBezTo>
                  <a:cubicBezTo>
                    <a:pt x="691" y="144"/>
                    <a:pt x="0" y="109"/>
                    <a:pt x="17" y="904"/>
                  </a:cubicBezTo>
                  <a:cubicBezTo>
                    <a:pt x="17" y="1352"/>
                    <a:pt x="364" y="1503"/>
                    <a:pt x="748" y="1503"/>
                  </a:cubicBezTo>
                  <a:cubicBezTo>
                    <a:pt x="809" y="1503"/>
                    <a:pt x="872" y="1499"/>
                    <a:pt x="933" y="1492"/>
                  </a:cubicBezTo>
                  <a:cubicBezTo>
                    <a:pt x="1486" y="1440"/>
                    <a:pt x="2022" y="1233"/>
                    <a:pt x="2022" y="593"/>
                  </a:cubicBezTo>
                  <a:cubicBezTo>
                    <a:pt x="2022" y="156"/>
                    <a:pt x="1711" y="1"/>
                    <a:pt x="1294" y="1"/>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6;p56">
              <a:extLst>
                <a:ext uri="{FF2B5EF4-FFF2-40B4-BE49-F238E27FC236}">
                  <a16:creationId xmlns:a16="http://schemas.microsoft.com/office/drawing/2014/main" id="{826A9449-6EF0-B748-52BA-DD1BC2B425FC}"/>
                </a:ext>
              </a:extLst>
            </p:cNvPr>
            <p:cNvSpPr/>
            <p:nvPr/>
          </p:nvSpPr>
          <p:spPr>
            <a:xfrm>
              <a:off x="3415775" y="2038325"/>
              <a:ext cx="44925" cy="38175"/>
            </a:xfrm>
            <a:custGeom>
              <a:avLst/>
              <a:gdLst/>
              <a:ahLst/>
              <a:cxnLst/>
              <a:rect l="l" t="t" r="r" b="b"/>
              <a:pathLst>
                <a:path w="1797" h="1527" extrusionOk="0">
                  <a:moveTo>
                    <a:pt x="812" y="0"/>
                  </a:moveTo>
                  <a:cubicBezTo>
                    <a:pt x="383" y="0"/>
                    <a:pt x="1" y="211"/>
                    <a:pt x="34" y="710"/>
                  </a:cubicBezTo>
                  <a:cubicBezTo>
                    <a:pt x="34" y="1164"/>
                    <a:pt x="400" y="1527"/>
                    <a:pt x="845" y="1527"/>
                  </a:cubicBezTo>
                  <a:cubicBezTo>
                    <a:pt x="874" y="1527"/>
                    <a:pt x="903" y="1525"/>
                    <a:pt x="933" y="1522"/>
                  </a:cubicBezTo>
                  <a:cubicBezTo>
                    <a:pt x="1382" y="1522"/>
                    <a:pt x="1745" y="1315"/>
                    <a:pt x="1797" y="796"/>
                  </a:cubicBezTo>
                  <a:cubicBezTo>
                    <a:pt x="1745" y="226"/>
                    <a:pt x="1330" y="19"/>
                    <a:pt x="864" y="1"/>
                  </a:cubicBezTo>
                  <a:cubicBezTo>
                    <a:pt x="847" y="1"/>
                    <a:pt x="829" y="0"/>
                    <a:pt x="812" y="0"/>
                  </a:cubicBezTo>
                  <a:close/>
                </a:path>
              </a:pathLst>
            </a:custGeom>
            <a:solidFill>
              <a:srgbClr val="74CEC4">
                <a:alpha val="3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3" name="Google Shape;548;p55">
            <a:extLst>
              <a:ext uri="{FF2B5EF4-FFF2-40B4-BE49-F238E27FC236}">
                <a16:creationId xmlns:a16="http://schemas.microsoft.com/office/drawing/2014/main" id="{10CCA770-BF8B-9DF7-91FE-01246E7331BA}"/>
              </a:ext>
            </a:extLst>
          </p:cNvPr>
          <p:cNvSpPr txBox="1"/>
          <p:nvPr/>
        </p:nvSpPr>
        <p:spPr>
          <a:xfrm>
            <a:off x="2160941" y="833574"/>
            <a:ext cx="1746896" cy="572700"/>
          </a:xfrm>
          <a:prstGeom prst="rect">
            <a:avLst/>
          </a:prstGeom>
          <a:noFill/>
          <a:ln>
            <a:noFill/>
          </a:ln>
        </p:spPr>
        <p:txBody>
          <a:bodyPr spcFirstLastPara="1" wrap="square" lIns="91425" tIns="91425" rIns="91425" bIns="91425" anchor="t" anchorCtr="0">
            <a:noAutofit/>
          </a:bodyPr>
          <a:lstStyle/>
          <a:p>
            <a:pPr lvl="0" algn="ctr">
              <a:lnSpc>
                <a:spcPct val="115000"/>
              </a:lnSpc>
            </a:pPr>
            <a:r>
              <a:rPr lang="fa-IR" sz="1000" dirty="0">
                <a:solidFill>
                  <a:schemeClr val="dk1"/>
                </a:solidFill>
                <a:latin typeface="Yekan Bakh" panose="00000500000000000000" pitchFamily="2" charset="-78"/>
                <a:ea typeface="Albert Sans"/>
                <a:cs typeface="Yekan Bakh" panose="00000500000000000000" pitchFamily="2" charset="-78"/>
                <a:sym typeface="Albert Sans"/>
              </a:rPr>
              <a:t>182 نفر زن از تعداد 394 نفر کل شرکت کننده در پژوهش</a:t>
            </a:r>
          </a:p>
        </p:txBody>
      </p:sp>
      <p:sp>
        <p:nvSpPr>
          <p:cNvPr id="64" name="Google Shape;550;p55">
            <a:extLst>
              <a:ext uri="{FF2B5EF4-FFF2-40B4-BE49-F238E27FC236}">
                <a16:creationId xmlns:a16="http://schemas.microsoft.com/office/drawing/2014/main" id="{00838AEC-5AF5-C4BF-A7AB-846B6B3B8DC3}"/>
              </a:ext>
            </a:extLst>
          </p:cNvPr>
          <p:cNvSpPr/>
          <p:nvPr/>
        </p:nvSpPr>
        <p:spPr>
          <a:xfrm>
            <a:off x="2244037" y="410884"/>
            <a:ext cx="1663800" cy="422700"/>
          </a:xfrm>
          <a:prstGeom prst="roundRect">
            <a:avLst>
              <a:gd name="adj" fmla="val 50000"/>
            </a:avLst>
          </a:prstGeom>
          <a:solidFill>
            <a:schemeClr val="lt2"/>
          </a:solidFill>
          <a:ln>
            <a:noFill/>
          </a:ln>
        </p:spPr>
        <p:txBody>
          <a:bodyPr spcFirstLastPara="1" wrap="square" lIns="91425" tIns="91425" rIns="91425" bIns="91425" anchor="ctr" anchorCtr="0">
            <a:noAutofit/>
          </a:bodyPr>
          <a:lstStyle/>
          <a:p>
            <a:pPr algn="ctr">
              <a:lnSpc>
                <a:spcPct val="115000"/>
              </a:lnSpc>
            </a:pPr>
            <a:r>
              <a:rPr lang="fa-IR" sz="2000" b="1" dirty="0">
                <a:solidFill>
                  <a:schemeClr val="tx1"/>
                </a:solidFill>
                <a:latin typeface="Yekan Bakh" panose="00000500000000000000" pitchFamily="2" charset="-78"/>
                <a:cs typeface="Yekan Bakh" panose="00000500000000000000" pitchFamily="2" charset="-78"/>
                <a:sym typeface="Poppins"/>
              </a:rPr>
              <a:t>جنسیت مرد</a:t>
            </a:r>
            <a:endParaRPr lang="fa-IR" sz="2000" b="1" dirty="0">
              <a:solidFill>
                <a:schemeClr val="tx1"/>
              </a:solidFill>
              <a:latin typeface="Yekan Bakh" panose="00000500000000000000" pitchFamily="2" charset="-78"/>
              <a:cs typeface="Yekan Bakh" panose="00000500000000000000" pitchFamily="2" charset="-78"/>
            </a:endParaRPr>
          </a:p>
        </p:txBody>
      </p:sp>
      <p:sp>
        <p:nvSpPr>
          <p:cNvPr id="65" name="Google Shape;516;p53">
            <a:extLst>
              <a:ext uri="{FF2B5EF4-FFF2-40B4-BE49-F238E27FC236}">
                <a16:creationId xmlns:a16="http://schemas.microsoft.com/office/drawing/2014/main" id="{2F99702D-DCAB-17F2-CC7C-2BC61C093238}"/>
              </a:ext>
            </a:extLst>
          </p:cNvPr>
          <p:cNvSpPr txBox="1">
            <a:spLocks/>
          </p:cNvSpPr>
          <p:nvPr/>
        </p:nvSpPr>
        <p:spPr>
          <a:xfrm>
            <a:off x="1306142" y="1918630"/>
            <a:ext cx="7704000" cy="9282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ctr"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1pPr>
            <a:lvl2pPr marL="914400" marR="0" lvl="1"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2pPr>
            <a:lvl3pPr marL="1371600" marR="0" lvl="2"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3pPr>
            <a:lvl4pPr marL="1828800" marR="0" lvl="3"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4pPr>
            <a:lvl5pPr marL="2286000" marR="0" lvl="4"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5pPr>
            <a:lvl6pPr marL="2743200" marR="0" lvl="5"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6pPr>
            <a:lvl7pPr marL="3200400" marR="0" lvl="6"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7pPr>
            <a:lvl8pPr marL="3657600" marR="0" lvl="7"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8pPr>
            <a:lvl9pPr marL="4114800" marR="0" lvl="8"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9pPr>
          </a:lstStyle>
          <a:p>
            <a:pPr algn="r" rtl="1">
              <a:buFont typeface="Albert Sans"/>
              <a:buChar char="●"/>
            </a:pPr>
            <a:r>
              <a:rPr lang="fa-IR" dirty="0">
                <a:latin typeface="IRANSans" panose="020B0506030804020204" pitchFamily="34" charset="-78"/>
                <a:cs typeface="IRANSans" panose="020B0506030804020204" pitchFamily="34" charset="-78"/>
              </a:rPr>
              <a:t>کیفیت خواب </a:t>
            </a:r>
            <a:r>
              <a:rPr lang="fa-IR" b="1" dirty="0">
                <a:latin typeface="IRANSans" panose="020B0506030804020204" pitchFamily="34" charset="-78"/>
                <a:cs typeface="IRANSans" panose="020B0506030804020204" pitchFamily="34" charset="-78"/>
              </a:rPr>
              <a:t>در زنان به طور معنی‌داری کمتر از مردان</a:t>
            </a:r>
            <a:r>
              <a:rPr lang="fa-IR" dirty="0">
                <a:latin typeface="IRANSans" panose="020B0506030804020204" pitchFamily="34" charset="-78"/>
                <a:cs typeface="IRANSans" panose="020B0506030804020204" pitchFamily="34" charset="-78"/>
              </a:rPr>
              <a:t> بود.</a:t>
            </a:r>
            <a:endParaRPr lang="en-US" dirty="0">
              <a:latin typeface="IRANSans" panose="020B0506030804020204" pitchFamily="34" charset="-78"/>
              <a:cs typeface="IRANSans" panose="020B0506030804020204" pitchFamily="34" charset="-78"/>
            </a:endParaRPr>
          </a:p>
          <a:p>
            <a:pPr algn="r" rtl="1">
              <a:buFont typeface="Albert Sans"/>
              <a:buChar char="●"/>
            </a:pPr>
            <a:r>
              <a:rPr lang="fa-IR" dirty="0">
                <a:latin typeface="IRANSans" panose="020B0506030804020204" pitchFamily="34" charset="-78"/>
                <a:cs typeface="IRANSans" panose="020B0506030804020204" pitchFamily="34" charset="-78"/>
              </a:rPr>
              <a:t>این تفاوت در </a:t>
            </a:r>
            <a:r>
              <a:rPr lang="fa-IR" b="1" dirty="0">
                <a:latin typeface="IRANSans" panose="020B0506030804020204" pitchFamily="34" charset="-78"/>
                <a:cs typeface="IRANSans" panose="020B0506030804020204" pitchFamily="34" charset="-78"/>
              </a:rPr>
              <a:t>ارتفاع کمتر از ۲۰۰۰ متر </a:t>
            </a:r>
            <a:r>
              <a:rPr lang="fa-IR" dirty="0">
                <a:latin typeface="IRANSans" panose="020B0506030804020204" pitchFamily="34" charset="-78"/>
                <a:cs typeface="IRANSans" panose="020B0506030804020204" pitchFamily="34" charset="-78"/>
              </a:rPr>
              <a:t>نیز </a:t>
            </a:r>
            <a:r>
              <a:rPr lang="fa-IR" b="1" dirty="0">
                <a:latin typeface="IRANSans" panose="020B0506030804020204" pitchFamily="34" charset="-78"/>
                <a:cs typeface="IRANSans" panose="020B0506030804020204" pitchFamily="34" charset="-78"/>
              </a:rPr>
              <a:t>معنادار باقی ماند</a:t>
            </a:r>
            <a:r>
              <a:rPr lang="fa-IR" dirty="0">
                <a:latin typeface="IRANSans" panose="020B0506030804020204" pitchFamily="34" charset="-78"/>
                <a:cs typeface="IRANSans" panose="020B0506030804020204" pitchFamily="34" charset="-78"/>
              </a:rPr>
              <a:t>.</a:t>
            </a:r>
            <a:endParaRPr lang="en-US" dirty="0">
              <a:latin typeface="IRANSans" panose="020B0506030804020204" pitchFamily="34" charset="-78"/>
              <a:cs typeface="IRANSans" panose="020B0506030804020204" pitchFamily="34" charset="-78"/>
            </a:endParaRPr>
          </a:p>
          <a:p>
            <a:pPr algn="r" rtl="1">
              <a:buFont typeface="Albert Sans"/>
              <a:buChar char="●"/>
            </a:pPr>
            <a:r>
              <a:rPr lang="fa-IR" dirty="0">
                <a:latin typeface="IRANSans" panose="020B0506030804020204" pitchFamily="34" charset="-78"/>
                <a:cs typeface="IRANSans" panose="020B0506030804020204" pitchFamily="34" charset="-78"/>
              </a:rPr>
              <a:t>در ارتفاع </a:t>
            </a:r>
            <a:r>
              <a:rPr lang="fa-IR" b="1" dirty="0">
                <a:latin typeface="IRANSans" panose="020B0506030804020204" pitchFamily="34" charset="-78"/>
                <a:cs typeface="IRANSans" panose="020B0506030804020204" pitchFamily="34" charset="-78"/>
              </a:rPr>
              <a:t>بالاتر از ۲۰۰۰ متر</a:t>
            </a:r>
            <a:r>
              <a:rPr lang="fa-IR" dirty="0">
                <a:latin typeface="IRANSans" panose="020B0506030804020204" pitchFamily="34" charset="-78"/>
                <a:cs typeface="IRANSans" panose="020B0506030804020204" pitchFamily="34" charset="-78"/>
              </a:rPr>
              <a:t> </a:t>
            </a:r>
            <a:r>
              <a:rPr lang="fa-IR" b="1" dirty="0">
                <a:latin typeface="IRANSans" panose="020B0506030804020204" pitchFamily="34" charset="-78"/>
                <a:cs typeface="IRANSans" panose="020B0506030804020204" pitchFamily="34" charset="-78"/>
              </a:rPr>
              <a:t>تفاوت معناداری </a:t>
            </a:r>
            <a:r>
              <a:rPr lang="fa-IR" dirty="0">
                <a:latin typeface="IRANSans" panose="020B0506030804020204" pitchFamily="34" charset="-78"/>
                <a:cs typeface="IRANSans" panose="020B0506030804020204" pitchFamily="34" charset="-78"/>
              </a:rPr>
              <a:t>بین کیفیت خواب زنان و مردان </a:t>
            </a:r>
            <a:r>
              <a:rPr lang="fa-IR" b="1" dirty="0">
                <a:latin typeface="IRANSans" panose="020B0506030804020204" pitchFamily="34" charset="-78"/>
                <a:cs typeface="IRANSans" panose="020B0506030804020204" pitchFamily="34" charset="-78"/>
              </a:rPr>
              <a:t>مشاهده نشد</a:t>
            </a:r>
            <a:r>
              <a:rPr lang="fa-IR" dirty="0">
                <a:latin typeface="IRANSans" panose="020B0506030804020204" pitchFamily="34" charset="-78"/>
                <a:cs typeface="IRANSans" panose="020B0506030804020204" pitchFamily="34" charset="-78"/>
              </a:rPr>
              <a:t>.</a:t>
            </a:r>
          </a:p>
          <a:p>
            <a:pPr algn="r" rtl="1">
              <a:buFont typeface="Albert Sans"/>
              <a:buChar char="●"/>
            </a:pPr>
            <a:endParaRPr lang="en-US" dirty="0">
              <a:latin typeface="Yekan Bakh" panose="00000500000000000000" pitchFamily="2" charset="-78"/>
              <a:cs typeface="Yekan Bakh" panose="00000500000000000000" pitchFamily="2" charset="-78"/>
            </a:endParaRPr>
          </a:p>
        </p:txBody>
      </p:sp>
      <p:sp>
        <p:nvSpPr>
          <p:cNvPr id="66" name="Google Shape;517;p53">
            <a:extLst>
              <a:ext uri="{FF2B5EF4-FFF2-40B4-BE49-F238E27FC236}">
                <a16:creationId xmlns:a16="http://schemas.microsoft.com/office/drawing/2014/main" id="{81A18146-B6D7-DA91-4A3C-C4F5981FA4B4}"/>
              </a:ext>
            </a:extLst>
          </p:cNvPr>
          <p:cNvSpPr txBox="1">
            <a:spLocks/>
          </p:cNvSpPr>
          <p:nvPr/>
        </p:nvSpPr>
        <p:spPr>
          <a:xfrm>
            <a:off x="1410529" y="1505343"/>
            <a:ext cx="7704000" cy="5010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L="457200" marR="0" lvl="0" indent="-317500" algn="ctr"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1pPr>
            <a:lvl2pPr marL="914400" marR="0" lvl="1"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2pPr>
            <a:lvl3pPr marL="1371600" marR="0" lvl="2"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3pPr>
            <a:lvl4pPr marL="1828800" marR="0" lvl="3"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4pPr>
            <a:lvl5pPr marL="2286000" marR="0" lvl="4"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5pPr>
            <a:lvl6pPr marL="2743200" marR="0" lvl="5"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6pPr>
            <a:lvl7pPr marL="3200400" marR="0" lvl="6"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7pPr>
            <a:lvl8pPr marL="3657600" marR="0" lvl="7"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8pPr>
            <a:lvl9pPr marL="4114800" marR="0" lvl="8"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9pPr>
          </a:lstStyle>
          <a:p>
            <a:pPr marL="0" indent="0" algn="r" rtl="1"/>
            <a:r>
              <a:rPr lang="fa-IR" sz="1800" dirty="0">
                <a:latin typeface="Vazir" panose="020B0603030804020204" pitchFamily="34" charset="-78"/>
                <a:cs typeface="B Titr" panose="00000700000000000000" pitchFamily="2" charset="-78"/>
              </a:rPr>
              <a:t>نتایج اصلی مطالعه</a:t>
            </a:r>
            <a:endParaRPr lang="en-US" sz="1800" dirty="0">
              <a:latin typeface="Vazir" panose="020B0603030804020204" pitchFamily="34" charset="-78"/>
              <a:cs typeface="B Titr" panose="00000700000000000000" pitchFamily="2" charset="-78"/>
            </a:endParaRPr>
          </a:p>
        </p:txBody>
      </p:sp>
      <p:sp>
        <p:nvSpPr>
          <p:cNvPr id="68" name="Google Shape;517;p53">
            <a:extLst>
              <a:ext uri="{FF2B5EF4-FFF2-40B4-BE49-F238E27FC236}">
                <a16:creationId xmlns:a16="http://schemas.microsoft.com/office/drawing/2014/main" id="{8B4C1A1A-1D71-A94C-6F47-CCC0DC765945}"/>
              </a:ext>
            </a:extLst>
          </p:cNvPr>
          <p:cNvSpPr txBox="1">
            <a:spLocks/>
          </p:cNvSpPr>
          <p:nvPr/>
        </p:nvSpPr>
        <p:spPr>
          <a:xfrm>
            <a:off x="1387547" y="3209739"/>
            <a:ext cx="7704000" cy="5010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L="457200" marR="0" lvl="0" indent="-317500" algn="ctr"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1pPr>
            <a:lvl2pPr marL="914400" marR="0" lvl="1"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2pPr>
            <a:lvl3pPr marL="1371600" marR="0" lvl="2"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3pPr>
            <a:lvl4pPr marL="1828800" marR="0" lvl="3"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4pPr>
            <a:lvl5pPr marL="2286000" marR="0" lvl="4"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5pPr>
            <a:lvl6pPr marL="2743200" marR="0" lvl="5"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6pPr>
            <a:lvl7pPr marL="3200400" marR="0" lvl="6"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7pPr>
            <a:lvl8pPr marL="3657600" marR="0" lvl="7"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8pPr>
            <a:lvl9pPr marL="4114800" marR="0" lvl="8"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9pPr>
          </a:lstStyle>
          <a:p>
            <a:pPr marL="0" indent="0" algn="r" rtl="1"/>
            <a:r>
              <a:rPr lang="fa-IR" sz="1800" dirty="0">
                <a:latin typeface="Vazir" panose="020B0603030804020204" pitchFamily="34" charset="-78"/>
                <a:cs typeface="B Titr" panose="00000700000000000000" pitchFamily="2" charset="-78"/>
              </a:rPr>
              <a:t>یافته های مشابه در مطالعات دیگر:</a:t>
            </a:r>
            <a:endParaRPr lang="en-US" sz="1800" dirty="0">
              <a:latin typeface="Vazir" panose="020B0603030804020204" pitchFamily="34" charset="-78"/>
              <a:cs typeface="B Titr" panose="00000700000000000000" pitchFamily="2" charset="-78"/>
            </a:endParaRPr>
          </a:p>
        </p:txBody>
      </p:sp>
      <p:sp>
        <p:nvSpPr>
          <p:cNvPr id="69" name="Google Shape;516;p53">
            <a:extLst>
              <a:ext uri="{FF2B5EF4-FFF2-40B4-BE49-F238E27FC236}">
                <a16:creationId xmlns:a16="http://schemas.microsoft.com/office/drawing/2014/main" id="{59C59115-0620-CCB0-7D86-79DE406C556D}"/>
              </a:ext>
            </a:extLst>
          </p:cNvPr>
          <p:cNvSpPr txBox="1">
            <a:spLocks/>
          </p:cNvSpPr>
          <p:nvPr/>
        </p:nvSpPr>
        <p:spPr>
          <a:xfrm>
            <a:off x="1410529" y="3636952"/>
            <a:ext cx="7704000" cy="9282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ctr"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1pPr>
            <a:lvl2pPr marL="914400" marR="0" lvl="1"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2pPr>
            <a:lvl3pPr marL="1371600" marR="0" lvl="2"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3pPr>
            <a:lvl4pPr marL="1828800" marR="0" lvl="3"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4pPr>
            <a:lvl5pPr marL="2286000" marR="0" lvl="4"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5pPr>
            <a:lvl6pPr marL="2743200" marR="0" lvl="5"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6pPr>
            <a:lvl7pPr marL="3200400" marR="0" lvl="6"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7pPr>
            <a:lvl8pPr marL="3657600" marR="0" lvl="7"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8pPr>
            <a:lvl9pPr marL="4114800" marR="0" lvl="8"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9pPr>
          </a:lstStyle>
          <a:p>
            <a:pPr algn="r" rtl="1">
              <a:buFont typeface="Albert Sans"/>
              <a:buChar char="●"/>
            </a:pPr>
            <a:r>
              <a:rPr lang="fa-IR" dirty="0">
                <a:latin typeface="IRANSans" panose="020B0506030804020204" pitchFamily="34" charset="-78"/>
                <a:cs typeface="IRANSans" panose="020B0506030804020204" pitchFamily="34" charset="-78"/>
              </a:rPr>
              <a:t>مطالعه ای در چین : نمره </a:t>
            </a:r>
            <a:r>
              <a:rPr lang="en-US" dirty="0">
                <a:latin typeface="IRANSans" panose="020B0506030804020204" pitchFamily="34" charset="-78"/>
                <a:cs typeface="IRANSans" panose="020B0506030804020204" pitchFamily="34" charset="-78"/>
              </a:rPr>
              <a:t>PSQI </a:t>
            </a:r>
            <a:r>
              <a:rPr lang="fa-IR" dirty="0">
                <a:latin typeface="IRANSans" panose="020B0506030804020204" pitchFamily="34" charset="-78"/>
                <a:cs typeface="IRANSans" panose="020B0506030804020204" pitchFamily="34" charset="-78"/>
              </a:rPr>
              <a:t>زنان به طور معناداری بالاتر (بدتر) از مردان بود</a:t>
            </a:r>
          </a:p>
          <a:p>
            <a:pPr algn="r" rtl="1">
              <a:buFont typeface="Albert Sans"/>
              <a:buChar char="●"/>
            </a:pPr>
            <a:r>
              <a:rPr lang="fa-IR" dirty="0">
                <a:latin typeface="IRANSans" panose="020B0506030804020204" pitchFamily="34" charset="-78"/>
                <a:cs typeface="IRANSans" panose="020B0506030804020204" pitchFamily="34" charset="-78"/>
              </a:rPr>
              <a:t>مطالعه ای در کشور اردن: مشکلات خواب در زنان بیشتر و کیفیت خواب مردان بهتر بود</a:t>
            </a:r>
          </a:p>
          <a:p>
            <a:pPr algn="r" rtl="1">
              <a:buFont typeface="Albert Sans"/>
              <a:buChar char="●"/>
            </a:pPr>
            <a:r>
              <a:rPr lang="fa-IR" dirty="0">
                <a:latin typeface="IRANSans" panose="020B0506030804020204" pitchFamily="34" charset="-78"/>
                <a:cs typeface="IRANSans" panose="020B0506030804020204" pitchFamily="34" charset="-78"/>
              </a:rPr>
              <a:t>مطالعه طولی در ۶ کشور: مردان کیفیت خواب بهتری نسبت به زنان داشتند.</a:t>
            </a:r>
            <a:endParaRPr lang="en-US" dirty="0">
              <a:latin typeface="IRANSans" panose="020B0506030804020204" pitchFamily="34" charset="-78"/>
              <a:cs typeface="IRANSans" panose="020B0506030804020204" pitchFamily="34" charset="-78"/>
            </a:endParaRPr>
          </a:p>
        </p:txBody>
      </p:sp>
    </p:spTree>
    <p:extLst>
      <p:ext uri="{BB962C8B-B14F-4D97-AF65-F5344CB8AC3E}">
        <p14:creationId xmlns:p14="http://schemas.microsoft.com/office/powerpoint/2010/main" val="429347634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557">
          <a:extLst>
            <a:ext uri="{FF2B5EF4-FFF2-40B4-BE49-F238E27FC236}">
              <a16:creationId xmlns:a16="http://schemas.microsoft.com/office/drawing/2014/main" id="{FB15256B-0AD2-D73F-72BD-6E1B20BBA2D6}"/>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A1EAF286-8ACF-CF35-FC14-D4B72D38585C}"/>
              </a:ext>
            </a:extLst>
          </p:cNvPr>
          <p:cNvSpPr txBox="1"/>
          <p:nvPr/>
        </p:nvSpPr>
        <p:spPr>
          <a:xfrm>
            <a:off x="2799875" y="273889"/>
            <a:ext cx="6191250" cy="515526"/>
          </a:xfrm>
          <a:prstGeom prst="rect">
            <a:avLst/>
          </a:prstGeom>
          <a:noFill/>
        </p:spPr>
        <p:txBody>
          <a:bodyPr wrap="square">
            <a:spAutoFit/>
          </a:bodyPr>
          <a:lstStyle/>
          <a:p>
            <a:pPr algn="just" rtl="1">
              <a:lnSpc>
                <a:spcPct val="150000"/>
              </a:lnSpc>
              <a:buNone/>
            </a:pPr>
            <a:r>
              <a:rPr lang="fa-IR" sz="2000" dirty="0">
                <a:effectLst/>
                <a:latin typeface="Vazir" panose="020B0603030804020204" pitchFamily="34" charset="-78"/>
                <a:ea typeface="Calibri" panose="020F0502020204030204" pitchFamily="34" charset="0"/>
                <a:cs typeface="B Titr" panose="00000700000000000000" pitchFamily="2" charset="-78"/>
              </a:rPr>
              <a:t>تفسیر نقش جنسیت در کیفیت خواب بر اساس یافته های مطالعه</a:t>
            </a:r>
            <a:endParaRPr lang="en-US" sz="2000" dirty="0">
              <a:effectLst/>
              <a:latin typeface="Vazir" panose="020B0603030804020204" pitchFamily="34" charset="-78"/>
              <a:ea typeface="Calibri" panose="020F0502020204030204" pitchFamily="34" charset="0"/>
              <a:cs typeface="B Titr" panose="00000700000000000000" pitchFamily="2" charset="-78"/>
            </a:endParaRPr>
          </a:p>
        </p:txBody>
      </p:sp>
      <p:sp>
        <p:nvSpPr>
          <p:cNvPr id="4" name="TextBox 3">
            <a:extLst>
              <a:ext uri="{FF2B5EF4-FFF2-40B4-BE49-F238E27FC236}">
                <a16:creationId xmlns:a16="http://schemas.microsoft.com/office/drawing/2014/main" id="{D1513837-43AA-4C45-9ACD-49ABCF46B8E2}"/>
              </a:ext>
            </a:extLst>
          </p:cNvPr>
          <p:cNvSpPr txBox="1"/>
          <p:nvPr/>
        </p:nvSpPr>
        <p:spPr>
          <a:xfrm>
            <a:off x="504497" y="877895"/>
            <a:ext cx="8486628" cy="523220"/>
          </a:xfrm>
          <a:prstGeom prst="rect">
            <a:avLst/>
          </a:prstGeom>
          <a:noFill/>
        </p:spPr>
        <p:txBody>
          <a:bodyPr wrap="square">
            <a:spAutoFit/>
          </a:bodyPr>
          <a:lstStyle/>
          <a:p>
            <a:pPr algn="r"/>
            <a:r>
              <a:rPr lang="ar-SA" sz="1400" dirty="0">
                <a:effectLst/>
                <a:latin typeface="IRANSans" panose="020B0506030804020204" pitchFamily="34" charset="-78"/>
                <a:ea typeface="Calibri" panose="020F0502020204030204" pitchFamily="34" charset="0"/>
                <a:cs typeface="IRANSans" panose="020B0506030804020204" pitchFamily="34" charset="-78"/>
              </a:rPr>
              <a:t>کیفیت خواب پایینتر در زنان می تواند در نتیجه </a:t>
            </a:r>
            <a:r>
              <a:rPr lang="ar-SA" sz="1400" b="1" dirty="0">
                <a:effectLst/>
                <a:latin typeface="IRANSans" panose="020B0506030804020204" pitchFamily="34" charset="-78"/>
                <a:ea typeface="Calibri" panose="020F0502020204030204" pitchFamily="34" charset="0"/>
                <a:cs typeface="IRANSans" panose="020B0506030804020204" pitchFamily="34" charset="-78"/>
              </a:rPr>
              <a:t>اختلافات هورمونی</a:t>
            </a:r>
            <a:r>
              <a:rPr lang="ar-SA" sz="1400" dirty="0">
                <a:effectLst/>
                <a:latin typeface="IRANSans" panose="020B0506030804020204" pitchFamily="34" charset="-78"/>
                <a:ea typeface="Calibri" panose="020F0502020204030204" pitchFamily="34" charset="0"/>
                <a:cs typeface="IRANSans" panose="020B0506030804020204" pitchFamily="34" charset="-78"/>
              </a:rPr>
              <a:t>، </a:t>
            </a:r>
            <a:r>
              <a:rPr lang="ar-SA" sz="1400" b="1" dirty="0">
                <a:effectLst/>
                <a:latin typeface="IRANSans" panose="020B0506030804020204" pitchFamily="34" charset="-78"/>
                <a:ea typeface="Calibri" panose="020F0502020204030204" pitchFamily="34" charset="0"/>
                <a:cs typeface="IRANSans" panose="020B0506030804020204" pitchFamily="34" charset="-78"/>
              </a:rPr>
              <a:t>مسئولیت های خانوادگی و سبک زندگی</a:t>
            </a:r>
            <a:r>
              <a:rPr lang="ar-SA" sz="1400" dirty="0">
                <a:effectLst/>
                <a:latin typeface="IRANSans" panose="020B0506030804020204" pitchFamily="34" charset="-78"/>
                <a:ea typeface="Calibri" panose="020F0502020204030204" pitchFamily="34" charset="0"/>
                <a:cs typeface="IRANSans" panose="020B0506030804020204" pitchFamily="34" charset="-78"/>
              </a:rPr>
              <a:t>، </a:t>
            </a:r>
            <a:r>
              <a:rPr lang="ar-SA" sz="1400" b="1" dirty="0">
                <a:effectLst/>
                <a:latin typeface="IRANSans" panose="020B0506030804020204" pitchFamily="34" charset="-78"/>
                <a:ea typeface="Calibri" panose="020F0502020204030204" pitchFamily="34" charset="0"/>
                <a:cs typeface="IRANSans" panose="020B0506030804020204" pitchFamily="34" charset="-78"/>
              </a:rPr>
              <a:t>اختلالات روانی و استرس </a:t>
            </a:r>
            <a:r>
              <a:rPr lang="ar-SA" sz="1400" dirty="0">
                <a:effectLst/>
                <a:latin typeface="IRANSans" panose="020B0506030804020204" pitchFamily="34" charset="-78"/>
                <a:ea typeface="Calibri" panose="020F0502020204030204" pitchFamily="34" charset="0"/>
                <a:cs typeface="IRANSans" panose="020B0506030804020204" pitchFamily="34" charset="-78"/>
              </a:rPr>
              <a:t>و </a:t>
            </a:r>
            <a:r>
              <a:rPr lang="ar-SA" sz="1400" b="1" dirty="0">
                <a:effectLst/>
                <a:latin typeface="IRANSans" panose="020B0506030804020204" pitchFamily="34" charset="-78"/>
                <a:ea typeface="Calibri" panose="020F0502020204030204" pitchFamily="34" charset="0"/>
                <a:cs typeface="IRANSans" panose="020B0506030804020204" pitchFamily="34" charset="-78"/>
              </a:rPr>
              <a:t>دسترسی به منابع و خدمات بهداشتی </a:t>
            </a:r>
            <a:r>
              <a:rPr lang="ar-SA" sz="1400" dirty="0">
                <a:effectLst/>
                <a:latin typeface="IRANSans" panose="020B0506030804020204" pitchFamily="34" charset="-78"/>
                <a:ea typeface="Calibri" panose="020F0502020204030204" pitchFamily="34" charset="0"/>
                <a:cs typeface="IRANSans" panose="020B0506030804020204" pitchFamily="34" charset="-78"/>
              </a:rPr>
              <a:t>اشاره کرد. </a:t>
            </a:r>
            <a:endParaRPr lang="en-US" dirty="0">
              <a:latin typeface="IRANSans" panose="020B0506030804020204" pitchFamily="34" charset="-78"/>
              <a:cs typeface="IRANSans" panose="020B0506030804020204" pitchFamily="34" charset="-78"/>
            </a:endParaRPr>
          </a:p>
        </p:txBody>
      </p:sp>
      <p:sp>
        <p:nvSpPr>
          <p:cNvPr id="5" name="Google Shape;517;p53">
            <a:extLst>
              <a:ext uri="{FF2B5EF4-FFF2-40B4-BE49-F238E27FC236}">
                <a16:creationId xmlns:a16="http://schemas.microsoft.com/office/drawing/2014/main" id="{2B669ABA-0D5D-EABF-9518-473D6097175C}"/>
              </a:ext>
            </a:extLst>
          </p:cNvPr>
          <p:cNvSpPr txBox="1">
            <a:spLocks/>
          </p:cNvSpPr>
          <p:nvPr/>
        </p:nvSpPr>
        <p:spPr>
          <a:xfrm>
            <a:off x="1327639" y="2070750"/>
            <a:ext cx="7704000" cy="5010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L="457200" marR="0" lvl="0" indent="-317500" algn="ctr"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1pPr>
            <a:lvl2pPr marL="914400" marR="0" lvl="1"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2pPr>
            <a:lvl3pPr marL="1371600" marR="0" lvl="2"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3pPr>
            <a:lvl4pPr marL="1828800" marR="0" lvl="3"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4pPr>
            <a:lvl5pPr marL="2286000" marR="0" lvl="4"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5pPr>
            <a:lvl6pPr marL="2743200" marR="0" lvl="5"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6pPr>
            <a:lvl7pPr marL="3200400" marR="0" lvl="6"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7pPr>
            <a:lvl8pPr marL="3657600" marR="0" lvl="7"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8pPr>
            <a:lvl9pPr marL="4114800" marR="0" lvl="8"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9pPr>
          </a:lstStyle>
          <a:p>
            <a:pPr marL="0" indent="0" algn="r" rtl="1"/>
            <a:r>
              <a:rPr lang="fa-IR" sz="1800" dirty="0">
                <a:latin typeface="Vazir" panose="020B0603030804020204" pitchFamily="34" charset="-78"/>
                <a:cs typeface="B Titr" panose="00000700000000000000" pitchFamily="2" charset="-78"/>
              </a:rPr>
              <a:t>چرا در ارتفاع بالای 2000 متر نقش جنسیتی تعدیل میشود؟</a:t>
            </a:r>
            <a:endParaRPr lang="en-US" sz="1800" dirty="0">
              <a:latin typeface="Vazir" panose="020B0603030804020204" pitchFamily="34" charset="-78"/>
              <a:cs typeface="B Titr" panose="00000700000000000000" pitchFamily="2" charset="-78"/>
            </a:endParaRPr>
          </a:p>
        </p:txBody>
      </p:sp>
      <p:sp>
        <p:nvSpPr>
          <p:cNvPr id="6" name="Google Shape;516;p53">
            <a:extLst>
              <a:ext uri="{FF2B5EF4-FFF2-40B4-BE49-F238E27FC236}">
                <a16:creationId xmlns:a16="http://schemas.microsoft.com/office/drawing/2014/main" id="{BA6C756C-3623-AEBA-066A-3AC1B1A07D66}"/>
              </a:ext>
            </a:extLst>
          </p:cNvPr>
          <p:cNvSpPr txBox="1">
            <a:spLocks/>
          </p:cNvSpPr>
          <p:nvPr/>
        </p:nvSpPr>
        <p:spPr>
          <a:xfrm>
            <a:off x="895811" y="2497745"/>
            <a:ext cx="7704000" cy="9282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ctr"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1pPr>
            <a:lvl2pPr marL="914400" marR="0" lvl="1"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2pPr>
            <a:lvl3pPr marL="1371600" marR="0" lvl="2"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3pPr>
            <a:lvl4pPr marL="1828800" marR="0" lvl="3"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4pPr>
            <a:lvl5pPr marL="2286000" marR="0" lvl="4"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5pPr>
            <a:lvl6pPr marL="2743200" marR="0" lvl="5"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6pPr>
            <a:lvl7pPr marL="3200400" marR="0" lvl="6"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7pPr>
            <a:lvl8pPr marL="3657600" marR="0" lvl="7"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8pPr>
            <a:lvl9pPr marL="4114800" marR="0" lvl="8"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9pPr>
          </a:lstStyle>
          <a:p>
            <a:pPr algn="r" rtl="1">
              <a:buFont typeface="Albert Sans"/>
              <a:buChar char="●"/>
            </a:pPr>
            <a:r>
              <a:rPr lang="ar-SA" dirty="0">
                <a:latin typeface="IRANSans" panose="020B0506030804020204" pitchFamily="34" charset="-78"/>
                <a:cs typeface="IRANSans" panose="020B0506030804020204" pitchFamily="34" charset="-78"/>
              </a:rPr>
              <a:t>ارتفاع بالا با ایجاد تغییرات فیزیولوژیک مانند کاهش فشار اکسیژن، افزایش تهویه و تغییر در الگوهای خواب، می‌تواند اثرات پایه‌ای تفاوت‌های جنسیتی را تعدیل کند.</a:t>
            </a:r>
            <a:endParaRPr lang="fa-IR" dirty="0">
              <a:latin typeface="IRANSans" panose="020B0506030804020204" pitchFamily="34" charset="-78"/>
              <a:cs typeface="IRANSans" panose="020B0506030804020204" pitchFamily="34" charset="-78"/>
            </a:endParaRPr>
          </a:p>
          <a:p>
            <a:pPr algn="r" rtl="1">
              <a:buFont typeface="Albert Sans"/>
              <a:buChar char="●"/>
            </a:pPr>
            <a:r>
              <a:rPr lang="ar-SA" dirty="0">
                <a:latin typeface="IRANSans" panose="020B0506030804020204" pitchFamily="34" charset="-78"/>
                <a:cs typeface="IRANSans" panose="020B0506030804020204" pitchFamily="34" charset="-78"/>
              </a:rPr>
              <a:t>در چنین شرایطی، هر دو جنس ممکن است تجربه اختلال خواب مشابهی داشته باشند، بنابراین اثر جنسیت بر کیفیت خواب کاهش می‌یابد</a:t>
            </a:r>
            <a:r>
              <a:rPr lang="en-US" dirty="0">
                <a:latin typeface="IRANSans" panose="020B0506030804020204" pitchFamily="34" charset="-78"/>
                <a:cs typeface="IRANSans" panose="020B0506030804020204" pitchFamily="34" charset="-78"/>
              </a:rPr>
              <a:t>.</a:t>
            </a:r>
          </a:p>
        </p:txBody>
      </p:sp>
    </p:spTree>
    <p:extLst>
      <p:ext uri="{BB962C8B-B14F-4D97-AF65-F5344CB8AC3E}">
        <p14:creationId xmlns:p14="http://schemas.microsoft.com/office/powerpoint/2010/main" val="267309615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644">
          <a:extLst>
            <a:ext uri="{FF2B5EF4-FFF2-40B4-BE49-F238E27FC236}">
              <a16:creationId xmlns:a16="http://schemas.microsoft.com/office/drawing/2014/main" id="{61206C99-2AD2-EC58-4290-4B0E3E941650}"/>
            </a:ext>
          </a:extLst>
        </p:cNvPr>
        <p:cNvGrpSpPr/>
        <p:nvPr/>
      </p:nvGrpSpPr>
      <p:grpSpPr>
        <a:xfrm>
          <a:off x="0" y="0"/>
          <a:ext cx="0" cy="0"/>
          <a:chOff x="0" y="0"/>
          <a:chExt cx="0" cy="0"/>
        </a:xfrm>
      </p:grpSpPr>
      <p:sp>
        <p:nvSpPr>
          <p:cNvPr id="646" name="Google Shape;646;p57">
            <a:extLst>
              <a:ext uri="{FF2B5EF4-FFF2-40B4-BE49-F238E27FC236}">
                <a16:creationId xmlns:a16="http://schemas.microsoft.com/office/drawing/2014/main" id="{1B8A5BC6-EA8F-9667-BF7C-D997B7B964B2}"/>
              </a:ext>
            </a:extLst>
          </p:cNvPr>
          <p:cNvSpPr txBox="1"/>
          <p:nvPr/>
        </p:nvSpPr>
        <p:spPr>
          <a:xfrm>
            <a:off x="720000" y="1541388"/>
            <a:ext cx="7704000" cy="1682700"/>
          </a:xfrm>
          <a:prstGeom prst="rect">
            <a:avLst/>
          </a:prstGeom>
          <a:noFill/>
          <a:ln>
            <a:noFill/>
          </a:ln>
        </p:spPr>
        <p:txBody>
          <a:bodyPr spcFirstLastPara="1" wrap="square" lIns="91425" tIns="91425" rIns="91425" bIns="91425" anchor="t" anchorCtr="0">
            <a:noAutofit/>
          </a:bodyPr>
          <a:lstStyle/>
          <a:p>
            <a:pPr marL="0" lvl="0" indent="0" algn="r" rtl="1">
              <a:lnSpc>
                <a:spcPct val="115000"/>
              </a:lnSpc>
              <a:spcBef>
                <a:spcPts val="0"/>
              </a:spcBef>
              <a:spcAft>
                <a:spcPts val="0"/>
              </a:spcAft>
              <a:buNone/>
            </a:pPr>
            <a:r>
              <a:rPr lang="fa-IR" sz="1200" dirty="0">
                <a:solidFill>
                  <a:schemeClr val="dk1"/>
                </a:solidFill>
                <a:latin typeface="IRANSans" panose="020B0506030804020204" pitchFamily="34" charset="-78"/>
                <a:cs typeface="IRANSans" panose="020B0506030804020204" pitchFamily="34" charset="-78"/>
                <a:sym typeface="Albert Sans"/>
              </a:rPr>
              <a:t>در این مطالعه، میانگین سن شرکت‌کنندگان ۳۸.۵۴ سال با انحراف معیار ۱۲.۳۴ سال بود</a:t>
            </a:r>
          </a:p>
          <a:p>
            <a:pPr marL="457200" indent="-317500" algn="r" rtl="1">
              <a:lnSpc>
                <a:spcPct val="115000"/>
              </a:lnSpc>
              <a:spcBef>
                <a:spcPts val="1000"/>
              </a:spcBef>
              <a:buClr>
                <a:schemeClr val="dk1"/>
              </a:buClr>
              <a:buSzPts val="1400"/>
              <a:buFont typeface="Albert Sans"/>
              <a:buChar char="●"/>
            </a:pPr>
            <a:r>
              <a:rPr lang="fa-IR" sz="1200" dirty="0">
                <a:solidFill>
                  <a:schemeClr val="dk1"/>
                </a:solidFill>
                <a:latin typeface="IRANSans" panose="020B0506030804020204" pitchFamily="34" charset="-78"/>
                <a:cs typeface="IRANSans" panose="020B0506030804020204" pitchFamily="34" charset="-78"/>
                <a:sym typeface="Albert Sans"/>
              </a:rPr>
              <a:t>بین سن و کیفیت خواب </a:t>
            </a:r>
            <a:r>
              <a:rPr lang="fa-IR" sz="1200" b="1" dirty="0">
                <a:solidFill>
                  <a:schemeClr val="dk1"/>
                </a:solidFill>
                <a:latin typeface="IRANSans" panose="020B0506030804020204" pitchFamily="34" charset="-78"/>
                <a:cs typeface="IRANSans" panose="020B0506030804020204" pitchFamily="34" charset="-78"/>
                <a:sym typeface="Albert Sans"/>
              </a:rPr>
              <a:t>ارتباط مستقیم و ضعیف اما معنی‌دار </a:t>
            </a:r>
            <a:r>
              <a:rPr lang="fa-IR" sz="1200" dirty="0">
                <a:solidFill>
                  <a:schemeClr val="dk1"/>
                </a:solidFill>
                <a:latin typeface="IRANSans" panose="020B0506030804020204" pitchFamily="34" charset="-78"/>
                <a:cs typeface="IRANSans" panose="020B0506030804020204" pitchFamily="34" charset="-78"/>
                <a:sym typeface="Albert Sans"/>
              </a:rPr>
              <a:t>وجود داشت</a:t>
            </a:r>
          </a:p>
          <a:p>
            <a:pPr marL="457200" lvl="0" indent="-317500" algn="r" rtl="1">
              <a:lnSpc>
                <a:spcPct val="115000"/>
              </a:lnSpc>
              <a:spcBef>
                <a:spcPts val="1000"/>
              </a:spcBef>
              <a:buClr>
                <a:schemeClr val="dk1"/>
              </a:buClr>
              <a:buSzPts val="1400"/>
              <a:buFont typeface="Albert Sans"/>
              <a:buChar char="●"/>
            </a:pPr>
            <a:r>
              <a:rPr lang="fa-IR" sz="1200" dirty="0">
                <a:solidFill>
                  <a:schemeClr val="dk1"/>
                </a:solidFill>
                <a:latin typeface="IRANSans" panose="020B0506030804020204" pitchFamily="34" charset="-78"/>
                <a:cs typeface="IRANSans" panose="020B0506030804020204" pitchFamily="34" charset="-78"/>
                <a:sym typeface="Albert Sans"/>
              </a:rPr>
              <a:t>این ارتباط در ارتفاع کمتر از 2000 متر نیز </a:t>
            </a:r>
            <a:r>
              <a:rPr lang="fa-IR" sz="1200" b="1" dirty="0">
                <a:solidFill>
                  <a:schemeClr val="dk1"/>
                </a:solidFill>
                <a:latin typeface="IRANSans" panose="020B0506030804020204" pitchFamily="34" charset="-78"/>
                <a:cs typeface="IRANSans" panose="020B0506030804020204" pitchFamily="34" charset="-78"/>
                <a:sym typeface="Albert Sans"/>
              </a:rPr>
              <a:t>معنی‌دار</a:t>
            </a:r>
            <a:r>
              <a:rPr lang="fa-IR" sz="1200" dirty="0">
                <a:solidFill>
                  <a:schemeClr val="dk1"/>
                </a:solidFill>
                <a:latin typeface="IRANSans" panose="020B0506030804020204" pitchFamily="34" charset="-78"/>
                <a:cs typeface="IRANSans" panose="020B0506030804020204" pitchFamily="34" charset="-78"/>
                <a:sym typeface="Albert Sans"/>
              </a:rPr>
              <a:t> باقی ماند</a:t>
            </a:r>
          </a:p>
          <a:p>
            <a:pPr marL="457200" lvl="0" indent="-317500" algn="r" rtl="1">
              <a:lnSpc>
                <a:spcPct val="115000"/>
              </a:lnSpc>
              <a:spcBef>
                <a:spcPts val="1000"/>
              </a:spcBef>
              <a:buClr>
                <a:schemeClr val="dk1"/>
              </a:buClr>
              <a:buSzPts val="1400"/>
              <a:buFont typeface="Albert Sans"/>
              <a:buChar char="●"/>
            </a:pPr>
            <a:r>
              <a:rPr lang="fa-IR" sz="1200" dirty="0">
                <a:solidFill>
                  <a:schemeClr val="dk1"/>
                </a:solidFill>
                <a:latin typeface="IRANSans" panose="020B0506030804020204" pitchFamily="34" charset="-78"/>
                <a:cs typeface="IRANSans" panose="020B0506030804020204" pitchFamily="34" charset="-78"/>
                <a:sym typeface="Albert Sans"/>
              </a:rPr>
              <a:t>اما در ارتفاع بالاتر از 2000 متر ارتباط </a:t>
            </a:r>
            <a:r>
              <a:rPr lang="fa-IR" sz="1200" b="1" dirty="0">
                <a:solidFill>
                  <a:schemeClr val="dk1"/>
                </a:solidFill>
                <a:latin typeface="IRANSans" panose="020B0506030804020204" pitchFamily="34" charset="-78"/>
                <a:cs typeface="IRANSans" panose="020B0506030804020204" pitchFamily="34" charset="-78"/>
                <a:sym typeface="Albert Sans"/>
              </a:rPr>
              <a:t>معنی‌دار مشاهده نشد</a:t>
            </a:r>
          </a:p>
        </p:txBody>
      </p:sp>
      <p:sp>
        <p:nvSpPr>
          <p:cNvPr id="647" name="Google Shape;647;p57">
            <a:extLst>
              <a:ext uri="{FF2B5EF4-FFF2-40B4-BE49-F238E27FC236}">
                <a16:creationId xmlns:a16="http://schemas.microsoft.com/office/drawing/2014/main" id="{2A120F31-9AAB-644F-65A0-3B247B4A12E4}"/>
              </a:ext>
            </a:extLst>
          </p:cNvPr>
          <p:cNvSpPr txBox="1"/>
          <p:nvPr/>
        </p:nvSpPr>
        <p:spPr>
          <a:xfrm>
            <a:off x="720000" y="3435438"/>
            <a:ext cx="3852000" cy="844200"/>
          </a:xfrm>
          <a:prstGeom prst="rect">
            <a:avLst/>
          </a:prstGeom>
          <a:noFill/>
          <a:ln>
            <a:noFill/>
          </a:ln>
        </p:spPr>
        <p:txBody>
          <a:bodyPr spcFirstLastPara="1" wrap="square" lIns="91425" tIns="91425" rIns="91425" bIns="91425" anchor="t" anchorCtr="0">
            <a:noAutofit/>
          </a:bodyPr>
          <a:lstStyle/>
          <a:p>
            <a:pPr marL="0" lvl="0" indent="0" algn="r" rtl="0">
              <a:lnSpc>
                <a:spcPct val="115000"/>
              </a:lnSpc>
              <a:spcBef>
                <a:spcPts val="0"/>
              </a:spcBef>
              <a:spcAft>
                <a:spcPts val="0"/>
              </a:spcAft>
              <a:buNone/>
            </a:pPr>
            <a:r>
              <a:rPr lang="fa-IR" sz="1200" dirty="0">
                <a:solidFill>
                  <a:schemeClr val="dk1"/>
                </a:solidFill>
                <a:latin typeface="IRANSans" panose="020B0506030804020204" pitchFamily="34" charset="-78"/>
                <a:cs typeface="IRANSans" panose="020B0506030804020204" pitchFamily="34" charset="-78"/>
                <a:sym typeface="Albert Sans"/>
              </a:rPr>
              <a:t>در ارتفاع پایین، اثر سن قابل مشاهده است اما در ارتفاع بالا، عوامل محیطی سخت (کاهش فشار اکسیژن، تغییر الگوهای خواب) بر رابطه سن-خواب غلبه کرده و اثر سن کم‌رنگ می‌شود.</a:t>
            </a:r>
            <a:endParaRPr sz="1200" dirty="0">
              <a:solidFill>
                <a:schemeClr val="dk1"/>
              </a:solidFill>
              <a:latin typeface="IRANSans" panose="020B0506030804020204" pitchFamily="34" charset="-78"/>
              <a:cs typeface="IRANSans" panose="020B0506030804020204" pitchFamily="34" charset="-78"/>
              <a:sym typeface="Albert Sans"/>
            </a:endParaRPr>
          </a:p>
        </p:txBody>
      </p:sp>
      <p:sp>
        <p:nvSpPr>
          <p:cNvPr id="648" name="Google Shape;648;p57">
            <a:extLst>
              <a:ext uri="{FF2B5EF4-FFF2-40B4-BE49-F238E27FC236}">
                <a16:creationId xmlns:a16="http://schemas.microsoft.com/office/drawing/2014/main" id="{181E5DCC-EAEB-09C0-44A3-CCAA7269EC9A}"/>
              </a:ext>
            </a:extLst>
          </p:cNvPr>
          <p:cNvSpPr/>
          <p:nvPr/>
        </p:nvSpPr>
        <p:spPr>
          <a:xfrm>
            <a:off x="720000" y="1135313"/>
            <a:ext cx="7704000" cy="4227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fa-IR" sz="2000" b="1" dirty="0">
                <a:solidFill>
                  <a:schemeClr val="lt1"/>
                </a:solidFill>
                <a:latin typeface="Vazir" panose="020B0603030804020204" pitchFamily="34" charset="-78"/>
                <a:ea typeface="Poppins"/>
                <a:cs typeface="Vazir" panose="020B0603030804020204" pitchFamily="34" charset="-78"/>
                <a:sym typeface="Poppins"/>
              </a:rPr>
              <a:t>نتایج اصلی</a:t>
            </a:r>
            <a:endParaRPr sz="2000" b="1" dirty="0">
              <a:solidFill>
                <a:schemeClr val="lt1"/>
              </a:solidFill>
              <a:latin typeface="Vazir" panose="020B0603030804020204" pitchFamily="34" charset="-78"/>
              <a:ea typeface="Poppins"/>
              <a:cs typeface="Vazir" panose="020B0603030804020204" pitchFamily="34" charset="-78"/>
              <a:sym typeface="Poppins"/>
            </a:endParaRPr>
          </a:p>
        </p:txBody>
      </p:sp>
      <p:sp>
        <p:nvSpPr>
          <p:cNvPr id="649" name="Google Shape;649;p57">
            <a:extLst>
              <a:ext uri="{FF2B5EF4-FFF2-40B4-BE49-F238E27FC236}">
                <a16:creationId xmlns:a16="http://schemas.microsoft.com/office/drawing/2014/main" id="{A112514A-6802-02DB-CAF9-59AA51779C17}"/>
              </a:ext>
            </a:extLst>
          </p:cNvPr>
          <p:cNvSpPr/>
          <p:nvPr/>
        </p:nvSpPr>
        <p:spPr>
          <a:xfrm>
            <a:off x="720000" y="3012738"/>
            <a:ext cx="3852000" cy="4227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fa-IR" sz="2000" b="1" dirty="0">
                <a:solidFill>
                  <a:schemeClr val="lt1"/>
                </a:solidFill>
                <a:latin typeface="Vazir" panose="020B0603030804020204" pitchFamily="34" charset="-78"/>
                <a:cs typeface="Vazir" panose="020B0603030804020204" pitchFamily="34" charset="-78"/>
                <a:sym typeface="Poppins"/>
              </a:rPr>
              <a:t>تاثیر ارتفاع</a:t>
            </a:r>
            <a:endParaRPr sz="2000" b="1" dirty="0">
              <a:solidFill>
                <a:schemeClr val="lt1"/>
              </a:solidFill>
              <a:latin typeface="Vazir" panose="020B0603030804020204" pitchFamily="34" charset="-78"/>
              <a:cs typeface="Vazir" panose="020B0603030804020204" pitchFamily="34" charset="-78"/>
              <a:sym typeface="Poppins"/>
            </a:endParaRPr>
          </a:p>
        </p:txBody>
      </p:sp>
      <p:sp>
        <p:nvSpPr>
          <p:cNvPr id="650" name="Google Shape;650;p57">
            <a:extLst>
              <a:ext uri="{FF2B5EF4-FFF2-40B4-BE49-F238E27FC236}">
                <a16:creationId xmlns:a16="http://schemas.microsoft.com/office/drawing/2014/main" id="{02FE8963-EC0C-F621-CE06-0326B2B08106}"/>
              </a:ext>
            </a:extLst>
          </p:cNvPr>
          <p:cNvSpPr/>
          <p:nvPr/>
        </p:nvSpPr>
        <p:spPr>
          <a:xfrm>
            <a:off x="4572000" y="3012738"/>
            <a:ext cx="3852000" cy="4227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fa-IR" sz="2000" b="1" dirty="0">
                <a:solidFill>
                  <a:schemeClr val="lt1"/>
                </a:solidFill>
                <a:latin typeface="Vazir" panose="020B0603030804020204" pitchFamily="34" charset="-78"/>
                <a:cs typeface="Vazir" panose="020B0603030804020204" pitchFamily="34" charset="-78"/>
                <a:sym typeface="Poppins"/>
              </a:rPr>
              <a:t>علت فیزیولوژیک</a:t>
            </a:r>
            <a:endParaRPr sz="2000" b="1" dirty="0">
              <a:solidFill>
                <a:schemeClr val="lt1"/>
              </a:solidFill>
              <a:latin typeface="Vazir" panose="020B0603030804020204" pitchFamily="34" charset="-78"/>
              <a:cs typeface="Vazir" panose="020B0603030804020204" pitchFamily="34" charset="-78"/>
              <a:sym typeface="Poppins"/>
            </a:endParaRPr>
          </a:p>
        </p:txBody>
      </p:sp>
      <p:sp>
        <p:nvSpPr>
          <p:cNvPr id="651" name="Google Shape;651;p57">
            <a:extLst>
              <a:ext uri="{FF2B5EF4-FFF2-40B4-BE49-F238E27FC236}">
                <a16:creationId xmlns:a16="http://schemas.microsoft.com/office/drawing/2014/main" id="{DB8898F3-9A08-0F05-EA08-76DAD2DDAC90}"/>
              </a:ext>
            </a:extLst>
          </p:cNvPr>
          <p:cNvSpPr txBox="1"/>
          <p:nvPr/>
        </p:nvSpPr>
        <p:spPr>
          <a:xfrm>
            <a:off x="4572000" y="3435438"/>
            <a:ext cx="3852000" cy="844200"/>
          </a:xfrm>
          <a:prstGeom prst="rect">
            <a:avLst/>
          </a:prstGeom>
          <a:noFill/>
          <a:ln>
            <a:noFill/>
          </a:ln>
        </p:spPr>
        <p:txBody>
          <a:bodyPr spcFirstLastPara="1" wrap="square" lIns="91425" tIns="91425" rIns="91425" bIns="91425" anchor="t" anchorCtr="0">
            <a:noAutofit/>
          </a:bodyPr>
          <a:lstStyle/>
          <a:p>
            <a:pPr algn="r"/>
            <a:r>
              <a:rPr lang="fa-IR" sz="1200" dirty="0">
                <a:solidFill>
                  <a:schemeClr val="dk1"/>
                </a:solidFill>
                <a:latin typeface="IRANSans" panose="020B0506030804020204" pitchFamily="34" charset="-78"/>
                <a:cs typeface="IRANSans" panose="020B0506030804020204" pitchFamily="34" charset="-78"/>
              </a:rPr>
              <a:t>افزایش سن معمولاً باعث کاهش کارایی خواب، افزایش بیداری شبانه و کاهش خواب عمیق می‌شود.</a:t>
            </a:r>
          </a:p>
        </p:txBody>
      </p:sp>
      <p:sp>
        <p:nvSpPr>
          <p:cNvPr id="2" name="TextBox 1">
            <a:extLst>
              <a:ext uri="{FF2B5EF4-FFF2-40B4-BE49-F238E27FC236}">
                <a16:creationId xmlns:a16="http://schemas.microsoft.com/office/drawing/2014/main" id="{F10BEA25-7D52-E753-D844-04F7622DA390}"/>
              </a:ext>
            </a:extLst>
          </p:cNvPr>
          <p:cNvSpPr txBox="1"/>
          <p:nvPr/>
        </p:nvSpPr>
        <p:spPr>
          <a:xfrm>
            <a:off x="1476375" y="348336"/>
            <a:ext cx="6191250" cy="515526"/>
          </a:xfrm>
          <a:prstGeom prst="rect">
            <a:avLst/>
          </a:prstGeom>
          <a:noFill/>
        </p:spPr>
        <p:txBody>
          <a:bodyPr wrap="square">
            <a:spAutoFit/>
          </a:bodyPr>
          <a:lstStyle/>
          <a:p>
            <a:pPr algn="ctr" rtl="1">
              <a:lnSpc>
                <a:spcPct val="150000"/>
              </a:lnSpc>
              <a:buNone/>
            </a:pPr>
            <a:r>
              <a:rPr lang="fa-IR" sz="2000" dirty="0">
                <a:effectLst/>
                <a:latin typeface="Vazir" panose="020B0603030804020204" pitchFamily="34" charset="-78"/>
                <a:ea typeface="Calibri" panose="020F0502020204030204" pitchFamily="34" charset="0"/>
                <a:cs typeface="B Titr" panose="00000700000000000000" pitchFamily="2" charset="-78"/>
              </a:rPr>
              <a:t>تفسیر نقش سن در کیفیت خواب بر اساس یافته های مطالعه</a:t>
            </a:r>
            <a:endParaRPr lang="en-US" sz="2000" dirty="0">
              <a:effectLst/>
              <a:latin typeface="Vazir" panose="020B0603030804020204" pitchFamily="34" charset="-78"/>
              <a:ea typeface="Calibri" panose="020F0502020204030204" pitchFamily="34" charset="0"/>
              <a:cs typeface="B Titr" panose="00000700000000000000" pitchFamily="2" charset="-78"/>
            </a:endParaRPr>
          </a:p>
        </p:txBody>
      </p:sp>
    </p:spTree>
    <p:extLst>
      <p:ext uri="{BB962C8B-B14F-4D97-AF65-F5344CB8AC3E}">
        <p14:creationId xmlns:p14="http://schemas.microsoft.com/office/powerpoint/2010/main" val="411155775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387">
          <a:extLst>
            <a:ext uri="{FF2B5EF4-FFF2-40B4-BE49-F238E27FC236}">
              <a16:creationId xmlns:a16="http://schemas.microsoft.com/office/drawing/2014/main" id="{57FE6DD5-0CAD-FED8-121C-9BF442B14AB2}"/>
            </a:ext>
          </a:extLst>
        </p:cNvPr>
        <p:cNvGrpSpPr/>
        <p:nvPr/>
      </p:nvGrpSpPr>
      <p:grpSpPr>
        <a:xfrm>
          <a:off x="0" y="0"/>
          <a:ext cx="0" cy="0"/>
          <a:chOff x="0" y="0"/>
          <a:chExt cx="0" cy="0"/>
        </a:xfrm>
      </p:grpSpPr>
      <p:sp>
        <p:nvSpPr>
          <p:cNvPr id="68" name="Google Shape;517;p53">
            <a:extLst>
              <a:ext uri="{FF2B5EF4-FFF2-40B4-BE49-F238E27FC236}">
                <a16:creationId xmlns:a16="http://schemas.microsoft.com/office/drawing/2014/main" id="{BF6A009A-65B0-F895-E7FA-1FD8942180CF}"/>
              </a:ext>
            </a:extLst>
          </p:cNvPr>
          <p:cNvSpPr txBox="1">
            <a:spLocks/>
          </p:cNvSpPr>
          <p:nvPr/>
        </p:nvSpPr>
        <p:spPr>
          <a:xfrm>
            <a:off x="616714" y="419649"/>
            <a:ext cx="7704000" cy="5010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L="457200" marR="0" lvl="0" indent="-317500" algn="ctr"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1pPr>
            <a:lvl2pPr marL="914400" marR="0" lvl="1"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2pPr>
            <a:lvl3pPr marL="1371600" marR="0" lvl="2"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3pPr>
            <a:lvl4pPr marL="1828800" marR="0" lvl="3"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4pPr>
            <a:lvl5pPr marL="2286000" marR="0" lvl="4"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5pPr>
            <a:lvl6pPr marL="2743200" marR="0" lvl="5"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6pPr>
            <a:lvl7pPr marL="3200400" marR="0" lvl="6"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7pPr>
            <a:lvl8pPr marL="3657600" marR="0" lvl="7"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8pPr>
            <a:lvl9pPr marL="4114800" marR="0" lvl="8"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9pPr>
          </a:lstStyle>
          <a:p>
            <a:pPr marL="0" indent="0" algn="r" rtl="1"/>
            <a:r>
              <a:rPr lang="fa-IR" sz="1800" dirty="0">
                <a:latin typeface="Vazir" panose="020B0603030804020204" pitchFamily="34" charset="-78"/>
                <a:cs typeface="B Titr" panose="00000700000000000000" pitchFamily="2" charset="-78"/>
              </a:rPr>
              <a:t>یافته های مشابه در مطالعات دیگر:</a:t>
            </a:r>
            <a:endParaRPr lang="en-US" sz="1800" dirty="0">
              <a:latin typeface="Vazir" panose="020B0603030804020204" pitchFamily="34" charset="-78"/>
              <a:cs typeface="B Titr" panose="00000700000000000000" pitchFamily="2" charset="-78"/>
            </a:endParaRPr>
          </a:p>
        </p:txBody>
      </p:sp>
      <p:sp>
        <p:nvSpPr>
          <p:cNvPr id="69" name="Google Shape;516;p53">
            <a:extLst>
              <a:ext uri="{FF2B5EF4-FFF2-40B4-BE49-F238E27FC236}">
                <a16:creationId xmlns:a16="http://schemas.microsoft.com/office/drawing/2014/main" id="{23FC79BD-824F-0121-B7AE-8FE213D4434C}"/>
              </a:ext>
            </a:extLst>
          </p:cNvPr>
          <p:cNvSpPr txBox="1">
            <a:spLocks/>
          </p:cNvSpPr>
          <p:nvPr/>
        </p:nvSpPr>
        <p:spPr>
          <a:xfrm>
            <a:off x="1273798" y="1463808"/>
            <a:ext cx="7704000" cy="9282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ctr"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1pPr>
            <a:lvl2pPr marL="914400" marR="0" lvl="1"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2pPr>
            <a:lvl3pPr marL="1371600" marR="0" lvl="2"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3pPr>
            <a:lvl4pPr marL="1828800" marR="0" lvl="3"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4pPr>
            <a:lvl5pPr marL="2286000" marR="0" lvl="4"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5pPr>
            <a:lvl6pPr marL="2743200" marR="0" lvl="5"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6pPr>
            <a:lvl7pPr marL="3200400" marR="0" lvl="6"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7pPr>
            <a:lvl8pPr marL="3657600" marR="0" lvl="7"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8pPr>
            <a:lvl9pPr marL="4114800" marR="0" lvl="8" indent="-317500" algn="l" rtl="0">
              <a:lnSpc>
                <a:spcPct val="115000"/>
              </a:lnSpc>
              <a:spcBef>
                <a:spcPts val="0"/>
              </a:spcBef>
              <a:spcAft>
                <a:spcPts val="0"/>
              </a:spcAft>
              <a:buClr>
                <a:schemeClr val="dk1"/>
              </a:buClr>
              <a:buSzPts val="1400"/>
              <a:buFont typeface="Albert Sans"/>
              <a:buNone/>
              <a:defRPr sz="1400" b="0" i="0" u="none" strike="noStrike" cap="none">
                <a:solidFill>
                  <a:schemeClr val="dk1"/>
                </a:solidFill>
                <a:latin typeface="Albert Sans"/>
                <a:ea typeface="Albert Sans"/>
                <a:cs typeface="Albert Sans"/>
                <a:sym typeface="Albert Sans"/>
              </a:defRPr>
            </a:lvl9pPr>
          </a:lstStyle>
          <a:p>
            <a:pPr marL="425450" indent="-285750" algn="r" rtl="1">
              <a:buFont typeface="Wingdings" panose="05000000000000000000" pitchFamily="2" charset="2"/>
              <a:buChar char="v"/>
            </a:pPr>
            <a:r>
              <a:rPr lang="fa-IR" b="1" dirty="0">
                <a:latin typeface="Pinar" pitchFamily="2" charset="-78"/>
                <a:cs typeface="Pinar" pitchFamily="2" charset="-78"/>
              </a:rPr>
              <a:t>مطالعه </a:t>
            </a:r>
            <a:r>
              <a:rPr lang="en-US" b="1" dirty="0">
                <a:latin typeface="Pinar" pitchFamily="2" charset="-78"/>
                <a:cs typeface="Pinar" pitchFamily="2" charset="-78"/>
              </a:rPr>
              <a:t>Landry </a:t>
            </a:r>
            <a:r>
              <a:rPr lang="fa-IR" b="1" dirty="0">
                <a:latin typeface="Pinar" pitchFamily="2" charset="-78"/>
                <a:cs typeface="Pinar" pitchFamily="2" charset="-78"/>
              </a:rPr>
              <a:t>و همکاران : </a:t>
            </a:r>
          </a:p>
          <a:p>
            <a:pPr marL="139700" indent="0" algn="r" rtl="1"/>
            <a:r>
              <a:rPr lang="ar-SA" dirty="0">
                <a:latin typeface="IRANSans" panose="020B0506030804020204" pitchFamily="34" charset="-78"/>
                <a:cs typeface="IRANSans" panose="020B0506030804020204" pitchFamily="34" charset="-78"/>
              </a:rPr>
              <a:t> که به بررسی کیفیت خواب در افراد مسن پرداخته اند به این نتیجه رسیده اند که افزایش سن معمولاً با کاهش کارایی خواب، افزایش بیداری‌های شبانه و کاهش مرحله خواب عمیق همراه است</a:t>
            </a:r>
            <a:r>
              <a:rPr lang="en-US" dirty="0">
                <a:latin typeface="IRANSans" panose="020B0506030804020204" pitchFamily="34" charset="-78"/>
                <a:cs typeface="IRANSans" panose="020B0506030804020204" pitchFamily="34" charset="-78"/>
              </a:rPr>
              <a:t>.</a:t>
            </a:r>
          </a:p>
          <a:p>
            <a:pPr marL="139700" indent="0" algn="r" rtl="1"/>
            <a:endParaRPr lang="fa-IR" dirty="0">
              <a:cs typeface="B Yekan" panose="00000400000000000000" pitchFamily="2" charset="-78"/>
            </a:endParaRPr>
          </a:p>
          <a:p>
            <a:pPr marL="139700" indent="0" algn="r" rtl="1"/>
            <a:endParaRPr lang="en-US" dirty="0">
              <a:cs typeface="B Yekan" panose="00000400000000000000" pitchFamily="2" charset="-78"/>
            </a:endParaRPr>
          </a:p>
          <a:p>
            <a:pPr marL="425450" indent="-285750" algn="r" rtl="1">
              <a:buFont typeface="Wingdings" panose="05000000000000000000" pitchFamily="2" charset="2"/>
              <a:buChar char="v"/>
            </a:pPr>
            <a:r>
              <a:rPr lang="ar-SA" b="1" dirty="0">
                <a:latin typeface="Pinar" pitchFamily="2" charset="-78"/>
                <a:cs typeface="Pinar" pitchFamily="2" charset="-78"/>
              </a:rPr>
              <a:t>مطالعه‌ی </a:t>
            </a:r>
            <a:r>
              <a:rPr lang="en-US" b="1" dirty="0" err="1">
                <a:latin typeface="Pinar" pitchFamily="2" charset="-78"/>
                <a:cs typeface="Pinar" pitchFamily="2" charset="-78"/>
              </a:rPr>
              <a:t>Gadie</a:t>
            </a:r>
            <a:r>
              <a:rPr lang="en-US" b="1" dirty="0">
                <a:latin typeface="Pinar" pitchFamily="2" charset="-78"/>
                <a:cs typeface="Pinar" pitchFamily="2" charset="-78"/>
              </a:rPr>
              <a:t>  </a:t>
            </a:r>
            <a:r>
              <a:rPr lang="ar-SA" b="1" dirty="0">
                <a:latin typeface="Pinar" pitchFamily="2" charset="-78"/>
                <a:cs typeface="Pinar" pitchFamily="2" charset="-78"/>
              </a:rPr>
              <a:t>و همکاران </a:t>
            </a:r>
            <a:r>
              <a:rPr lang="en-US" b="1" dirty="0">
                <a:latin typeface="Pinar" pitchFamily="2" charset="-78"/>
                <a:cs typeface="Pinar" pitchFamily="2" charset="-78"/>
              </a:rPr>
              <a:t>:</a:t>
            </a:r>
          </a:p>
          <a:p>
            <a:pPr marL="139700" indent="0" algn="r" rtl="1"/>
            <a:r>
              <a:rPr lang="ar-SA" dirty="0">
                <a:latin typeface="IRANSans" panose="020B0506030804020204" pitchFamily="34" charset="-78"/>
                <a:cs typeface="IRANSans" panose="020B0506030804020204" pitchFamily="34" charset="-78"/>
              </a:rPr>
              <a:t>که بر روی نمونه‌ای بزرگ از بزرگسالان نشان داد که خواب افراد سالمند از نظر تداوم و عمق کاهش می‌یابد</a:t>
            </a:r>
            <a:r>
              <a:rPr lang="fa-IR" dirty="0">
                <a:latin typeface="IRANSans" panose="020B0506030804020204" pitchFamily="34" charset="-78"/>
                <a:cs typeface="IRANSans" panose="020B0506030804020204" pitchFamily="34" charset="-78"/>
              </a:rPr>
              <a:t>.</a:t>
            </a:r>
          </a:p>
          <a:p>
            <a:pPr marL="139700" indent="0" algn="r" rtl="1"/>
            <a:endParaRPr lang="fa-IR" dirty="0">
              <a:cs typeface="B Yekan" panose="00000400000000000000" pitchFamily="2" charset="-78"/>
            </a:endParaRPr>
          </a:p>
          <a:p>
            <a:pPr marL="139700" indent="0" algn="r" rtl="1"/>
            <a:endParaRPr lang="fa-IR" dirty="0">
              <a:cs typeface="B Yekan" panose="00000400000000000000" pitchFamily="2" charset="-78"/>
            </a:endParaRPr>
          </a:p>
          <a:p>
            <a:pPr marL="425450" indent="-285750" algn="r" rtl="1">
              <a:buFont typeface="Wingdings" panose="05000000000000000000" pitchFamily="2" charset="2"/>
              <a:buChar char="v"/>
            </a:pPr>
            <a:r>
              <a:rPr lang="fa-IR" b="1" dirty="0">
                <a:latin typeface="Pinar" pitchFamily="2" charset="-78"/>
                <a:cs typeface="Pinar" pitchFamily="2" charset="-78"/>
              </a:rPr>
              <a:t>یافته های متناقض :</a:t>
            </a:r>
          </a:p>
          <a:p>
            <a:pPr marL="139700" indent="0" algn="r" rtl="1"/>
            <a:r>
              <a:rPr lang="ar-SA" dirty="0">
                <a:latin typeface="IRANSans" panose="020B0506030804020204" pitchFamily="34" charset="-78"/>
                <a:cs typeface="IRANSans" panose="020B0506030804020204" pitchFamily="34" charset="-78"/>
              </a:rPr>
              <a:t>با این حال، یافته‌های برخی پژوهش‌ها نشان داده‌اند که کیفیت خواب در افراد نیز ممکن است با افزایش سن کاهش نداشته باشد یا حتی در برخی گروه‌های میان‌سال و سالمند، کمی بهتر گزارش شود</a:t>
            </a:r>
            <a:endParaRPr lang="en-US" dirty="0">
              <a:latin typeface="IRANSans" panose="020B0506030804020204" pitchFamily="34" charset="-78"/>
              <a:cs typeface="IRANSans" panose="020B0506030804020204" pitchFamily="34" charset="-78"/>
            </a:endParaRPr>
          </a:p>
        </p:txBody>
      </p:sp>
      <p:grpSp>
        <p:nvGrpSpPr>
          <p:cNvPr id="1403" name="Google Shape;1403;p69"/>
          <p:cNvGrpSpPr/>
          <p:nvPr/>
        </p:nvGrpSpPr>
        <p:grpSpPr>
          <a:xfrm>
            <a:off x="295199" y="342476"/>
            <a:ext cx="2622876" cy="1333540"/>
            <a:chOff x="238125" y="1038125"/>
            <a:chExt cx="7146800" cy="3633625"/>
          </a:xfrm>
        </p:grpSpPr>
        <p:sp>
          <p:nvSpPr>
            <p:cNvPr id="1404" name="Google Shape;1404;p69"/>
            <p:cNvSpPr/>
            <p:nvPr/>
          </p:nvSpPr>
          <p:spPr>
            <a:xfrm>
              <a:off x="6256150" y="3780375"/>
              <a:ext cx="62400" cy="53425"/>
            </a:xfrm>
            <a:custGeom>
              <a:avLst/>
              <a:gdLst/>
              <a:ahLst/>
              <a:cxnLst/>
              <a:rect l="l" t="t" r="r" b="b"/>
              <a:pathLst>
                <a:path w="2496" h="2137" extrusionOk="0">
                  <a:moveTo>
                    <a:pt x="1065" y="0"/>
                  </a:moveTo>
                  <a:cubicBezTo>
                    <a:pt x="472" y="0"/>
                    <a:pt x="0" y="480"/>
                    <a:pt x="0" y="1065"/>
                  </a:cubicBezTo>
                  <a:cubicBezTo>
                    <a:pt x="0" y="1709"/>
                    <a:pt x="525" y="2137"/>
                    <a:pt x="1074" y="2137"/>
                  </a:cubicBezTo>
                  <a:cubicBezTo>
                    <a:pt x="1336" y="2137"/>
                    <a:pt x="1603" y="2039"/>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1405;p69"/>
            <p:cNvSpPr/>
            <p:nvPr/>
          </p:nvSpPr>
          <p:spPr>
            <a:xfrm>
              <a:off x="6256150" y="3856775"/>
              <a:ext cx="62200" cy="53250"/>
            </a:xfrm>
            <a:custGeom>
              <a:avLst/>
              <a:gdLst/>
              <a:ahLst/>
              <a:cxnLst/>
              <a:rect l="l" t="t" r="r" b="b"/>
              <a:pathLst>
                <a:path w="2488" h="2130" extrusionOk="0">
                  <a:moveTo>
                    <a:pt x="1065" y="1"/>
                  </a:moveTo>
                  <a:cubicBezTo>
                    <a:pt x="480" y="1"/>
                    <a:pt x="0" y="472"/>
                    <a:pt x="0" y="1066"/>
                  </a:cubicBezTo>
                  <a:cubicBezTo>
                    <a:pt x="0" y="1704"/>
                    <a:pt x="524" y="2129"/>
                    <a:pt x="1070" y="2129"/>
                  </a:cubicBezTo>
                  <a:cubicBezTo>
                    <a:pt x="1331" y="2129"/>
                    <a:pt x="1597" y="2032"/>
                    <a:pt x="1813" y="1814"/>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1406;p69"/>
            <p:cNvSpPr/>
            <p:nvPr/>
          </p:nvSpPr>
          <p:spPr>
            <a:xfrm>
              <a:off x="6256150" y="3932800"/>
              <a:ext cx="62200" cy="53425"/>
            </a:xfrm>
            <a:custGeom>
              <a:avLst/>
              <a:gdLst/>
              <a:ahLst/>
              <a:cxnLst/>
              <a:rect l="l" t="t" r="r" b="b"/>
              <a:pathLst>
                <a:path w="2488" h="2137" extrusionOk="0">
                  <a:moveTo>
                    <a:pt x="1065" y="0"/>
                  </a:moveTo>
                  <a:cubicBezTo>
                    <a:pt x="472" y="0"/>
                    <a:pt x="0" y="480"/>
                    <a:pt x="0" y="1065"/>
                  </a:cubicBezTo>
                  <a:cubicBezTo>
                    <a:pt x="0" y="1709"/>
                    <a:pt x="525" y="2137"/>
                    <a:pt x="1071" y="2137"/>
                  </a:cubicBezTo>
                  <a:cubicBezTo>
                    <a:pt x="1332" y="2137"/>
                    <a:pt x="1597" y="2039"/>
                    <a:pt x="1813" y="1821"/>
                  </a:cubicBezTo>
                  <a:cubicBezTo>
                    <a:pt x="2488" y="1155"/>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1407;p69"/>
            <p:cNvSpPr/>
            <p:nvPr/>
          </p:nvSpPr>
          <p:spPr>
            <a:xfrm>
              <a:off x="6332350" y="3856775"/>
              <a:ext cx="62225" cy="53250"/>
            </a:xfrm>
            <a:custGeom>
              <a:avLst/>
              <a:gdLst/>
              <a:ahLst/>
              <a:cxnLst/>
              <a:rect l="l" t="t" r="r" b="b"/>
              <a:pathLst>
                <a:path w="2489" h="2130" extrusionOk="0">
                  <a:moveTo>
                    <a:pt x="1066" y="1"/>
                  </a:moveTo>
                  <a:cubicBezTo>
                    <a:pt x="472" y="1"/>
                    <a:pt x="1" y="472"/>
                    <a:pt x="1" y="1066"/>
                  </a:cubicBezTo>
                  <a:cubicBezTo>
                    <a:pt x="1" y="1704"/>
                    <a:pt x="525" y="2129"/>
                    <a:pt x="1071" y="2129"/>
                  </a:cubicBezTo>
                  <a:cubicBezTo>
                    <a:pt x="1332" y="2129"/>
                    <a:pt x="1598" y="2032"/>
                    <a:pt x="1813" y="1814"/>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69"/>
            <p:cNvSpPr/>
            <p:nvPr/>
          </p:nvSpPr>
          <p:spPr>
            <a:xfrm>
              <a:off x="6332350" y="3932800"/>
              <a:ext cx="62225" cy="53425"/>
            </a:xfrm>
            <a:custGeom>
              <a:avLst/>
              <a:gdLst/>
              <a:ahLst/>
              <a:cxnLst/>
              <a:rect l="l" t="t" r="r" b="b"/>
              <a:pathLst>
                <a:path w="2489" h="2137" extrusionOk="0">
                  <a:moveTo>
                    <a:pt x="1066" y="0"/>
                  </a:moveTo>
                  <a:cubicBezTo>
                    <a:pt x="472" y="8"/>
                    <a:pt x="1" y="480"/>
                    <a:pt x="1" y="1065"/>
                  </a:cubicBezTo>
                  <a:cubicBezTo>
                    <a:pt x="1" y="1709"/>
                    <a:pt x="526" y="2137"/>
                    <a:pt x="1072" y="2137"/>
                  </a:cubicBezTo>
                  <a:cubicBezTo>
                    <a:pt x="1333" y="2137"/>
                    <a:pt x="1598" y="2039"/>
                    <a:pt x="1813" y="1821"/>
                  </a:cubicBezTo>
                  <a:cubicBezTo>
                    <a:pt x="2488" y="1146"/>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69"/>
            <p:cNvSpPr/>
            <p:nvPr/>
          </p:nvSpPr>
          <p:spPr>
            <a:xfrm>
              <a:off x="6408350" y="3856775"/>
              <a:ext cx="62425" cy="53250"/>
            </a:xfrm>
            <a:custGeom>
              <a:avLst/>
              <a:gdLst/>
              <a:ahLst/>
              <a:cxnLst/>
              <a:rect l="l" t="t" r="r" b="b"/>
              <a:pathLst>
                <a:path w="2497" h="2130" extrusionOk="0">
                  <a:moveTo>
                    <a:pt x="1074" y="1"/>
                  </a:moveTo>
                  <a:cubicBezTo>
                    <a:pt x="481" y="1"/>
                    <a:pt x="9" y="472"/>
                    <a:pt x="1" y="1066"/>
                  </a:cubicBezTo>
                  <a:cubicBezTo>
                    <a:pt x="1" y="1704"/>
                    <a:pt x="525" y="2129"/>
                    <a:pt x="1074" y="2129"/>
                  </a:cubicBezTo>
                  <a:cubicBezTo>
                    <a:pt x="1336" y="2129"/>
                    <a:pt x="1604" y="2032"/>
                    <a:pt x="1822" y="1814"/>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69"/>
            <p:cNvSpPr/>
            <p:nvPr/>
          </p:nvSpPr>
          <p:spPr>
            <a:xfrm>
              <a:off x="6408350" y="3932800"/>
              <a:ext cx="62425" cy="53425"/>
            </a:xfrm>
            <a:custGeom>
              <a:avLst/>
              <a:gdLst/>
              <a:ahLst/>
              <a:cxnLst/>
              <a:rect l="l" t="t" r="r" b="b"/>
              <a:pathLst>
                <a:path w="2497" h="2137" extrusionOk="0">
                  <a:moveTo>
                    <a:pt x="1074" y="0"/>
                  </a:moveTo>
                  <a:cubicBezTo>
                    <a:pt x="481" y="0"/>
                    <a:pt x="1" y="480"/>
                    <a:pt x="1" y="1065"/>
                  </a:cubicBezTo>
                  <a:cubicBezTo>
                    <a:pt x="1" y="1709"/>
                    <a:pt x="526" y="2137"/>
                    <a:pt x="1075" y="2137"/>
                  </a:cubicBezTo>
                  <a:cubicBezTo>
                    <a:pt x="1337" y="2137"/>
                    <a:pt x="1604" y="2039"/>
                    <a:pt x="1822" y="1821"/>
                  </a:cubicBezTo>
                  <a:cubicBezTo>
                    <a:pt x="2497" y="1155"/>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69"/>
            <p:cNvSpPr/>
            <p:nvPr/>
          </p:nvSpPr>
          <p:spPr>
            <a:xfrm>
              <a:off x="6408350" y="4085225"/>
              <a:ext cx="62425" cy="53350"/>
            </a:xfrm>
            <a:custGeom>
              <a:avLst/>
              <a:gdLst/>
              <a:ahLst/>
              <a:cxnLst/>
              <a:rect l="l" t="t" r="r" b="b"/>
              <a:pathLst>
                <a:path w="2497" h="2134" extrusionOk="0">
                  <a:moveTo>
                    <a:pt x="1074" y="0"/>
                  </a:moveTo>
                  <a:cubicBezTo>
                    <a:pt x="481" y="0"/>
                    <a:pt x="9" y="480"/>
                    <a:pt x="1" y="1065"/>
                  </a:cubicBezTo>
                  <a:cubicBezTo>
                    <a:pt x="1" y="1709"/>
                    <a:pt x="526" y="2133"/>
                    <a:pt x="1075" y="2133"/>
                  </a:cubicBezTo>
                  <a:cubicBezTo>
                    <a:pt x="1337" y="2133"/>
                    <a:pt x="1604" y="2037"/>
                    <a:pt x="1822" y="1821"/>
                  </a:cubicBezTo>
                  <a:cubicBezTo>
                    <a:pt x="2497" y="1147"/>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69"/>
            <p:cNvSpPr/>
            <p:nvPr/>
          </p:nvSpPr>
          <p:spPr>
            <a:xfrm>
              <a:off x="6484575" y="3856775"/>
              <a:ext cx="62425" cy="53250"/>
            </a:xfrm>
            <a:custGeom>
              <a:avLst/>
              <a:gdLst/>
              <a:ahLst/>
              <a:cxnLst/>
              <a:rect l="l" t="t" r="r" b="b"/>
              <a:pathLst>
                <a:path w="2497" h="2130" extrusionOk="0">
                  <a:moveTo>
                    <a:pt x="1065" y="1"/>
                  </a:moveTo>
                  <a:cubicBezTo>
                    <a:pt x="480" y="1"/>
                    <a:pt x="1" y="472"/>
                    <a:pt x="1" y="1066"/>
                  </a:cubicBezTo>
                  <a:cubicBezTo>
                    <a:pt x="1" y="1704"/>
                    <a:pt x="525" y="2129"/>
                    <a:pt x="1073" y="2129"/>
                  </a:cubicBezTo>
                  <a:cubicBezTo>
                    <a:pt x="1335" y="2129"/>
                    <a:pt x="1603" y="2032"/>
                    <a:pt x="1822" y="1814"/>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69"/>
            <p:cNvSpPr/>
            <p:nvPr/>
          </p:nvSpPr>
          <p:spPr>
            <a:xfrm>
              <a:off x="6484575" y="3932800"/>
              <a:ext cx="62425" cy="53425"/>
            </a:xfrm>
            <a:custGeom>
              <a:avLst/>
              <a:gdLst/>
              <a:ahLst/>
              <a:cxnLst/>
              <a:rect l="l" t="t" r="r" b="b"/>
              <a:pathLst>
                <a:path w="2497" h="2137" extrusionOk="0">
                  <a:moveTo>
                    <a:pt x="1065" y="0"/>
                  </a:moveTo>
                  <a:cubicBezTo>
                    <a:pt x="480" y="0"/>
                    <a:pt x="1" y="480"/>
                    <a:pt x="1" y="1065"/>
                  </a:cubicBezTo>
                  <a:cubicBezTo>
                    <a:pt x="1" y="1709"/>
                    <a:pt x="526" y="2137"/>
                    <a:pt x="1074" y="2137"/>
                  </a:cubicBezTo>
                  <a:cubicBezTo>
                    <a:pt x="1336" y="2137"/>
                    <a:pt x="1603" y="2039"/>
                    <a:pt x="1822"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69"/>
            <p:cNvSpPr/>
            <p:nvPr/>
          </p:nvSpPr>
          <p:spPr>
            <a:xfrm>
              <a:off x="6484575" y="4161425"/>
              <a:ext cx="62425" cy="53300"/>
            </a:xfrm>
            <a:custGeom>
              <a:avLst/>
              <a:gdLst/>
              <a:ahLst/>
              <a:cxnLst/>
              <a:rect l="l" t="t" r="r" b="b"/>
              <a:pathLst>
                <a:path w="2497" h="2132" extrusionOk="0">
                  <a:moveTo>
                    <a:pt x="1065" y="1"/>
                  </a:moveTo>
                  <a:cubicBezTo>
                    <a:pt x="480" y="1"/>
                    <a:pt x="1" y="472"/>
                    <a:pt x="1" y="1066"/>
                  </a:cubicBezTo>
                  <a:cubicBezTo>
                    <a:pt x="1" y="1708"/>
                    <a:pt x="523" y="2131"/>
                    <a:pt x="1070" y="2131"/>
                  </a:cubicBezTo>
                  <a:cubicBezTo>
                    <a:pt x="1333" y="2131"/>
                    <a:pt x="1602" y="2033"/>
                    <a:pt x="1822" y="1814"/>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69"/>
            <p:cNvSpPr/>
            <p:nvPr/>
          </p:nvSpPr>
          <p:spPr>
            <a:xfrm>
              <a:off x="6484575" y="4085225"/>
              <a:ext cx="62425" cy="53350"/>
            </a:xfrm>
            <a:custGeom>
              <a:avLst/>
              <a:gdLst/>
              <a:ahLst/>
              <a:cxnLst/>
              <a:rect l="l" t="t" r="r" b="b"/>
              <a:pathLst>
                <a:path w="2497" h="2134" extrusionOk="0">
                  <a:moveTo>
                    <a:pt x="1065" y="0"/>
                  </a:moveTo>
                  <a:cubicBezTo>
                    <a:pt x="480" y="0"/>
                    <a:pt x="1" y="480"/>
                    <a:pt x="1" y="1065"/>
                  </a:cubicBezTo>
                  <a:cubicBezTo>
                    <a:pt x="1" y="1709"/>
                    <a:pt x="526" y="2133"/>
                    <a:pt x="1075" y="2133"/>
                  </a:cubicBezTo>
                  <a:cubicBezTo>
                    <a:pt x="1336" y="2133"/>
                    <a:pt x="1604" y="2037"/>
                    <a:pt x="1822" y="1821"/>
                  </a:cubicBezTo>
                  <a:cubicBezTo>
                    <a:pt x="2496" y="1147"/>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69"/>
            <p:cNvSpPr/>
            <p:nvPr/>
          </p:nvSpPr>
          <p:spPr>
            <a:xfrm>
              <a:off x="6484575" y="4009000"/>
              <a:ext cx="62425" cy="53350"/>
            </a:xfrm>
            <a:custGeom>
              <a:avLst/>
              <a:gdLst/>
              <a:ahLst/>
              <a:cxnLst/>
              <a:rect l="l" t="t" r="r" b="b"/>
              <a:pathLst>
                <a:path w="2497" h="2134" extrusionOk="0">
                  <a:moveTo>
                    <a:pt x="1065" y="1"/>
                  </a:moveTo>
                  <a:cubicBezTo>
                    <a:pt x="480" y="1"/>
                    <a:pt x="1" y="480"/>
                    <a:pt x="1" y="1066"/>
                  </a:cubicBezTo>
                  <a:cubicBezTo>
                    <a:pt x="1" y="1710"/>
                    <a:pt x="526" y="2134"/>
                    <a:pt x="1075" y="2134"/>
                  </a:cubicBezTo>
                  <a:cubicBezTo>
                    <a:pt x="1336" y="2134"/>
                    <a:pt x="1604" y="2037"/>
                    <a:pt x="1822"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1417;p69"/>
            <p:cNvSpPr/>
            <p:nvPr/>
          </p:nvSpPr>
          <p:spPr>
            <a:xfrm>
              <a:off x="6638425" y="3856775"/>
              <a:ext cx="62425" cy="53250"/>
            </a:xfrm>
            <a:custGeom>
              <a:avLst/>
              <a:gdLst/>
              <a:ahLst/>
              <a:cxnLst/>
              <a:rect l="l" t="t" r="r" b="b"/>
              <a:pathLst>
                <a:path w="2497" h="2130" extrusionOk="0">
                  <a:moveTo>
                    <a:pt x="1065" y="1"/>
                  </a:moveTo>
                  <a:cubicBezTo>
                    <a:pt x="480" y="1"/>
                    <a:pt x="9" y="472"/>
                    <a:pt x="1" y="1066"/>
                  </a:cubicBezTo>
                  <a:cubicBezTo>
                    <a:pt x="1" y="1704"/>
                    <a:pt x="525" y="2129"/>
                    <a:pt x="1073" y="2129"/>
                  </a:cubicBezTo>
                  <a:cubicBezTo>
                    <a:pt x="1335" y="2129"/>
                    <a:pt x="1603" y="2032"/>
                    <a:pt x="1822" y="1814"/>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69"/>
            <p:cNvSpPr/>
            <p:nvPr/>
          </p:nvSpPr>
          <p:spPr>
            <a:xfrm>
              <a:off x="6638425" y="3932800"/>
              <a:ext cx="62425" cy="53425"/>
            </a:xfrm>
            <a:custGeom>
              <a:avLst/>
              <a:gdLst/>
              <a:ahLst/>
              <a:cxnLst/>
              <a:rect l="l" t="t" r="r" b="b"/>
              <a:pathLst>
                <a:path w="2497" h="2137" extrusionOk="0">
                  <a:moveTo>
                    <a:pt x="1065" y="0"/>
                  </a:moveTo>
                  <a:cubicBezTo>
                    <a:pt x="480" y="0"/>
                    <a:pt x="1" y="480"/>
                    <a:pt x="1" y="1065"/>
                  </a:cubicBezTo>
                  <a:cubicBezTo>
                    <a:pt x="1" y="1709"/>
                    <a:pt x="526" y="2137"/>
                    <a:pt x="1074" y="2137"/>
                  </a:cubicBezTo>
                  <a:cubicBezTo>
                    <a:pt x="1336" y="2137"/>
                    <a:pt x="1603" y="2039"/>
                    <a:pt x="1822"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419;p69"/>
            <p:cNvSpPr/>
            <p:nvPr/>
          </p:nvSpPr>
          <p:spPr>
            <a:xfrm>
              <a:off x="6638425" y="4161425"/>
              <a:ext cx="62425" cy="53300"/>
            </a:xfrm>
            <a:custGeom>
              <a:avLst/>
              <a:gdLst/>
              <a:ahLst/>
              <a:cxnLst/>
              <a:rect l="l" t="t" r="r" b="b"/>
              <a:pathLst>
                <a:path w="2497" h="2132" extrusionOk="0">
                  <a:moveTo>
                    <a:pt x="1065" y="1"/>
                  </a:moveTo>
                  <a:cubicBezTo>
                    <a:pt x="480" y="1"/>
                    <a:pt x="1" y="472"/>
                    <a:pt x="1" y="1066"/>
                  </a:cubicBezTo>
                  <a:cubicBezTo>
                    <a:pt x="1" y="1708"/>
                    <a:pt x="526" y="2131"/>
                    <a:pt x="1073" y="2131"/>
                  </a:cubicBezTo>
                  <a:cubicBezTo>
                    <a:pt x="1337" y="2131"/>
                    <a:pt x="1605" y="2033"/>
                    <a:pt x="1822" y="1814"/>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 name="Google Shape;1420;p69"/>
            <p:cNvSpPr/>
            <p:nvPr/>
          </p:nvSpPr>
          <p:spPr>
            <a:xfrm>
              <a:off x="6638425" y="4085225"/>
              <a:ext cx="62425" cy="53350"/>
            </a:xfrm>
            <a:custGeom>
              <a:avLst/>
              <a:gdLst/>
              <a:ahLst/>
              <a:cxnLst/>
              <a:rect l="l" t="t" r="r" b="b"/>
              <a:pathLst>
                <a:path w="2497" h="2134" extrusionOk="0">
                  <a:moveTo>
                    <a:pt x="1065" y="0"/>
                  </a:moveTo>
                  <a:cubicBezTo>
                    <a:pt x="480" y="0"/>
                    <a:pt x="9" y="480"/>
                    <a:pt x="1" y="1065"/>
                  </a:cubicBezTo>
                  <a:cubicBezTo>
                    <a:pt x="1" y="1709"/>
                    <a:pt x="526" y="2133"/>
                    <a:pt x="1074" y="2133"/>
                  </a:cubicBezTo>
                  <a:cubicBezTo>
                    <a:pt x="1336" y="2133"/>
                    <a:pt x="1604" y="2037"/>
                    <a:pt x="1822" y="1821"/>
                  </a:cubicBezTo>
                  <a:cubicBezTo>
                    <a:pt x="2496" y="1147"/>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421;p69"/>
            <p:cNvSpPr/>
            <p:nvPr/>
          </p:nvSpPr>
          <p:spPr>
            <a:xfrm>
              <a:off x="6638425" y="4009000"/>
              <a:ext cx="62425" cy="53350"/>
            </a:xfrm>
            <a:custGeom>
              <a:avLst/>
              <a:gdLst/>
              <a:ahLst/>
              <a:cxnLst/>
              <a:rect l="l" t="t" r="r" b="b"/>
              <a:pathLst>
                <a:path w="2497" h="2134" extrusionOk="0">
                  <a:moveTo>
                    <a:pt x="1065" y="1"/>
                  </a:moveTo>
                  <a:cubicBezTo>
                    <a:pt x="480" y="1"/>
                    <a:pt x="1" y="480"/>
                    <a:pt x="1" y="1066"/>
                  </a:cubicBezTo>
                  <a:cubicBezTo>
                    <a:pt x="1" y="1710"/>
                    <a:pt x="530" y="2134"/>
                    <a:pt x="1078" y="2134"/>
                  </a:cubicBezTo>
                  <a:cubicBezTo>
                    <a:pt x="1340" y="2134"/>
                    <a:pt x="1606" y="2037"/>
                    <a:pt x="1822"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 name="Google Shape;1422;p69"/>
            <p:cNvSpPr/>
            <p:nvPr/>
          </p:nvSpPr>
          <p:spPr>
            <a:xfrm>
              <a:off x="6715450" y="3932800"/>
              <a:ext cx="62225" cy="53425"/>
            </a:xfrm>
            <a:custGeom>
              <a:avLst/>
              <a:gdLst/>
              <a:ahLst/>
              <a:cxnLst/>
              <a:rect l="l" t="t" r="r" b="b"/>
              <a:pathLst>
                <a:path w="2489" h="2137" extrusionOk="0">
                  <a:moveTo>
                    <a:pt x="1066" y="0"/>
                  </a:moveTo>
                  <a:cubicBezTo>
                    <a:pt x="480" y="0"/>
                    <a:pt x="1" y="480"/>
                    <a:pt x="1" y="1065"/>
                  </a:cubicBezTo>
                  <a:cubicBezTo>
                    <a:pt x="1" y="1709"/>
                    <a:pt x="526" y="2137"/>
                    <a:pt x="1074" y="2137"/>
                  </a:cubicBezTo>
                  <a:cubicBezTo>
                    <a:pt x="1336" y="2137"/>
                    <a:pt x="1604" y="2039"/>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1423;p69"/>
            <p:cNvSpPr/>
            <p:nvPr/>
          </p:nvSpPr>
          <p:spPr>
            <a:xfrm>
              <a:off x="6715450" y="4085225"/>
              <a:ext cx="62225" cy="53350"/>
            </a:xfrm>
            <a:custGeom>
              <a:avLst/>
              <a:gdLst/>
              <a:ahLst/>
              <a:cxnLst/>
              <a:rect l="l" t="t" r="r" b="b"/>
              <a:pathLst>
                <a:path w="2489" h="2134" extrusionOk="0">
                  <a:moveTo>
                    <a:pt x="1066" y="0"/>
                  </a:moveTo>
                  <a:cubicBezTo>
                    <a:pt x="480" y="0"/>
                    <a:pt x="1" y="480"/>
                    <a:pt x="1" y="1065"/>
                  </a:cubicBezTo>
                  <a:cubicBezTo>
                    <a:pt x="1" y="1709"/>
                    <a:pt x="526" y="2133"/>
                    <a:pt x="1075" y="2133"/>
                  </a:cubicBezTo>
                  <a:cubicBezTo>
                    <a:pt x="1336" y="2133"/>
                    <a:pt x="1604" y="2037"/>
                    <a:pt x="1822" y="1821"/>
                  </a:cubicBezTo>
                  <a:cubicBezTo>
                    <a:pt x="2488" y="1147"/>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69"/>
            <p:cNvSpPr/>
            <p:nvPr/>
          </p:nvSpPr>
          <p:spPr>
            <a:xfrm>
              <a:off x="6715450" y="4009000"/>
              <a:ext cx="62225" cy="53350"/>
            </a:xfrm>
            <a:custGeom>
              <a:avLst/>
              <a:gdLst/>
              <a:ahLst/>
              <a:cxnLst/>
              <a:rect l="l" t="t" r="r" b="b"/>
              <a:pathLst>
                <a:path w="2489" h="2134" extrusionOk="0">
                  <a:moveTo>
                    <a:pt x="1066" y="1"/>
                  </a:moveTo>
                  <a:cubicBezTo>
                    <a:pt x="480" y="1"/>
                    <a:pt x="1" y="480"/>
                    <a:pt x="1" y="1066"/>
                  </a:cubicBezTo>
                  <a:cubicBezTo>
                    <a:pt x="1" y="1710"/>
                    <a:pt x="526" y="2134"/>
                    <a:pt x="1075" y="2134"/>
                  </a:cubicBezTo>
                  <a:cubicBezTo>
                    <a:pt x="1336" y="2134"/>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69"/>
            <p:cNvSpPr/>
            <p:nvPr/>
          </p:nvSpPr>
          <p:spPr>
            <a:xfrm>
              <a:off x="6408350" y="4009000"/>
              <a:ext cx="62425" cy="53350"/>
            </a:xfrm>
            <a:custGeom>
              <a:avLst/>
              <a:gdLst/>
              <a:ahLst/>
              <a:cxnLst/>
              <a:rect l="l" t="t" r="r" b="b"/>
              <a:pathLst>
                <a:path w="2497" h="2134" extrusionOk="0">
                  <a:moveTo>
                    <a:pt x="1074" y="1"/>
                  </a:moveTo>
                  <a:cubicBezTo>
                    <a:pt x="481" y="1"/>
                    <a:pt x="1" y="480"/>
                    <a:pt x="1" y="1066"/>
                  </a:cubicBezTo>
                  <a:cubicBezTo>
                    <a:pt x="1" y="1710"/>
                    <a:pt x="530" y="2134"/>
                    <a:pt x="1079" y="2134"/>
                  </a:cubicBezTo>
                  <a:cubicBezTo>
                    <a:pt x="1340" y="2134"/>
                    <a:pt x="1607" y="2037"/>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426;p69"/>
            <p:cNvSpPr/>
            <p:nvPr/>
          </p:nvSpPr>
          <p:spPr>
            <a:xfrm>
              <a:off x="6332350" y="4009000"/>
              <a:ext cx="62225" cy="53350"/>
            </a:xfrm>
            <a:custGeom>
              <a:avLst/>
              <a:gdLst/>
              <a:ahLst/>
              <a:cxnLst/>
              <a:rect l="l" t="t" r="r" b="b"/>
              <a:pathLst>
                <a:path w="2489" h="2134" extrusionOk="0">
                  <a:moveTo>
                    <a:pt x="1066" y="1"/>
                  </a:moveTo>
                  <a:cubicBezTo>
                    <a:pt x="472" y="1"/>
                    <a:pt x="1" y="480"/>
                    <a:pt x="1" y="1066"/>
                  </a:cubicBezTo>
                  <a:cubicBezTo>
                    <a:pt x="1" y="1710"/>
                    <a:pt x="526" y="2134"/>
                    <a:pt x="1072" y="2134"/>
                  </a:cubicBezTo>
                  <a:cubicBezTo>
                    <a:pt x="1333" y="2134"/>
                    <a:pt x="1598" y="2037"/>
                    <a:pt x="1813"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69"/>
            <p:cNvSpPr/>
            <p:nvPr/>
          </p:nvSpPr>
          <p:spPr>
            <a:xfrm>
              <a:off x="6256150" y="4009000"/>
              <a:ext cx="62200" cy="53350"/>
            </a:xfrm>
            <a:custGeom>
              <a:avLst/>
              <a:gdLst/>
              <a:ahLst/>
              <a:cxnLst/>
              <a:rect l="l" t="t" r="r" b="b"/>
              <a:pathLst>
                <a:path w="2488" h="2134" extrusionOk="0">
                  <a:moveTo>
                    <a:pt x="1065" y="1"/>
                  </a:moveTo>
                  <a:cubicBezTo>
                    <a:pt x="472" y="1"/>
                    <a:pt x="0" y="480"/>
                    <a:pt x="0" y="1066"/>
                  </a:cubicBezTo>
                  <a:cubicBezTo>
                    <a:pt x="0" y="1710"/>
                    <a:pt x="525" y="2134"/>
                    <a:pt x="1071" y="2134"/>
                  </a:cubicBezTo>
                  <a:cubicBezTo>
                    <a:pt x="1332" y="2134"/>
                    <a:pt x="1598" y="2037"/>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1428;p69"/>
            <p:cNvSpPr/>
            <p:nvPr/>
          </p:nvSpPr>
          <p:spPr>
            <a:xfrm>
              <a:off x="5951475" y="3932800"/>
              <a:ext cx="62225" cy="53425"/>
            </a:xfrm>
            <a:custGeom>
              <a:avLst/>
              <a:gdLst/>
              <a:ahLst/>
              <a:cxnLst/>
              <a:rect l="l" t="t" r="r" b="b"/>
              <a:pathLst>
                <a:path w="2489" h="2137" extrusionOk="0">
                  <a:moveTo>
                    <a:pt x="1066" y="0"/>
                  </a:moveTo>
                  <a:cubicBezTo>
                    <a:pt x="472" y="8"/>
                    <a:pt x="1" y="480"/>
                    <a:pt x="1" y="1065"/>
                  </a:cubicBezTo>
                  <a:cubicBezTo>
                    <a:pt x="1" y="1709"/>
                    <a:pt x="526" y="2137"/>
                    <a:pt x="1072" y="2137"/>
                  </a:cubicBezTo>
                  <a:cubicBezTo>
                    <a:pt x="1333" y="2137"/>
                    <a:pt x="1598" y="2039"/>
                    <a:pt x="1814"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1429;p69"/>
            <p:cNvSpPr/>
            <p:nvPr/>
          </p:nvSpPr>
          <p:spPr>
            <a:xfrm>
              <a:off x="5951475" y="4009000"/>
              <a:ext cx="62225" cy="53350"/>
            </a:xfrm>
            <a:custGeom>
              <a:avLst/>
              <a:gdLst/>
              <a:ahLst/>
              <a:cxnLst/>
              <a:rect l="l" t="t" r="r" b="b"/>
              <a:pathLst>
                <a:path w="2489" h="2134" extrusionOk="0">
                  <a:moveTo>
                    <a:pt x="1066" y="1"/>
                  </a:moveTo>
                  <a:cubicBezTo>
                    <a:pt x="472" y="1"/>
                    <a:pt x="1" y="480"/>
                    <a:pt x="1" y="1066"/>
                  </a:cubicBezTo>
                  <a:cubicBezTo>
                    <a:pt x="1" y="1710"/>
                    <a:pt x="526" y="2134"/>
                    <a:pt x="1075" y="2134"/>
                  </a:cubicBezTo>
                  <a:cubicBezTo>
                    <a:pt x="1337" y="2134"/>
                    <a:pt x="1604" y="2037"/>
                    <a:pt x="1822"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69"/>
            <p:cNvSpPr/>
            <p:nvPr/>
          </p:nvSpPr>
          <p:spPr>
            <a:xfrm>
              <a:off x="6027500" y="3856775"/>
              <a:ext cx="62425" cy="53250"/>
            </a:xfrm>
            <a:custGeom>
              <a:avLst/>
              <a:gdLst/>
              <a:ahLst/>
              <a:cxnLst/>
              <a:rect l="l" t="t" r="r" b="b"/>
              <a:pathLst>
                <a:path w="2497" h="2130" extrusionOk="0">
                  <a:moveTo>
                    <a:pt x="1073" y="1"/>
                  </a:moveTo>
                  <a:cubicBezTo>
                    <a:pt x="480" y="1"/>
                    <a:pt x="9" y="472"/>
                    <a:pt x="0" y="1066"/>
                  </a:cubicBezTo>
                  <a:cubicBezTo>
                    <a:pt x="0" y="1704"/>
                    <a:pt x="529" y="2129"/>
                    <a:pt x="1077" y="2129"/>
                  </a:cubicBezTo>
                  <a:cubicBezTo>
                    <a:pt x="1339" y="2129"/>
                    <a:pt x="1606" y="2032"/>
                    <a:pt x="1821" y="1814"/>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69"/>
            <p:cNvSpPr/>
            <p:nvPr/>
          </p:nvSpPr>
          <p:spPr>
            <a:xfrm>
              <a:off x="6027500" y="3932800"/>
              <a:ext cx="62425" cy="53425"/>
            </a:xfrm>
            <a:custGeom>
              <a:avLst/>
              <a:gdLst/>
              <a:ahLst/>
              <a:cxnLst/>
              <a:rect l="l" t="t" r="r" b="b"/>
              <a:pathLst>
                <a:path w="2497" h="2137" extrusionOk="0">
                  <a:moveTo>
                    <a:pt x="1073" y="0"/>
                  </a:moveTo>
                  <a:cubicBezTo>
                    <a:pt x="480" y="0"/>
                    <a:pt x="9" y="480"/>
                    <a:pt x="0" y="1065"/>
                  </a:cubicBezTo>
                  <a:cubicBezTo>
                    <a:pt x="0" y="1709"/>
                    <a:pt x="529" y="2137"/>
                    <a:pt x="1078" y="2137"/>
                  </a:cubicBezTo>
                  <a:cubicBezTo>
                    <a:pt x="1340" y="2137"/>
                    <a:pt x="1606" y="2039"/>
                    <a:pt x="1821" y="1821"/>
                  </a:cubicBezTo>
                  <a:cubicBezTo>
                    <a:pt x="2496" y="1155"/>
                    <a:pt x="2016" y="0"/>
                    <a:pt x="1073"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1432;p69"/>
            <p:cNvSpPr/>
            <p:nvPr/>
          </p:nvSpPr>
          <p:spPr>
            <a:xfrm>
              <a:off x="6027500" y="4009000"/>
              <a:ext cx="62425" cy="53350"/>
            </a:xfrm>
            <a:custGeom>
              <a:avLst/>
              <a:gdLst/>
              <a:ahLst/>
              <a:cxnLst/>
              <a:rect l="l" t="t" r="r" b="b"/>
              <a:pathLst>
                <a:path w="2497" h="2134" extrusionOk="0">
                  <a:moveTo>
                    <a:pt x="1073" y="1"/>
                  </a:moveTo>
                  <a:cubicBezTo>
                    <a:pt x="480" y="1"/>
                    <a:pt x="9" y="480"/>
                    <a:pt x="0" y="1066"/>
                  </a:cubicBezTo>
                  <a:cubicBezTo>
                    <a:pt x="0" y="1710"/>
                    <a:pt x="529" y="2134"/>
                    <a:pt x="1078" y="2134"/>
                  </a:cubicBezTo>
                  <a:cubicBezTo>
                    <a:pt x="1340" y="2134"/>
                    <a:pt x="1606" y="2037"/>
                    <a:pt x="1821" y="1822"/>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 name="Google Shape;1433;p69"/>
            <p:cNvSpPr/>
            <p:nvPr/>
          </p:nvSpPr>
          <p:spPr>
            <a:xfrm>
              <a:off x="6103700" y="3780375"/>
              <a:ext cx="62425" cy="53475"/>
            </a:xfrm>
            <a:custGeom>
              <a:avLst/>
              <a:gdLst/>
              <a:ahLst/>
              <a:cxnLst/>
              <a:rect l="l" t="t" r="r" b="b"/>
              <a:pathLst>
                <a:path w="2497" h="2139" extrusionOk="0">
                  <a:moveTo>
                    <a:pt x="1066" y="0"/>
                  </a:moveTo>
                  <a:cubicBezTo>
                    <a:pt x="481" y="0"/>
                    <a:pt x="1" y="480"/>
                    <a:pt x="1" y="1073"/>
                  </a:cubicBezTo>
                  <a:cubicBezTo>
                    <a:pt x="6" y="1715"/>
                    <a:pt x="530" y="2139"/>
                    <a:pt x="1078" y="2139"/>
                  </a:cubicBezTo>
                  <a:cubicBezTo>
                    <a:pt x="1342" y="2139"/>
                    <a:pt x="1611" y="2040"/>
                    <a:pt x="1830" y="1821"/>
                  </a:cubicBezTo>
                  <a:cubicBezTo>
                    <a:pt x="2497"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 name="Google Shape;1434;p69"/>
            <p:cNvSpPr/>
            <p:nvPr/>
          </p:nvSpPr>
          <p:spPr>
            <a:xfrm>
              <a:off x="6103700" y="3856775"/>
              <a:ext cx="62425" cy="53300"/>
            </a:xfrm>
            <a:custGeom>
              <a:avLst/>
              <a:gdLst/>
              <a:ahLst/>
              <a:cxnLst/>
              <a:rect l="l" t="t" r="r" b="b"/>
              <a:pathLst>
                <a:path w="2497" h="2132" extrusionOk="0">
                  <a:moveTo>
                    <a:pt x="1066" y="1"/>
                  </a:moveTo>
                  <a:cubicBezTo>
                    <a:pt x="481" y="1"/>
                    <a:pt x="1" y="480"/>
                    <a:pt x="1" y="1066"/>
                  </a:cubicBezTo>
                  <a:cubicBezTo>
                    <a:pt x="6" y="1708"/>
                    <a:pt x="530" y="2131"/>
                    <a:pt x="1075" y="2131"/>
                  </a:cubicBezTo>
                  <a:cubicBezTo>
                    <a:pt x="1338" y="2131"/>
                    <a:pt x="1605" y="2033"/>
                    <a:pt x="1822" y="1814"/>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1435;p69"/>
            <p:cNvSpPr/>
            <p:nvPr/>
          </p:nvSpPr>
          <p:spPr>
            <a:xfrm>
              <a:off x="6103700" y="3932800"/>
              <a:ext cx="62425" cy="53475"/>
            </a:xfrm>
            <a:custGeom>
              <a:avLst/>
              <a:gdLst/>
              <a:ahLst/>
              <a:cxnLst/>
              <a:rect l="l" t="t" r="r" b="b"/>
              <a:pathLst>
                <a:path w="2497" h="2139" extrusionOk="0">
                  <a:moveTo>
                    <a:pt x="1066" y="0"/>
                  </a:moveTo>
                  <a:cubicBezTo>
                    <a:pt x="481" y="0"/>
                    <a:pt x="1" y="480"/>
                    <a:pt x="1" y="1073"/>
                  </a:cubicBezTo>
                  <a:cubicBezTo>
                    <a:pt x="6" y="1715"/>
                    <a:pt x="530" y="2139"/>
                    <a:pt x="1075" y="2139"/>
                  </a:cubicBezTo>
                  <a:cubicBezTo>
                    <a:pt x="1338" y="2139"/>
                    <a:pt x="1605" y="2041"/>
                    <a:pt x="1822" y="1821"/>
                  </a:cubicBezTo>
                  <a:cubicBezTo>
                    <a:pt x="2497"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 name="Google Shape;1436;p69"/>
            <p:cNvSpPr/>
            <p:nvPr/>
          </p:nvSpPr>
          <p:spPr>
            <a:xfrm>
              <a:off x="6103700" y="4009000"/>
              <a:ext cx="62425" cy="53350"/>
            </a:xfrm>
            <a:custGeom>
              <a:avLst/>
              <a:gdLst/>
              <a:ahLst/>
              <a:cxnLst/>
              <a:rect l="l" t="t" r="r" b="b"/>
              <a:pathLst>
                <a:path w="2497" h="2134" extrusionOk="0">
                  <a:moveTo>
                    <a:pt x="1066" y="1"/>
                  </a:moveTo>
                  <a:cubicBezTo>
                    <a:pt x="481" y="1"/>
                    <a:pt x="1" y="480"/>
                    <a:pt x="1" y="1066"/>
                  </a:cubicBezTo>
                  <a:cubicBezTo>
                    <a:pt x="1" y="1710"/>
                    <a:pt x="530" y="2134"/>
                    <a:pt x="1079" y="2134"/>
                  </a:cubicBezTo>
                  <a:cubicBezTo>
                    <a:pt x="1340" y="2134"/>
                    <a:pt x="1607" y="2037"/>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 name="Google Shape;1437;p69"/>
            <p:cNvSpPr/>
            <p:nvPr/>
          </p:nvSpPr>
          <p:spPr>
            <a:xfrm>
              <a:off x="6179925" y="3704150"/>
              <a:ext cx="62225" cy="53450"/>
            </a:xfrm>
            <a:custGeom>
              <a:avLst/>
              <a:gdLst/>
              <a:ahLst/>
              <a:cxnLst/>
              <a:rect l="l" t="t" r="r" b="b"/>
              <a:pathLst>
                <a:path w="2489" h="2138" extrusionOk="0">
                  <a:moveTo>
                    <a:pt x="1065" y="1"/>
                  </a:moveTo>
                  <a:cubicBezTo>
                    <a:pt x="480" y="1"/>
                    <a:pt x="0" y="480"/>
                    <a:pt x="0" y="1066"/>
                  </a:cubicBezTo>
                  <a:cubicBezTo>
                    <a:pt x="0" y="1709"/>
                    <a:pt x="526" y="2137"/>
                    <a:pt x="1074" y="2137"/>
                  </a:cubicBezTo>
                  <a:cubicBezTo>
                    <a:pt x="1336" y="2137"/>
                    <a:pt x="1603" y="2040"/>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 name="Google Shape;1438;p69"/>
            <p:cNvSpPr/>
            <p:nvPr/>
          </p:nvSpPr>
          <p:spPr>
            <a:xfrm>
              <a:off x="6179925" y="3780375"/>
              <a:ext cx="62425" cy="53425"/>
            </a:xfrm>
            <a:custGeom>
              <a:avLst/>
              <a:gdLst/>
              <a:ahLst/>
              <a:cxnLst/>
              <a:rect l="l" t="t" r="r" b="b"/>
              <a:pathLst>
                <a:path w="2497" h="2137" extrusionOk="0">
                  <a:moveTo>
                    <a:pt x="1065" y="0"/>
                  </a:moveTo>
                  <a:cubicBezTo>
                    <a:pt x="480" y="0"/>
                    <a:pt x="0" y="480"/>
                    <a:pt x="0" y="1065"/>
                  </a:cubicBezTo>
                  <a:cubicBezTo>
                    <a:pt x="0" y="1709"/>
                    <a:pt x="529" y="2137"/>
                    <a:pt x="1078" y="2137"/>
                  </a:cubicBezTo>
                  <a:cubicBezTo>
                    <a:pt x="1340" y="2137"/>
                    <a:pt x="1606" y="2039"/>
                    <a:pt x="1821"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 name="Google Shape;1439;p69"/>
            <p:cNvSpPr/>
            <p:nvPr/>
          </p:nvSpPr>
          <p:spPr>
            <a:xfrm>
              <a:off x="6179925" y="4009000"/>
              <a:ext cx="62225" cy="53350"/>
            </a:xfrm>
            <a:custGeom>
              <a:avLst/>
              <a:gdLst/>
              <a:ahLst/>
              <a:cxnLst/>
              <a:rect l="l" t="t" r="r" b="b"/>
              <a:pathLst>
                <a:path w="2489" h="2134" extrusionOk="0">
                  <a:moveTo>
                    <a:pt x="1065" y="1"/>
                  </a:moveTo>
                  <a:cubicBezTo>
                    <a:pt x="480" y="1"/>
                    <a:pt x="0" y="480"/>
                    <a:pt x="0" y="1066"/>
                  </a:cubicBezTo>
                  <a:cubicBezTo>
                    <a:pt x="0" y="1710"/>
                    <a:pt x="526" y="2134"/>
                    <a:pt x="1074" y="2134"/>
                  </a:cubicBezTo>
                  <a:cubicBezTo>
                    <a:pt x="1336" y="2134"/>
                    <a:pt x="1603" y="2037"/>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 name="Google Shape;1440;p69"/>
            <p:cNvSpPr/>
            <p:nvPr/>
          </p:nvSpPr>
          <p:spPr>
            <a:xfrm>
              <a:off x="6179925" y="3932800"/>
              <a:ext cx="62225" cy="53425"/>
            </a:xfrm>
            <a:custGeom>
              <a:avLst/>
              <a:gdLst/>
              <a:ahLst/>
              <a:cxnLst/>
              <a:rect l="l" t="t" r="r" b="b"/>
              <a:pathLst>
                <a:path w="2489" h="2137" extrusionOk="0">
                  <a:moveTo>
                    <a:pt x="1065" y="0"/>
                  </a:moveTo>
                  <a:cubicBezTo>
                    <a:pt x="480" y="0"/>
                    <a:pt x="0" y="480"/>
                    <a:pt x="0" y="1065"/>
                  </a:cubicBezTo>
                  <a:cubicBezTo>
                    <a:pt x="0" y="1709"/>
                    <a:pt x="526" y="2137"/>
                    <a:pt x="1074" y="2137"/>
                  </a:cubicBezTo>
                  <a:cubicBezTo>
                    <a:pt x="1336" y="2137"/>
                    <a:pt x="1603" y="2039"/>
                    <a:pt x="1821"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1441;p69"/>
            <p:cNvSpPr/>
            <p:nvPr/>
          </p:nvSpPr>
          <p:spPr>
            <a:xfrm>
              <a:off x="6179925" y="3856775"/>
              <a:ext cx="62225" cy="53250"/>
            </a:xfrm>
            <a:custGeom>
              <a:avLst/>
              <a:gdLst/>
              <a:ahLst/>
              <a:cxnLst/>
              <a:rect l="l" t="t" r="r" b="b"/>
              <a:pathLst>
                <a:path w="2489" h="2130" extrusionOk="0">
                  <a:moveTo>
                    <a:pt x="1065" y="1"/>
                  </a:moveTo>
                  <a:cubicBezTo>
                    <a:pt x="480" y="1"/>
                    <a:pt x="0" y="472"/>
                    <a:pt x="0" y="1066"/>
                  </a:cubicBezTo>
                  <a:cubicBezTo>
                    <a:pt x="0" y="1704"/>
                    <a:pt x="525" y="2129"/>
                    <a:pt x="1073" y="2129"/>
                  </a:cubicBezTo>
                  <a:cubicBezTo>
                    <a:pt x="1335" y="2129"/>
                    <a:pt x="1603" y="2032"/>
                    <a:pt x="1821" y="1814"/>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 name="Google Shape;1442;p69"/>
            <p:cNvSpPr/>
            <p:nvPr/>
          </p:nvSpPr>
          <p:spPr>
            <a:xfrm>
              <a:off x="7170300" y="3780375"/>
              <a:ext cx="62400" cy="53425"/>
            </a:xfrm>
            <a:custGeom>
              <a:avLst/>
              <a:gdLst/>
              <a:ahLst/>
              <a:cxnLst/>
              <a:rect l="l" t="t" r="r" b="b"/>
              <a:pathLst>
                <a:path w="2496" h="2137" extrusionOk="0">
                  <a:moveTo>
                    <a:pt x="1065" y="0"/>
                  </a:moveTo>
                  <a:cubicBezTo>
                    <a:pt x="480" y="0"/>
                    <a:pt x="0" y="480"/>
                    <a:pt x="0" y="1065"/>
                  </a:cubicBezTo>
                  <a:cubicBezTo>
                    <a:pt x="0" y="1709"/>
                    <a:pt x="525" y="2137"/>
                    <a:pt x="1074" y="2137"/>
                  </a:cubicBezTo>
                  <a:cubicBezTo>
                    <a:pt x="1336" y="2137"/>
                    <a:pt x="1603" y="2039"/>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 name="Google Shape;1443;p69"/>
            <p:cNvSpPr/>
            <p:nvPr/>
          </p:nvSpPr>
          <p:spPr>
            <a:xfrm>
              <a:off x="6865650" y="3856775"/>
              <a:ext cx="62200" cy="53250"/>
            </a:xfrm>
            <a:custGeom>
              <a:avLst/>
              <a:gdLst/>
              <a:ahLst/>
              <a:cxnLst/>
              <a:rect l="l" t="t" r="r" b="b"/>
              <a:pathLst>
                <a:path w="2488" h="2130" extrusionOk="0">
                  <a:moveTo>
                    <a:pt x="1065" y="1"/>
                  </a:moveTo>
                  <a:cubicBezTo>
                    <a:pt x="480" y="1"/>
                    <a:pt x="0" y="472"/>
                    <a:pt x="0" y="1066"/>
                  </a:cubicBezTo>
                  <a:cubicBezTo>
                    <a:pt x="0" y="1704"/>
                    <a:pt x="525" y="2129"/>
                    <a:pt x="1073" y="2129"/>
                  </a:cubicBezTo>
                  <a:cubicBezTo>
                    <a:pt x="1335" y="2129"/>
                    <a:pt x="1603" y="2032"/>
                    <a:pt x="1821" y="1814"/>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 name="Google Shape;1444;p69"/>
            <p:cNvSpPr/>
            <p:nvPr/>
          </p:nvSpPr>
          <p:spPr>
            <a:xfrm>
              <a:off x="6865650" y="3780375"/>
              <a:ext cx="62400" cy="53425"/>
            </a:xfrm>
            <a:custGeom>
              <a:avLst/>
              <a:gdLst/>
              <a:ahLst/>
              <a:cxnLst/>
              <a:rect l="l" t="t" r="r" b="b"/>
              <a:pathLst>
                <a:path w="2496" h="2137" extrusionOk="0">
                  <a:moveTo>
                    <a:pt x="1065" y="0"/>
                  </a:moveTo>
                  <a:cubicBezTo>
                    <a:pt x="480" y="0"/>
                    <a:pt x="0" y="480"/>
                    <a:pt x="0" y="1065"/>
                  </a:cubicBezTo>
                  <a:cubicBezTo>
                    <a:pt x="0" y="1709"/>
                    <a:pt x="525" y="2137"/>
                    <a:pt x="1074" y="2137"/>
                  </a:cubicBezTo>
                  <a:cubicBezTo>
                    <a:pt x="1336" y="2137"/>
                    <a:pt x="1603" y="2039"/>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1445;p69"/>
            <p:cNvSpPr/>
            <p:nvPr/>
          </p:nvSpPr>
          <p:spPr>
            <a:xfrm>
              <a:off x="6941850" y="3704150"/>
              <a:ext cx="62225" cy="53450"/>
            </a:xfrm>
            <a:custGeom>
              <a:avLst/>
              <a:gdLst/>
              <a:ahLst/>
              <a:cxnLst/>
              <a:rect l="l" t="t" r="r" b="b"/>
              <a:pathLst>
                <a:path w="2489" h="2138" extrusionOk="0">
                  <a:moveTo>
                    <a:pt x="1066" y="1"/>
                  </a:moveTo>
                  <a:cubicBezTo>
                    <a:pt x="472" y="1"/>
                    <a:pt x="1" y="480"/>
                    <a:pt x="1" y="1066"/>
                  </a:cubicBezTo>
                  <a:cubicBezTo>
                    <a:pt x="1" y="1709"/>
                    <a:pt x="526" y="2137"/>
                    <a:pt x="1072" y="2137"/>
                  </a:cubicBezTo>
                  <a:cubicBezTo>
                    <a:pt x="1333" y="2137"/>
                    <a:pt x="1598" y="2040"/>
                    <a:pt x="1814"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 name="Google Shape;1446;p69"/>
            <p:cNvSpPr/>
            <p:nvPr/>
          </p:nvSpPr>
          <p:spPr>
            <a:xfrm>
              <a:off x="6789225" y="3627950"/>
              <a:ext cx="62425" cy="53425"/>
            </a:xfrm>
            <a:custGeom>
              <a:avLst/>
              <a:gdLst/>
              <a:ahLst/>
              <a:cxnLst/>
              <a:rect l="l" t="t" r="r" b="b"/>
              <a:pathLst>
                <a:path w="2497" h="2137" extrusionOk="0">
                  <a:moveTo>
                    <a:pt x="1074" y="0"/>
                  </a:moveTo>
                  <a:cubicBezTo>
                    <a:pt x="480" y="8"/>
                    <a:pt x="9" y="480"/>
                    <a:pt x="1" y="1073"/>
                  </a:cubicBezTo>
                  <a:cubicBezTo>
                    <a:pt x="1" y="1711"/>
                    <a:pt x="529" y="2137"/>
                    <a:pt x="1077" y="2137"/>
                  </a:cubicBezTo>
                  <a:cubicBezTo>
                    <a:pt x="1339" y="2137"/>
                    <a:pt x="1606" y="2039"/>
                    <a:pt x="1822" y="1821"/>
                  </a:cubicBezTo>
                  <a:cubicBezTo>
                    <a:pt x="2496" y="1154"/>
                    <a:pt x="2017" y="8"/>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 name="Google Shape;1447;p69"/>
            <p:cNvSpPr/>
            <p:nvPr/>
          </p:nvSpPr>
          <p:spPr>
            <a:xfrm>
              <a:off x="6637000" y="3475725"/>
              <a:ext cx="62225" cy="53350"/>
            </a:xfrm>
            <a:custGeom>
              <a:avLst/>
              <a:gdLst/>
              <a:ahLst/>
              <a:cxnLst/>
              <a:rect l="l" t="t" r="r" b="b"/>
              <a:pathLst>
                <a:path w="2489" h="2134" extrusionOk="0">
                  <a:moveTo>
                    <a:pt x="1066" y="0"/>
                  </a:moveTo>
                  <a:cubicBezTo>
                    <a:pt x="472" y="0"/>
                    <a:pt x="1" y="472"/>
                    <a:pt x="1" y="1065"/>
                  </a:cubicBezTo>
                  <a:cubicBezTo>
                    <a:pt x="1" y="1709"/>
                    <a:pt x="526" y="2133"/>
                    <a:pt x="1072" y="2133"/>
                  </a:cubicBezTo>
                  <a:cubicBezTo>
                    <a:pt x="1333" y="2133"/>
                    <a:pt x="1598" y="2037"/>
                    <a:pt x="1813"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69"/>
            <p:cNvSpPr/>
            <p:nvPr/>
          </p:nvSpPr>
          <p:spPr>
            <a:xfrm>
              <a:off x="6256150" y="3399500"/>
              <a:ext cx="62200" cy="53350"/>
            </a:xfrm>
            <a:custGeom>
              <a:avLst/>
              <a:gdLst/>
              <a:ahLst/>
              <a:cxnLst/>
              <a:rect l="l" t="t" r="r" b="b"/>
              <a:pathLst>
                <a:path w="2488" h="2134" extrusionOk="0">
                  <a:moveTo>
                    <a:pt x="1065" y="1"/>
                  </a:moveTo>
                  <a:cubicBezTo>
                    <a:pt x="472" y="1"/>
                    <a:pt x="0" y="480"/>
                    <a:pt x="0" y="1066"/>
                  </a:cubicBezTo>
                  <a:cubicBezTo>
                    <a:pt x="0" y="1709"/>
                    <a:pt x="525" y="2134"/>
                    <a:pt x="1071" y="2134"/>
                  </a:cubicBezTo>
                  <a:cubicBezTo>
                    <a:pt x="1332" y="2134"/>
                    <a:pt x="1598" y="2037"/>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1449;p69"/>
            <p:cNvSpPr/>
            <p:nvPr/>
          </p:nvSpPr>
          <p:spPr>
            <a:xfrm>
              <a:off x="6484575" y="3551925"/>
              <a:ext cx="62425" cy="53250"/>
            </a:xfrm>
            <a:custGeom>
              <a:avLst/>
              <a:gdLst/>
              <a:ahLst/>
              <a:cxnLst/>
              <a:rect l="l" t="t" r="r" b="b"/>
              <a:pathLst>
                <a:path w="2497" h="2130" extrusionOk="0">
                  <a:moveTo>
                    <a:pt x="1065" y="1"/>
                  </a:moveTo>
                  <a:cubicBezTo>
                    <a:pt x="480" y="1"/>
                    <a:pt x="1" y="472"/>
                    <a:pt x="1" y="1066"/>
                  </a:cubicBezTo>
                  <a:cubicBezTo>
                    <a:pt x="1" y="1704"/>
                    <a:pt x="525" y="2129"/>
                    <a:pt x="1073" y="2129"/>
                  </a:cubicBezTo>
                  <a:cubicBezTo>
                    <a:pt x="1335" y="2129"/>
                    <a:pt x="1603" y="2032"/>
                    <a:pt x="1822" y="1814"/>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1450;p69"/>
            <p:cNvSpPr/>
            <p:nvPr/>
          </p:nvSpPr>
          <p:spPr>
            <a:xfrm>
              <a:off x="6484575" y="3475725"/>
              <a:ext cx="62425" cy="53350"/>
            </a:xfrm>
            <a:custGeom>
              <a:avLst/>
              <a:gdLst/>
              <a:ahLst/>
              <a:cxnLst/>
              <a:rect l="l" t="t" r="r" b="b"/>
              <a:pathLst>
                <a:path w="2497" h="2134" extrusionOk="0">
                  <a:moveTo>
                    <a:pt x="1065" y="0"/>
                  </a:moveTo>
                  <a:cubicBezTo>
                    <a:pt x="480" y="0"/>
                    <a:pt x="1" y="480"/>
                    <a:pt x="1" y="1065"/>
                  </a:cubicBezTo>
                  <a:cubicBezTo>
                    <a:pt x="1" y="1709"/>
                    <a:pt x="526" y="2133"/>
                    <a:pt x="1075" y="2133"/>
                  </a:cubicBezTo>
                  <a:cubicBezTo>
                    <a:pt x="1336" y="2133"/>
                    <a:pt x="1604" y="2037"/>
                    <a:pt x="1822"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 name="Google Shape;1451;p69"/>
            <p:cNvSpPr/>
            <p:nvPr/>
          </p:nvSpPr>
          <p:spPr>
            <a:xfrm>
              <a:off x="6408350" y="3551925"/>
              <a:ext cx="62425" cy="53250"/>
            </a:xfrm>
            <a:custGeom>
              <a:avLst/>
              <a:gdLst/>
              <a:ahLst/>
              <a:cxnLst/>
              <a:rect l="l" t="t" r="r" b="b"/>
              <a:pathLst>
                <a:path w="2497" h="2130" extrusionOk="0">
                  <a:moveTo>
                    <a:pt x="1074" y="1"/>
                  </a:moveTo>
                  <a:cubicBezTo>
                    <a:pt x="481" y="1"/>
                    <a:pt x="9" y="472"/>
                    <a:pt x="1" y="1066"/>
                  </a:cubicBezTo>
                  <a:cubicBezTo>
                    <a:pt x="1" y="1704"/>
                    <a:pt x="525" y="2129"/>
                    <a:pt x="1074" y="2129"/>
                  </a:cubicBezTo>
                  <a:cubicBezTo>
                    <a:pt x="1336" y="2129"/>
                    <a:pt x="1604" y="2032"/>
                    <a:pt x="1822" y="1814"/>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 name="Google Shape;1452;p69"/>
            <p:cNvSpPr/>
            <p:nvPr/>
          </p:nvSpPr>
          <p:spPr>
            <a:xfrm>
              <a:off x="6408350" y="3475725"/>
              <a:ext cx="62425" cy="53350"/>
            </a:xfrm>
            <a:custGeom>
              <a:avLst/>
              <a:gdLst/>
              <a:ahLst/>
              <a:cxnLst/>
              <a:rect l="l" t="t" r="r" b="b"/>
              <a:pathLst>
                <a:path w="2497" h="2134" extrusionOk="0">
                  <a:moveTo>
                    <a:pt x="1074" y="0"/>
                  </a:moveTo>
                  <a:cubicBezTo>
                    <a:pt x="481" y="0"/>
                    <a:pt x="1" y="472"/>
                    <a:pt x="1" y="1065"/>
                  </a:cubicBezTo>
                  <a:cubicBezTo>
                    <a:pt x="1" y="1709"/>
                    <a:pt x="526" y="2133"/>
                    <a:pt x="1075" y="2133"/>
                  </a:cubicBezTo>
                  <a:cubicBezTo>
                    <a:pt x="1337" y="2133"/>
                    <a:pt x="1604" y="2037"/>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69"/>
            <p:cNvSpPr/>
            <p:nvPr/>
          </p:nvSpPr>
          <p:spPr>
            <a:xfrm>
              <a:off x="6332350" y="3475725"/>
              <a:ext cx="62225" cy="53350"/>
            </a:xfrm>
            <a:custGeom>
              <a:avLst/>
              <a:gdLst/>
              <a:ahLst/>
              <a:cxnLst/>
              <a:rect l="l" t="t" r="r" b="b"/>
              <a:pathLst>
                <a:path w="2489" h="2134" extrusionOk="0">
                  <a:moveTo>
                    <a:pt x="1066" y="0"/>
                  </a:moveTo>
                  <a:cubicBezTo>
                    <a:pt x="472" y="0"/>
                    <a:pt x="1" y="480"/>
                    <a:pt x="1" y="1065"/>
                  </a:cubicBezTo>
                  <a:cubicBezTo>
                    <a:pt x="1" y="1709"/>
                    <a:pt x="526" y="2133"/>
                    <a:pt x="1072" y="2133"/>
                  </a:cubicBezTo>
                  <a:cubicBezTo>
                    <a:pt x="1333" y="2133"/>
                    <a:pt x="1598" y="2037"/>
                    <a:pt x="1813" y="1821"/>
                  </a:cubicBezTo>
                  <a:cubicBezTo>
                    <a:pt x="2488" y="1146"/>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69"/>
            <p:cNvSpPr/>
            <p:nvPr/>
          </p:nvSpPr>
          <p:spPr>
            <a:xfrm>
              <a:off x="6332350" y="3399500"/>
              <a:ext cx="62225" cy="53350"/>
            </a:xfrm>
            <a:custGeom>
              <a:avLst/>
              <a:gdLst/>
              <a:ahLst/>
              <a:cxnLst/>
              <a:rect l="l" t="t" r="r" b="b"/>
              <a:pathLst>
                <a:path w="2489" h="2134" extrusionOk="0">
                  <a:moveTo>
                    <a:pt x="1066" y="1"/>
                  </a:moveTo>
                  <a:cubicBezTo>
                    <a:pt x="472" y="1"/>
                    <a:pt x="1" y="480"/>
                    <a:pt x="1" y="1066"/>
                  </a:cubicBezTo>
                  <a:cubicBezTo>
                    <a:pt x="1" y="1709"/>
                    <a:pt x="526" y="2134"/>
                    <a:pt x="1072" y="2134"/>
                  </a:cubicBezTo>
                  <a:cubicBezTo>
                    <a:pt x="1333" y="2134"/>
                    <a:pt x="1598" y="2037"/>
                    <a:pt x="1813"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69"/>
            <p:cNvSpPr/>
            <p:nvPr/>
          </p:nvSpPr>
          <p:spPr>
            <a:xfrm>
              <a:off x="7094075" y="4237450"/>
              <a:ext cx="62425" cy="53425"/>
            </a:xfrm>
            <a:custGeom>
              <a:avLst/>
              <a:gdLst/>
              <a:ahLst/>
              <a:cxnLst/>
              <a:rect l="l" t="t" r="r" b="b"/>
              <a:pathLst>
                <a:path w="2497" h="2137" extrusionOk="0">
                  <a:moveTo>
                    <a:pt x="1066" y="0"/>
                  </a:moveTo>
                  <a:cubicBezTo>
                    <a:pt x="480" y="8"/>
                    <a:pt x="1" y="480"/>
                    <a:pt x="1" y="1073"/>
                  </a:cubicBezTo>
                  <a:cubicBezTo>
                    <a:pt x="1" y="1711"/>
                    <a:pt x="525" y="2137"/>
                    <a:pt x="1073" y="2137"/>
                  </a:cubicBezTo>
                  <a:cubicBezTo>
                    <a:pt x="1336" y="2137"/>
                    <a:pt x="1603" y="2040"/>
                    <a:pt x="1822" y="1821"/>
                  </a:cubicBezTo>
                  <a:cubicBezTo>
                    <a:pt x="2496" y="1155"/>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 name="Google Shape;1456;p69"/>
            <p:cNvSpPr/>
            <p:nvPr/>
          </p:nvSpPr>
          <p:spPr>
            <a:xfrm>
              <a:off x="7017875" y="4389875"/>
              <a:ext cx="62400" cy="53350"/>
            </a:xfrm>
            <a:custGeom>
              <a:avLst/>
              <a:gdLst/>
              <a:ahLst/>
              <a:cxnLst/>
              <a:rect l="l" t="t" r="r" b="b"/>
              <a:pathLst>
                <a:path w="2496" h="2134" extrusionOk="0">
                  <a:moveTo>
                    <a:pt x="1073" y="0"/>
                  </a:moveTo>
                  <a:cubicBezTo>
                    <a:pt x="480" y="0"/>
                    <a:pt x="8" y="480"/>
                    <a:pt x="0" y="1065"/>
                  </a:cubicBezTo>
                  <a:cubicBezTo>
                    <a:pt x="0" y="1709"/>
                    <a:pt x="529" y="2133"/>
                    <a:pt x="1078" y="2133"/>
                  </a:cubicBezTo>
                  <a:cubicBezTo>
                    <a:pt x="1340" y="2133"/>
                    <a:pt x="1606" y="2037"/>
                    <a:pt x="1821" y="1821"/>
                  </a:cubicBezTo>
                  <a:cubicBezTo>
                    <a:pt x="2496" y="1147"/>
                    <a:pt x="2016" y="0"/>
                    <a:pt x="1073"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69"/>
            <p:cNvSpPr/>
            <p:nvPr/>
          </p:nvSpPr>
          <p:spPr>
            <a:xfrm>
              <a:off x="7017875" y="4313650"/>
              <a:ext cx="62400" cy="53450"/>
            </a:xfrm>
            <a:custGeom>
              <a:avLst/>
              <a:gdLst/>
              <a:ahLst/>
              <a:cxnLst/>
              <a:rect l="l" t="t" r="r" b="b"/>
              <a:pathLst>
                <a:path w="2496" h="2138" extrusionOk="0">
                  <a:moveTo>
                    <a:pt x="1073" y="1"/>
                  </a:moveTo>
                  <a:cubicBezTo>
                    <a:pt x="480" y="1"/>
                    <a:pt x="8" y="480"/>
                    <a:pt x="0" y="1066"/>
                  </a:cubicBezTo>
                  <a:cubicBezTo>
                    <a:pt x="0" y="1709"/>
                    <a:pt x="529" y="2137"/>
                    <a:pt x="1078" y="2137"/>
                  </a:cubicBezTo>
                  <a:cubicBezTo>
                    <a:pt x="1339" y="2137"/>
                    <a:pt x="1606" y="2040"/>
                    <a:pt x="1821" y="1822"/>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69"/>
            <p:cNvSpPr/>
            <p:nvPr/>
          </p:nvSpPr>
          <p:spPr>
            <a:xfrm>
              <a:off x="6941850" y="4389875"/>
              <a:ext cx="62225" cy="53350"/>
            </a:xfrm>
            <a:custGeom>
              <a:avLst/>
              <a:gdLst/>
              <a:ahLst/>
              <a:cxnLst/>
              <a:rect l="l" t="t" r="r" b="b"/>
              <a:pathLst>
                <a:path w="2489" h="2134" extrusionOk="0">
                  <a:moveTo>
                    <a:pt x="1066" y="0"/>
                  </a:moveTo>
                  <a:cubicBezTo>
                    <a:pt x="472" y="0"/>
                    <a:pt x="1" y="480"/>
                    <a:pt x="1" y="1065"/>
                  </a:cubicBezTo>
                  <a:cubicBezTo>
                    <a:pt x="1" y="1709"/>
                    <a:pt x="526" y="2133"/>
                    <a:pt x="1072" y="2133"/>
                  </a:cubicBezTo>
                  <a:cubicBezTo>
                    <a:pt x="1333" y="2133"/>
                    <a:pt x="1598" y="2037"/>
                    <a:pt x="1814" y="1821"/>
                  </a:cubicBezTo>
                  <a:cubicBezTo>
                    <a:pt x="2488" y="1147"/>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69"/>
            <p:cNvSpPr/>
            <p:nvPr/>
          </p:nvSpPr>
          <p:spPr>
            <a:xfrm>
              <a:off x="6484575" y="4389875"/>
              <a:ext cx="62425" cy="53350"/>
            </a:xfrm>
            <a:custGeom>
              <a:avLst/>
              <a:gdLst/>
              <a:ahLst/>
              <a:cxnLst/>
              <a:rect l="l" t="t" r="r" b="b"/>
              <a:pathLst>
                <a:path w="2497" h="2134" extrusionOk="0">
                  <a:moveTo>
                    <a:pt x="1065" y="0"/>
                  </a:moveTo>
                  <a:cubicBezTo>
                    <a:pt x="480" y="0"/>
                    <a:pt x="1" y="480"/>
                    <a:pt x="1" y="1065"/>
                  </a:cubicBezTo>
                  <a:cubicBezTo>
                    <a:pt x="1" y="1709"/>
                    <a:pt x="526" y="2133"/>
                    <a:pt x="1075" y="2133"/>
                  </a:cubicBezTo>
                  <a:cubicBezTo>
                    <a:pt x="1336" y="2133"/>
                    <a:pt x="1604" y="2037"/>
                    <a:pt x="1822" y="1821"/>
                  </a:cubicBezTo>
                  <a:cubicBezTo>
                    <a:pt x="2496" y="1147"/>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 name="Google Shape;1460;p69"/>
            <p:cNvSpPr/>
            <p:nvPr/>
          </p:nvSpPr>
          <p:spPr>
            <a:xfrm>
              <a:off x="6560800" y="4237450"/>
              <a:ext cx="62200" cy="53425"/>
            </a:xfrm>
            <a:custGeom>
              <a:avLst/>
              <a:gdLst/>
              <a:ahLst/>
              <a:cxnLst/>
              <a:rect l="l" t="t" r="r" b="b"/>
              <a:pathLst>
                <a:path w="2488" h="2137" extrusionOk="0">
                  <a:moveTo>
                    <a:pt x="1065" y="0"/>
                  </a:moveTo>
                  <a:cubicBezTo>
                    <a:pt x="480" y="8"/>
                    <a:pt x="0" y="480"/>
                    <a:pt x="0" y="1073"/>
                  </a:cubicBezTo>
                  <a:cubicBezTo>
                    <a:pt x="0" y="1711"/>
                    <a:pt x="524" y="2137"/>
                    <a:pt x="1073" y="2137"/>
                  </a:cubicBezTo>
                  <a:cubicBezTo>
                    <a:pt x="1335" y="2137"/>
                    <a:pt x="1603" y="2040"/>
                    <a:pt x="1821" y="1821"/>
                  </a:cubicBezTo>
                  <a:cubicBezTo>
                    <a:pt x="2488" y="1155"/>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 name="Google Shape;1461;p69"/>
            <p:cNvSpPr/>
            <p:nvPr/>
          </p:nvSpPr>
          <p:spPr>
            <a:xfrm>
              <a:off x="6560800" y="4161425"/>
              <a:ext cx="62200" cy="53300"/>
            </a:xfrm>
            <a:custGeom>
              <a:avLst/>
              <a:gdLst/>
              <a:ahLst/>
              <a:cxnLst/>
              <a:rect l="l" t="t" r="r" b="b"/>
              <a:pathLst>
                <a:path w="2488" h="2132" extrusionOk="0">
                  <a:moveTo>
                    <a:pt x="1065" y="1"/>
                  </a:moveTo>
                  <a:cubicBezTo>
                    <a:pt x="480" y="1"/>
                    <a:pt x="0" y="472"/>
                    <a:pt x="0" y="1066"/>
                  </a:cubicBezTo>
                  <a:cubicBezTo>
                    <a:pt x="0" y="1708"/>
                    <a:pt x="522" y="2131"/>
                    <a:pt x="1069" y="2131"/>
                  </a:cubicBezTo>
                  <a:cubicBezTo>
                    <a:pt x="1333" y="2131"/>
                    <a:pt x="1602" y="2033"/>
                    <a:pt x="1821" y="1814"/>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69"/>
            <p:cNvSpPr/>
            <p:nvPr/>
          </p:nvSpPr>
          <p:spPr>
            <a:xfrm>
              <a:off x="6560800" y="4085225"/>
              <a:ext cx="62200" cy="53350"/>
            </a:xfrm>
            <a:custGeom>
              <a:avLst/>
              <a:gdLst/>
              <a:ahLst/>
              <a:cxnLst/>
              <a:rect l="l" t="t" r="r" b="b"/>
              <a:pathLst>
                <a:path w="2488" h="2134" extrusionOk="0">
                  <a:moveTo>
                    <a:pt x="1065" y="0"/>
                  </a:moveTo>
                  <a:cubicBezTo>
                    <a:pt x="480" y="0"/>
                    <a:pt x="0" y="480"/>
                    <a:pt x="0" y="1065"/>
                  </a:cubicBezTo>
                  <a:cubicBezTo>
                    <a:pt x="0" y="1709"/>
                    <a:pt x="525" y="2133"/>
                    <a:pt x="1074" y="2133"/>
                  </a:cubicBezTo>
                  <a:cubicBezTo>
                    <a:pt x="1336" y="2133"/>
                    <a:pt x="1603" y="2037"/>
                    <a:pt x="1821" y="1821"/>
                  </a:cubicBezTo>
                  <a:cubicBezTo>
                    <a:pt x="2488" y="1147"/>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69"/>
            <p:cNvSpPr/>
            <p:nvPr/>
          </p:nvSpPr>
          <p:spPr>
            <a:xfrm>
              <a:off x="6560800" y="4009000"/>
              <a:ext cx="62200" cy="53350"/>
            </a:xfrm>
            <a:custGeom>
              <a:avLst/>
              <a:gdLst/>
              <a:ahLst/>
              <a:cxnLst/>
              <a:rect l="l" t="t" r="r" b="b"/>
              <a:pathLst>
                <a:path w="2488" h="2134" extrusionOk="0">
                  <a:moveTo>
                    <a:pt x="1065" y="1"/>
                  </a:moveTo>
                  <a:cubicBezTo>
                    <a:pt x="480" y="1"/>
                    <a:pt x="0" y="480"/>
                    <a:pt x="0" y="1066"/>
                  </a:cubicBezTo>
                  <a:cubicBezTo>
                    <a:pt x="0" y="1710"/>
                    <a:pt x="525" y="2134"/>
                    <a:pt x="1074" y="2134"/>
                  </a:cubicBezTo>
                  <a:cubicBezTo>
                    <a:pt x="1336" y="2134"/>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 name="Google Shape;1464;p69"/>
            <p:cNvSpPr/>
            <p:nvPr/>
          </p:nvSpPr>
          <p:spPr>
            <a:xfrm>
              <a:off x="6560800" y="3932800"/>
              <a:ext cx="62200" cy="53425"/>
            </a:xfrm>
            <a:custGeom>
              <a:avLst/>
              <a:gdLst/>
              <a:ahLst/>
              <a:cxnLst/>
              <a:rect l="l" t="t" r="r" b="b"/>
              <a:pathLst>
                <a:path w="2488" h="2137" extrusionOk="0">
                  <a:moveTo>
                    <a:pt x="1065" y="0"/>
                  </a:moveTo>
                  <a:cubicBezTo>
                    <a:pt x="480" y="0"/>
                    <a:pt x="0" y="480"/>
                    <a:pt x="0" y="1065"/>
                  </a:cubicBezTo>
                  <a:cubicBezTo>
                    <a:pt x="0" y="1709"/>
                    <a:pt x="525" y="2137"/>
                    <a:pt x="1074" y="2137"/>
                  </a:cubicBezTo>
                  <a:cubicBezTo>
                    <a:pt x="1336" y="2137"/>
                    <a:pt x="1603" y="2039"/>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1465;p69"/>
            <p:cNvSpPr/>
            <p:nvPr/>
          </p:nvSpPr>
          <p:spPr>
            <a:xfrm>
              <a:off x="6560800" y="3856775"/>
              <a:ext cx="62200" cy="53250"/>
            </a:xfrm>
            <a:custGeom>
              <a:avLst/>
              <a:gdLst/>
              <a:ahLst/>
              <a:cxnLst/>
              <a:rect l="l" t="t" r="r" b="b"/>
              <a:pathLst>
                <a:path w="2488" h="2130" extrusionOk="0">
                  <a:moveTo>
                    <a:pt x="1065" y="1"/>
                  </a:moveTo>
                  <a:cubicBezTo>
                    <a:pt x="480" y="1"/>
                    <a:pt x="0" y="472"/>
                    <a:pt x="0" y="1066"/>
                  </a:cubicBezTo>
                  <a:cubicBezTo>
                    <a:pt x="0" y="1704"/>
                    <a:pt x="524" y="2129"/>
                    <a:pt x="1073" y="2129"/>
                  </a:cubicBezTo>
                  <a:cubicBezTo>
                    <a:pt x="1335" y="2129"/>
                    <a:pt x="1603" y="2032"/>
                    <a:pt x="1821" y="1814"/>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 name="Google Shape;1466;p69"/>
            <p:cNvSpPr/>
            <p:nvPr/>
          </p:nvSpPr>
          <p:spPr>
            <a:xfrm>
              <a:off x="6560800" y="3780375"/>
              <a:ext cx="62400" cy="53425"/>
            </a:xfrm>
            <a:custGeom>
              <a:avLst/>
              <a:gdLst/>
              <a:ahLst/>
              <a:cxnLst/>
              <a:rect l="l" t="t" r="r" b="b"/>
              <a:pathLst>
                <a:path w="2496" h="2137" extrusionOk="0">
                  <a:moveTo>
                    <a:pt x="1065" y="0"/>
                  </a:moveTo>
                  <a:cubicBezTo>
                    <a:pt x="480" y="0"/>
                    <a:pt x="0" y="480"/>
                    <a:pt x="0" y="1065"/>
                  </a:cubicBezTo>
                  <a:cubicBezTo>
                    <a:pt x="0" y="1709"/>
                    <a:pt x="529" y="2137"/>
                    <a:pt x="1077" y="2137"/>
                  </a:cubicBezTo>
                  <a:cubicBezTo>
                    <a:pt x="1339" y="2137"/>
                    <a:pt x="1606" y="2039"/>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1467;p69"/>
            <p:cNvSpPr/>
            <p:nvPr/>
          </p:nvSpPr>
          <p:spPr>
            <a:xfrm>
              <a:off x="6484575" y="4237450"/>
              <a:ext cx="62425" cy="53425"/>
            </a:xfrm>
            <a:custGeom>
              <a:avLst/>
              <a:gdLst/>
              <a:ahLst/>
              <a:cxnLst/>
              <a:rect l="l" t="t" r="r" b="b"/>
              <a:pathLst>
                <a:path w="2497" h="2137" extrusionOk="0">
                  <a:moveTo>
                    <a:pt x="1065" y="0"/>
                  </a:moveTo>
                  <a:cubicBezTo>
                    <a:pt x="480" y="8"/>
                    <a:pt x="1" y="480"/>
                    <a:pt x="1" y="1073"/>
                  </a:cubicBezTo>
                  <a:cubicBezTo>
                    <a:pt x="1" y="1711"/>
                    <a:pt x="525" y="2137"/>
                    <a:pt x="1073" y="2137"/>
                  </a:cubicBezTo>
                  <a:cubicBezTo>
                    <a:pt x="1335" y="2137"/>
                    <a:pt x="1603" y="2040"/>
                    <a:pt x="1822" y="1821"/>
                  </a:cubicBezTo>
                  <a:cubicBezTo>
                    <a:pt x="2496" y="1155"/>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 name="Google Shape;1468;p69"/>
            <p:cNvSpPr/>
            <p:nvPr/>
          </p:nvSpPr>
          <p:spPr>
            <a:xfrm>
              <a:off x="6484575" y="3780375"/>
              <a:ext cx="62425" cy="53425"/>
            </a:xfrm>
            <a:custGeom>
              <a:avLst/>
              <a:gdLst/>
              <a:ahLst/>
              <a:cxnLst/>
              <a:rect l="l" t="t" r="r" b="b"/>
              <a:pathLst>
                <a:path w="2497" h="2137" extrusionOk="0">
                  <a:moveTo>
                    <a:pt x="1065" y="0"/>
                  </a:moveTo>
                  <a:cubicBezTo>
                    <a:pt x="480" y="0"/>
                    <a:pt x="1" y="480"/>
                    <a:pt x="1" y="1065"/>
                  </a:cubicBezTo>
                  <a:cubicBezTo>
                    <a:pt x="1" y="1709"/>
                    <a:pt x="529" y="2137"/>
                    <a:pt x="1078" y="2137"/>
                  </a:cubicBezTo>
                  <a:cubicBezTo>
                    <a:pt x="1340" y="2137"/>
                    <a:pt x="1606" y="2039"/>
                    <a:pt x="1822"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 name="Google Shape;1469;p69"/>
            <p:cNvSpPr/>
            <p:nvPr/>
          </p:nvSpPr>
          <p:spPr>
            <a:xfrm>
              <a:off x="6484575" y="3704150"/>
              <a:ext cx="62425" cy="53450"/>
            </a:xfrm>
            <a:custGeom>
              <a:avLst/>
              <a:gdLst/>
              <a:ahLst/>
              <a:cxnLst/>
              <a:rect l="l" t="t" r="r" b="b"/>
              <a:pathLst>
                <a:path w="2497" h="2138" extrusionOk="0">
                  <a:moveTo>
                    <a:pt x="1065" y="1"/>
                  </a:moveTo>
                  <a:cubicBezTo>
                    <a:pt x="480" y="1"/>
                    <a:pt x="1" y="480"/>
                    <a:pt x="1" y="1066"/>
                  </a:cubicBezTo>
                  <a:cubicBezTo>
                    <a:pt x="1" y="1709"/>
                    <a:pt x="526" y="2137"/>
                    <a:pt x="1074" y="2137"/>
                  </a:cubicBezTo>
                  <a:cubicBezTo>
                    <a:pt x="1336" y="2137"/>
                    <a:pt x="1603" y="2040"/>
                    <a:pt x="1822"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1470;p69"/>
            <p:cNvSpPr/>
            <p:nvPr/>
          </p:nvSpPr>
          <p:spPr>
            <a:xfrm>
              <a:off x="6408350" y="4237450"/>
              <a:ext cx="62425" cy="53425"/>
            </a:xfrm>
            <a:custGeom>
              <a:avLst/>
              <a:gdLst/>
              <a:ahLst/>
              <a:cxnLst/>
              <a:rect l="l" t="t" r="r" b="b"/>
              <a:pathLst>
                <a:path w="2497" h="2137" extrusionOk="0">
                  <a:moveTo>
                    <a:pt x="1074" y="0"/>
                  </a:moveTo>
                  <a:cubicBezTo>
                    <a:pt x="481" y="8"/>
                    <a:pt x="9" y="480"/>
                    <a:pt x="1" y="1073"/>
                  </a:cubicBezTo>
                  <a:cubicBezTo>
                    <a:pt x="1" y="1711"/>
                    <a:pt x="525" y="2137"/>
                    <a:pt x="1074" y="2137"/>
                  </a:cubicBezTo>
                  <a:cubicBezTo>
                    <a:pt x="1336" y="2137"/>
                    <a:pt x="1604" y="2040"/>
                    <a:pt x="1822" y="1821"/>
                  </a:cubicBezTo>
                  <a:cubicBezTo>
                    <a:pt x="2497" y="1155"/>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 name="Google Shape;1471;p69"/>
            <p:cNvSpPr/>
            <p:nvPr/>
          </p:nvSpPr>
          <p:spPr>
            <a:xfrm>
              <a:off x="6408350" y="4161425"/>
              <a:ext cx="62425" cy="53300"/>
            </a:xfrm>
            <a:custGeom>
              <a:avLst/>
              <a:gdLst/>
              <a:ahLst/>
              <a:cxnLst/>
              <a:rect l="l" t="t" r="r" b="b"/>
              <a:pathLst>
                <a:path w="2497" h="2132" extrusionOk="0">
                  <a:moveTo>
                    <a:pt x="1074" y="1"/>
                  </a:moveTo>
                  <a:cubicBezTo>
                    <a:pt x="481" y="1"/>
                    <a:pt x="1" y="472"/>
                    <a:pt x="1" y="1066"/>
                  </a:cubicBezTo>
                  <a:cubicBezTo>
                    <a:pt x="1" y="1708"/>
                    <a:pt x="527" y="2131"/>
                    <a:pt x="1074" y="2131"/>
                  </a:cubicBezTo>
                  <a:cubicBezTo>
                    <a:pt x="1337" y="2131"/>
                    <a:pt x="1605" y="2033"/>
                    <a:pt x="1822" y="1814"/>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 name="Google Shape;1472;p69"/>
            <p:cNvSpPr/>
            <p:nvPr/>
          </p:nvSpPr>
          <p:spPr>
            <a:xfrm>
              <a:off x="6408350" y="3780375"/>
              <a:ext cx="62425" cy="53425"/>
            </a:xfrm>
            <a:custGeom>
              <a:avLst/>
              <a:gdLst/>
              <a:ahLst/>
              <a:cxnLst/>
              <a:rect l="l" t="t" r="r" b="b"/>
              <a:pathLst>
                <a:path w="2497" h="2137" extrusionOk="0">
                  <a:moveTo>
                    <a:pt x="1074" y="0"/>
                  </a:moveTo>
                  <a:cubicBezTo>
                    <a:pt x="481" y="0"/>
                    <a:pt x="1" y="480"/>
                    <a:pt x="1" y="1065"/>
                  </a:cubicBezTo>
                  <a:cubicBezTo>
                    <a:pt x="1" y="1709"/>
                    <a:pt x="530" y="2137"/>
                    <a:pt x="1081" y="2137"/>
                  </a:cubicBezTo>
                  <a:cubicBezTo>
                    <a:pt x="1344" y="2137"/>
                    <a:pt x="1612" y="2039"/>
                    <a:pt x="1830" y="1821"/>
                  </a:cubicBezTo>
                  <a:cubicBezTo>
                    <a:pt x="2497" y="1146"/>
                    <a:pt x="2025"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 name="Google Shape;1473;p69"/>
            <p:cNvSpPr/>
            <p:nvPr/>
          </p:nvSpPr>
          <p:spPr>
            <a:xfrm>
              <a:off x="6408350" y="3704150"/>
              <a:ext cx="62425" cy="53450"/>
            </a:xfrm>
            <a:custGeom>
              <a:avLst/>
              <a:gdLst/>
              <a:ahLst/>
              <a:cxnLst/>
              <a:rect l="l" t="t" r="r" b="b"/>
              <a:pathLst>
                <a:path w="2497" h="2138" extrusionOk="0">
                  <a:moveTo>
                    <a:pt x="1074" y="1"/>
                  </a:moveTo>
                  <a:cubicBezTo>
                    <a:pt x="481" y="1"/>
                    <a:pt x="9" y="480"/>
                    <a:pt x="1" y="1066"/>
                  </a:cubicBezTo>
                  <a:cubicBezTo>
                    <a:pt x="1" y="1709"/>
                    <a:pt x="526" y="2137"/>
                    <a:pt x="1075" y="2137"/>
                  </a:cubicBezTo>
                  <a:cubicBezTo>
                    <a:pt x="1337" y="2137"/>
                    <a:pt x="1604" y="2040"/>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 name="Google Shape;1474;p69"/>
            <p:cNvSpPr/>
            <p:nvPr/>
          </p:nvSpPr>
          <p:spPr>
            <a:xfrm>
              <a:off x="6332350" y="4161425"/>
              <a:ext cx="62225" cy="53300"/>
            </a:xfrm>
            <a:custGeom>
              <a:avLst/>
              <a:gdLst/>
              <a:ahLst/>
              <a:cxnLst/>
              <a:rect l="l" t="t" r="r" b="b"/>
              <a:pathLst>
                <a:path w="2489" h="2132" extrusionOk="0">
                  <a:moveTo>
                    <a:pt x="1066" y="1"/>
                  </a:moveTo>
                  <a:cubicBezTo>
                    <a:pt x="472" y="1"/>
                    <a:pt x="1" y="472"/>
                    <a:pt x="1" y="1066"/>
                  </a:cubicBezTo>
                  <a:cubicBezTo>
                    <a:pt x="1" y="1708"/>
                    <a:pt x="523" y="2131"/>
                    <a:pt x="1067" y="2131"/>
                  </a:cubicBezTo>
                  <a:cubicBezTo>
                    <a:pt x="1329" y="2131"/>
                    <a:pt x="1597" y="2033"/>
                    <a:pt x="1813" y="1814"/>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 name="Google Shape;1475;p69"/>
            <p:cNvSpPr/>
            <p:nvPr/>
          </p:nvSpPr>
          <p:spPr>
            <a:xfrm>
              <a:off x="6332350" y="4085225"/>
              <a:ext cx="62225" cy="53350"/>
            </a:xfrm>
            <a:custGeom>
              <a:avLst/>
              <a:gdLst/>
              <a:ahLst/>
              <a:cxnLst/>
              <a:rect l="l" t="t" r="r" b="b"/>
              <a:pathLst>
                <a:path w="2489" h="2134" extrusionOk="0">
                  <a:moveTo>
                    <a:pt x="1066" y="0"/>
                  </a:moveTo>
                  <a:cubicBezTo>
                    <a:pt x="472" y="0"/>
                    <a:pt x="1" y="480"/>
                    <a:pt x="1" y="1065"/>
                  </a:cubicBezTo>
                  <a:cubicBezTo>
                    <a:pt x="1" y="1709"/>
                    <a:pt x="526" y="2133"/>
                    <a:pt x="1072" y="2133"/>
                  </a:cubicBezTo>
                  <a:cubicBezTo>
                    <a:pt x="1333" y="2133"/>
                    <a:pt x="1598" y="2037"/>
                    <a:pt x="1813" y="1821"/>
                  </a:cubicBezTo>
                  <a:cubicBezTo>
                    <a:pt x="2488" y="1147"/>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 name="Google Shape;1476;p69"/>
            <p:cNvSpPr/>
            <p:nvPr/>
          </p:nvSpPr>
          <p:spPr>
            <a:xfrm>
              <a:off x="6332350" y="3780375"/>
              <a:ext cx="62425" cy="53425"/>
            </a:xfrm>
            <a:custGeom>
              <a:avLst/>
              <a:gdLst/>
              <a:ahLst/>
              <a:cxnLst/>
              <a:rect l="l" t="t" r="r" b="b"/>
              <a:pathLst>
                <a:path w="2497" h="2137" extrusionOk="0">
                  <a:moveTo>
                    <a:pt x="1066" y="0"/>
                  </a:moveTo>
                  <a:cubicBezTo>
                    <a:pt x="472" y="0"/>
                    <a:pt x="1" y="480"/>
                    <a:pt x="1" y="1065"/>
                  </a:cubicBezTo>
                  <a:cubicBezTo>
                    <a:pt x="1" y="1709"/>
                    <a:pt x="526" y="2137"/>
                    <a:pt x="1074" y="2137"/>
                  </a:cubicBezTo>
                  <a:cubicBezTo>
                    <a:pt x="1336" y="2137"/>
                    <a:pt x="1604" y="2039"/>
                    <a:pt x="1822" y="1821"/>
                  </a:cubicBezTo>
                  <a:cubicBezTo>
                    <a:pt x="2496"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69"/>
            <p:cNvSpPr/>
            <p:nvPr/>
          </p:nvSpPr>
          <p:spPr>
            <a:xfrm>
              <a:off x="6332350" y="3704150"/>
              <a:ext cx="62225" cy="53450"/>
            </a:xfrm>
            <a:custGeom>
              <a:avLst/>
              <a:gdLst/>
              <a:ahLst/>
              <a:cxnLst/>
              <a:rect l="l" t="t" r="r" b="b"/>
              <a:pathLst>
                <a:path w="2489" h="2138" extrusionOk="0">
                  <a:moveTo>
                    <a:pt x="1066" y="1"/>
                  </a:moveTo>
                  <a:cubicBezTo>
                    <a:pt x="472" y="1"/>
                    <a:pt x="1" y="480"/>
                    <a:pt x="1" y="1066"/>
                  </a:cubicBezTo>
                  <a:cubicBezTo>
                    <a:pt x="1" y="1709"/>
                    <a:pt x="526" y="2137"/>
                    <a:pt x="1072" y="2137"/>
                  </a:cubicBezTo>
                  <a:cubicBezTo>
                    <a:pt x="1333" y="2137"/>
                    <a:pt x="1598" y="2040"/>
                    <a:pt x="1813"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 name="Google Shape;1478;p69"/>
            <p:cNvSpPr/>
            <p:nvPr/>
          </p:nvSpPr>
          <p:spPr>
            <a:xfrm>
              <a:off x="6256150" y="4085225"/>
              <a:ext cx="62200" cy="53350"/>
            </a:xfrm>
            <a:custGeom>
              <a:avLst/>
              <a:gdLst/>
              <a:ahLst/>
              <a:cxnLst/>
              <a:rect l="l" t="t" r="r" b="b"/>
              <a:pathLst>
                <a:path w="2488" h="2134" extrusionOk="0">
                  <a:moveTo>
                    <a:pt x="1065" y="0"/>
                  </a:moveTo>
                  <a:cubicBezTo>
                    <a:pt x="480" y="0"/>
                    <a:pt x="0" y="480"/>
                    <a:pt x="0" y="1065"/>
                  </a:cubicBezTo>
                  <a:cubicBezTo>
                    <a:pt x="0" y="1709"/>
                    <a:pt x="525" y="2133"/>
                    <a:pt x="1071" y="2133"/>
                  </a:cubicBezTo>
                  <a:cubicBezTo>
                    <a:pt x="1332" y="2133"/>
                    <a:pt x="1598" y="2037"/>
                    <a:pt x="1813" y="1821"/>
                  </a:cubicBezTo>
                  <a:cubicBezTo>
                    <a:pt x="2488" y="1147"/>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1479;p69"/>
            <p:cNvSpPr/>
            <p:nvPr/>
          </p:nvSpPr>
          <p:spPr>
            <a:xfrm>
              <a:off x="6256150" y="3704150"/>
              <a:ext cx="62200" cy="53450"/>
            </a:xfrm>
            <a:custGeom>
              <a:avLst/>
              <a:gdLst/>
              <a:ahLst/>
              <a:cxnLst/>
              <a:rect l="l" t="t" r="r" b="b"/>
              <a:pathLst>
                <a:path w="2488" h="2138" extrusionOk="0">
                  <a:moveTo>
                    <a:pt x="1065" y="1"/>
                  </a:moveTo>
                  <a:cubicBezTo>
                    <a:pt x="480" y="1"/>
                    <a:pt x="0" y="480"/>
                    <a:pt x="0" y="1066"/>
                  </a:cubicBezTo>
                  <a:cubicBezTo>
                    <a:pt x="0" y="1709"/>
                    <a:pt x="525" y="2137"/>
                    <a:pt x="1071" y="2137"/>
                  </a:cubicBezTo>
                  <a:cubicBezTo>
                    <a:pt x="1332" y="2137"/>
                    <a:pt x="1597" y="2040"/>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 name="Google Shape;1480;p69"/>
            <p:cNvSpPr/>
            <p:nvPr/>
          </p:nvSpPr>
          <p:spPr>
            <a:xfrm>
              <a:off x="6256150" y="3627950"/>
              <a:ext cx="62200" cy="53425"/>
            </a:xfrm>
            <a:custGeom>
              <a:avLst/>
              <a:gdLst/>
              <a:ahLst/>
              <a:cxnLst/>
              <a:rect l="l" t="t" r="r" b="b"/>
              <a:pathLst>
                <a:path w="2488" h="2137" extrusionOk="0">
                  <a:moveTo>
                    <a:pt x="1065" y="0"/>
                  </a:moveTo>
                  <a:cubicBezTo>
                    <a:pt x="472" y="8"/>
                    <a:pt x="0" y="480"/>
                    <a:pt x="0" y="1073"/>
                  </a:cubicBezTo>
                  <a:cubicBezTo>
                    <a:pt x="0" y="1711"/>
                    <a:pt x="524" y="2137"/>
                    <a:pt x="1070" y="2137"/>
                  </a:cubicBezTo>
                  <a:cubicBezTo>
                    <a:pt x="1331" y="2137"/>
                    <a:pt x="1597" y="2039"/>
                    <a:pt x="1813" y="1821"/>
                  </a:cubicBezTo>
                  <a:cubicBezTo>
                    <a:pt x="2488"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 name="Google Shape;1481;p69"/>
            <p:cNvSpPr/>
            <p:nvPr/>
          </p:nvSpPr>
          <p:spPr>
            <a:xfrm>
              <a:off x="6179925" y="4085225"/>
              <a:ext cx="62225" cy="53350"/>
            </a:xfrm>
            <a:custGeom>
              <a:avLst/>
              <a:gdLst/>
              <a:ahLst/>
              <a:cxnLst/>
              <a:rect l="l" t="t" r="r" b="b"/>
              <a:pathLst>
                <a:path w="2489" h="2134" extrusionOk="0">
                  <a:moveTo>
                    <a:pt x="1065" y="0"/>
                  </a:moveTo>
                  <a:cubicBezTo>
                    <a:pt x="480" y="0"/>
                    <a:pt x="0" y="480"/>
                    <a:pt x="0" y="1065"/>
                  </a:cubicBezTo>
                  <a:cubicBezTo>
                    <a:pt x="0" y="1709"/>
                    <a:pt x="526" y="2133"/>
                    <a:pt x="1074" y="2133"/>
                  </a:cubicBezTo>
                  <a:cubicBezTo>
                    <a:pt x="1336" y="2133"/>
                    <a:pt x="1603" y="2037"/>
                    <a:pt x="1821" y="1821"/>
                  </a:cubicBezTo>
                  <a:cubicBezTo>
                    <a:pt x="2488" y="1147"/>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 name="Google Shape;1482;p69"/>
            <p:cNvSpPr/>
            <p:nvPr/>
          </p:nvSpPr>
          <p:spPr>
            <a:xfrm>
              <a:off x="6179925" y="3627950"/>
              <a:ext cx="62225" cy="53425"/>
            </a:xfrm>
            <a:custGeom>
              <a:avLst/>
              <a:gdLst/>
              <a:ahLst/>
              <a:cxnLst/>
              <a:rect l="l" t="t" r="r" b="b"/>
              <a:pathLst>
                <a:path w="2489" h="2137" extrusionOk="0">
                  <a:moveTo>
                    <a:pt x="1065" y="0"/>
                  </a:moveTo>
                  <a:cubicBezTo>
                    <a:pt x="480" y="8"/>
                    <a:pt x="0" y="480"/>
                    <a:pt x="0" y="1073"/>
                  </a:cubicBezTo>
                  <a:cubicBezTo>
                    <a:pt x="0" y="1711"/>
                    <a:pt x="525" y="2137"/>
                    <a:pt x="1073" y="2137"/>
                  </a:cubicBezTo>
                  <a:cubicBezTo>
                    <a:pt x="1335" y="2137"/>
                    <a:pt x="1603" y="2039"/>
                    <a:pt x="1821" y="1821"/>
                  </a:cubicBezTo>
                  <a:cubicBezTo>
                    <a:pt x="2488" y="1154"/>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 name="Google Shape;1483;p69"/>
            <p:cNvSpPr/>
            <p:nvPr/>
          </p:nvSpPr>
          <p:spPr>
            <a:xfrm>
              <a:off x="6103700" y="4085225"/>
              <a:ext cx="62425" cy="53350"/>
            </a:xfrm>
            <a:custGeom>
              <a:avLst/>
              <a:gdLst/>
              <a:ahLst/>
              <a:cxnLst/>
              <a:rect l="l" t="t" r="r" b="b"/>
              <a:pathLst>
                <a:path w="2497" h="2134" extrusionOk="0">
                  <a:moveTo>
                    <a:pt x="1066" y="0"/>
                  </a:moveTo>
                  <a:cubicBezTo>
                    <a:pt x="481" y="0"/>
                    <a:pt x="9" y="480"/>
                    <a:pt x="1" y="1065"/>
                  </a:cubicBezTo>
                  <a:cubicBezTo>
                    <a:pt x="1" y="1709"/>
                    <a:pt x="526" y="2133"/>
                    <a:pt x="1075" y="2133"/>
                  </a:cubicBezTo>
                  <a:cubicBezTo>
                    <a:pt x="1337" y="2133"/>
                    <a:pt x="1604" y="2037"/>
                    <a:pt x="1822" y="1821"/>
                  </a:cubicBezTo>
                  <a:cubicBezTo>
                    <a:pt x="2497" y="1147"/>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69"/>
            <p:cNvSpPr/>
            <p:nvPr/>
          </p:nvSpPr>
          <p:spPr>
            <a:xfrm>
              <a:off x="6103700" y="3704150"/>
              <a:ext cx="62425" cy="53450"/>
            </a:xfrm>
            <a:custGeom>
              <a:avLst/>
              <a:gdLst/>
              <a:ahLst/>
              <a:cxnLst/>
              <a:rect l="l" t="t" r="r" b="b"/>
              <a:pathLst>
                <a:path w="2497" h="2138" extrusionOk="0">
                  <a:moveTo>
                    <a:pt x="1066" y="1"/>
                  </a:moveTo>
                  <a:cubicBezTo>
                    <a:pt x="481" y="1"/>
                    <a:pt x="9" y="480"/>
                    <a:pt x="1" y="1066"/>
                  </a:cubicBezTo>
                  <a:cubicBezTo>
                    <a:pt x="1" y="1709"/>
                    <a:pt x="526" y="2137"/>
                    <a:pt x="1075" y="2137"/>
                  </a:cubicBezTo>
                  <a:cubicBezTo>
                    <a:pt x="1337" y="2137"/>
                    <a:pt x="1604" y="2040"/>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69"/>
            <p:cNvSpPr/>
            <p:nvPr/>
          </p:nvSpPr>
          <p:spPr>
            <a:xfrm>
              <a:off x="6027500" y="4085225"/>
              <a:ext cx="62425" cy="53350"/>
            </a:xfrm>
            <a:custGeom>
              <a:avLst/>
              <a:gdLst/>
              <a:ahLst/>
              <a:cxnLst/>
              <a:rect l="l" t="t" r="r" b="b"/>
              <a:pathLst>
                <a:path w="2497" h="2134" extrusionOk="0">
                  <a:moveTo>
                    <a:pt x="1073" y="0"/>
                  </a:moveTo>
                  <a:cubicBezTo>
                    <a:pt x="480" y="0"/>
                    <a:pt x="9" y="480"/>
                    <a:pt x="0" y="1065"/>
                  </a:cubicBezTo>
                  <a:cubicBezTo>
                    <a:pt x="0" y="1709"/>
                    <a:pt x="529" y="2133"/>
                    <a:pt x="1078" y="2133"/>
                  </a:cubicBezTo>
                  <a:cubicBezTo>
                    <a:pt x="1340" y="2133"/>
                    <a:pt x="1606" y="2037"/>
                    <a:pt x="1821" y="1821"/>
                  </a:cubicBezTo>
                  <a:cubicBezTo>
                    <a:pt x="2496" y="1147"/>
                    <a:pt x="2016" y="0"/>
                    <a:pt x="1073"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69"/>
            <p:cNvSpPr/>
            <p:nvPr/>
          </p:nvSpPr>
          <p:spPr>
            <a:xfrm>
              <a:off x="6027500" y="3780375"/>
              <a:ext cx="62425" cy="53425"/>
            </a:xfrm>
            <a:custGeom>
              <a:avLst/>
              <a:gdLst/>
              <a:ahLst/>
              <a:cxnLst/>
              <a:rect l="l" t="t" r="r" b="b"/>
              <a:pathLst>
                <a:path w="2497" h="2137" extrusionOk="0">
                  <a:moveTo>
                    <a:pt x="1073" y="0"/>
                  </a:moveTo>
                  <a:cubicBezTo>
                    <a:pt x="480" y="0"/>
                    <a:pt x="9" y="480"/>
                    <a:pt x="0" y="1065"/>
                  </a:cubicBezTo>
                  <a:cubicBezTo>
                    <a:pt x="0" y="1709"/>
                    <a:pt x="529" y="2137"/>
                    <a:pt x="1080" y="2137"/>
                  </a:cubicBezTo>
                  <a:cubicBezTo>
                    <a:pt x="1343" y="2137"/>
                    <a:pt x="1611" y="2039"/>
                    <a:pt x="1830" y="1821"/>
                  </a:cubicBezTo>
                  <a:cubicBezTo>
                    <a:pt x="2496" y="1146"/>
                    <a:pt x="2025" y="0"/>
                    <a:pt x="1073"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69"/>
            <p:cNvSpPr/>
            <p:nvPr/>
          </p:nvSpPr>
          <p:spPr>
            <a:xfrm>
              <a:off x="6027500" y="3704150"/>
              <a:ext cx="62425" cy="53450"/>
            </a:xfrm>
            <a:custGeom>
              <a:avLst/>
              <a:gdLst/>
              <a:ahLst/>
              <a:cxnLst/>
              <a:rect l="l" t="t" r="r" b="b"/>
              <a:pathLst>
                <a:path w="2497" h="2138" extrusionOk="0">
                  <a:moveTo>
                    <a:pt x="1073" y="1"/>
                  </a:moveTo>
                  <a:cubicBezTo>
                    <a:pt x="480" y="1"/>
                    <a:pt x="9" y="480"/>
                    <a:pt x="0" y="1066"/>
                  </a:cubicBezTo>
                  <a:cubicBezTo>
                    <a:pt x="0" y="1709"/>
                    <a:pt x="529" y="2137"/>
                    <a:pt x="1078" y="2137"/>
                  </a:cubicBezTo>
                  <a:cubicBezTo>
                    <a:pt x="1340" y="2137"/>
                    <a:pt x="1606" y="2040"/>
                    <a:pt x="1821" y="1822"/>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69"/>
            <p:cNvSpPr/>
            <p:nvPr/>
          </p:nvSpPr>
          <p:spPr>
            <a:xfrm>
              <a:off x="5951475" y="4085225"/>
              <a:ext cx="62225" cy="53350"/>
            </a:xfrm>
            <a:custGeom>
              <a:avLst/>
              <a:gdLst/>
              <a:ahLst/>
              <a:cxnLst/>
              <a:rect l="l" t="t" r="r" b="b"/>
              <a:pathLst>
                <a:path w="2489" h="2134" extrusionOk="0">
                  <a:moveTo>
                    <a:pt x="1066" y="0"/>
                  </a:moveTo>
                  <a:cubicBezTo>
                    <a:pt x="472" y="0"/>
                    <a:pt x="1" y="480"/>
                    <a:pt x="1" y="1065"/>
                  </a:cubicBezTo>
                  <a:cubicBezTo>
                    <a:pt x="1" y="1709"/>
                    <a:pt x="526" y="2133"/>
                    <a:pt x="1072" y="2133"/>
                  </a:cubicBezTo>
                  <a:cubicBezTo>
                    <a:pt x="1333" y="2133"/>
                    <a:pt x="1598" y="2037"/>
                    <a:pt x="1814" y="1821"/>
                  </a:cubicBezTo>
                  <a:cubicBezTo>
                    <a:pt x="2489" y="1147"/>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1489;p69"/>
            <p:cNvSpPr/>
            <p:nvPr/>
          </p:nvSpPr>
          <p:spPr>
            <a:xfrm>
              <a:off x="5951475" y="3856775"/>
              <a:ext cx="62225" cy="53250"/>
            </a:xfrm>
            <a:custGeom>
              <a:avLst/>
              <a:gdLst/>
              <a:ahLst/>
              <a:cxnLst/>
              <a:rect l="l" t="t" r="r" b="b"/>
              <a:pathLst>
                <a:path w="2489" h="2130" extrusionOk="0">
                  <a:moveTo>
                    <a:pt x="1066" y="1"/>
                  </a:moveTo>
                  <a:cubicBezTo>
                    <a:pt x="472" y="1"/>
                    <a:pt x="1" y="472"/>
                    <a:pt x="1" y="1066"/>
                  </a:cubicBezTo>
                  <a:cubicBezTo>
                    <a:pt x="1" y="1704"/>
                    <a:pt x="525" y="2129"/>
                    <a:pt x="1071" y="2129"/>
                  </a:cubicBezTo>
                  <a:cubicBezTo>
                    <a:pt x="1332" y="2129"/>
                    <a:pt x="1598" y="2032"/>
                    <a:pt x="1814" y="1814"/>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69"/>
            <p:cNvSpPr/>
            <p:nvPr/>
          </p:nvSpPr>
          <p:spPr>
            <a:xfrm>
              <a:off x="5951475" y="3780375"/>
              <a:ext cx="62425" cy="53425"/>
            </a:xfrm>
            <a:custGeom>
              <a:avLst/>
              <a:gdLst/>
              <a:ahLst/>
              <a:cxnLst/>
              <a:rect l="l" t="t" r="r" b="b"/>
              <a:pathLst>
                <a:path w="2497" h="2137" extrusionOk="0">
                  <a:moveTo>
                    <a:pt x="1066" y="0"/>
                  </a:moveTo>
                  <a:cubicBezTo>
                    <a:pt x="472" y="0"/>
                    <a:pt x="1" y="480"/>
                    <a:pt x="1" y="1065"/>
                  </a:cubicBezTo>
                  <a:cubicBezTo>
                    <a:pt x="1" y="1709"/>
                    <a:pt x="526" y="2137"/>
                    <a:pt x="1075" y="2137"/>
                  </a:cubicBezTo>
                  <a:cubicBezTo>
                    <a:pt x="1337" y="2137"/>
                    <a:pt x="1604" y="2039"/>
                    <a:pt x="1822" y="1821"/>
                  </a:cubicBezTo>
                  <a:cubicBezTo>
                    <a:pt x="2497"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69"/>
            <p:cNvSpPr/>
            <p:nvPr/>
          </p:nvSpPr>
          <p:spPr>
            <a:xfrm>
              <a:off x="5875275" y="4085225"/>
              <a:ext cx="62225" cy="53350"/>
            </a:xfrm>
            <a:custGeom>
              <a:avLst/>
              <a:gdLst/>
              <a:ahLst/>
              <a:cxnLst/>
              <a:rect l="l" t="t" r="r" b="b"/>
              <a:pathLst>
                <a:path w="2489" h="2134" extrusionOk="0">
                  <a:moveTo>
                    <a:pt x="1065" y="0"/>
                  </a:moveTo>
                  <a:cubicBezTo>
                    <a:pt x="480" y="0"/>
                    <a:pt x="0" y="480"/>
                    <a:pt x="0" y="1065"/>
                  </a:cubicBezTo>
                  <a:cubicBezTo>
                    <a:pt x="0" y="1709"/>
                    <a:pt x="526" y="2133"/>
                    <a:pt x="1074" y="2133"/>
                  </a:cubicBezTo>
                  <a:cubicBezTo>
                    <a:pt x="1336" y="2133"/>
                    <a:pt x="1603" y="2037"/>
                    <a:pt x="1821" y="1821"/>
                  </a:cubicBezTo>
                  <a:cubicBezTo>
                    <a:pt x="2488" y="1147"/>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69"/>
            <p:cNvSpPr/>
            <p:nvPr/>
          </p:nvSpPr>
          <p:spPr>
            <a:xfrm>
              <a:off x="5875275" y="4009000"/>
              <a:ext cx="62225" cy="53350"/>
            </a:xfrm>
            <a:custGeom>
              <a:avLst/>
              <a:gdLst/>
              <a:ahLst/>
              <a:cxnLst/>
              <a:rect l="l" t="t" r="r" b="b"/>
              <a:pathLst>
                <a:path w="2489" h="2134" extrusionOk="0">
                  <a:moveTo>
                    <a:pt x="1065" y="1"/>
                  </a:moveTo>
                  <a:cubicBezTo>
                    <a:pt x="480" y="1"/>
                    <a:pt x="0" y="480"/>
                    <a:pt x="0" y="1066"/>
                  </a:cubicBezTo>
                  <a:cubicBezTo>
                    <a:pt x="0" y="1710"/>
                    <a:pt x="526" y="2134"/>
                    <a:pt x="1074" y="2134"/>
                  </a:cubicBezTo>
                  <a:cubicBezTo>
                    <a:pt x="1336" y="2134"/>
                    <a:pt x="1603" y="2037"/>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69"/>
            <p:cNvSpPr/>
            <p:nvPr/>
          </p:nvSpPr>
          <p:spPr>
            <a:xfrm>
              <a:off x="5875275" y="3932800"/>
              <a:ext cx="62225" cy="53425"/>
            </a:xfrm>
            <a:custGeom>
              <a:avLst/>
              <a:gdLst/>
              <a:ahLst/>
              <a:cxnLst/>
              <a:rect l="l" t="t" r="r" b="b"/>
              <a:pathLst>
                <a:path w="2489" h="2137" extrusionOk="0">
                  <a:moveTo>
                    <a:pt x="1065" y="0"/>
                  </a:moveTo>
                  <a:cubicBezTo>
                    <a:pt x="480" y="0"/>
                    <a:pt x="0" y="480"/>
                    <a:pt x="0" y="1065"/>
                  </a:cubicBezTo>
                  <a:cubicBezTo>
                    <a:pt x="0" y="1709"/>
                    <a:pt x="526" y="2137"/>
                    <a:pt x="1074" y="2137"/>
                  </a:cubicBezTo>
                  <a:cubicBezTo>
                    <a:pt x="1336" y="2137"/>
                    <a:pt x="1603" y="2039"/>
                    <a:pt x="1821" y="1821"/>
                  </a:cubicBezTo>
                  <a:cubicBezTo>
                    <a:pt x="2488" y="1155"/>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69"/>
            <p:cNvSpPr/>
            <p:nvPr/>
          </p:nvSpPr>
          <p:spPr>
            <a:xfrm>
              <a:off x="5875275" y="3856775"/>
              <a:ext cx="62225" cy="53250"/>
            </a:xfrm>
            <a:custGeom>
              <a:avLst/>
              <a:gdLst/>
              <a:ahLst/>
              <a:cxnLst/>
              <a:rect l="l" t="t" r="r" b="b"/>
              <a:pathLst>
                <a:path w="2489" h="2130" extrusionOk="0">
                  <a:moveTo>
                    <a:pt x="1065" y="1"/>
                  </a:moveTo>
                  <a:cubicBezTo>
                    <a:pt x="480" y="1"/>
                    <a:pt x="0" y="472"/>
                    <a:pt x="0" y="1066"/>
                  </a:cubicBezTo>
                  <a:cubicBezTo>
                    <a:pt x="0" y="1704"/>
                    <a:pt x="525" y="2129"/>
                    <a:pt x="1073" y="2129"/>
                  </a:cubicBezTo>
                  <a:cubicBezTo>
                    <a:pt x="1335" y="2129"/>
                    <a:pt x="1603" y="2032"/>
                    <a:pt x="1821" y="1814"/>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69"/>
            <p:cNvSpPr/>
            <p:nvPr/>
          </p:nvSpPr>
          <p:spPr>
            <a:xfrm>
              <a:off x="4504050" y="3856775"/>
              <a:ext cx="62200" cy="53250"/>
            </a:xfrm>
            <a:custGeom>
              <a:avLst/>
              <a:gdLst/>
              <a:ahLst/>
              <a:cxnLst/>
              <a:rect l="l" t="t" r="r" b="b"/>
              <a:pathLst>
                <a:path w="2488" h="2130" extrusionOk="0">
                  <a:moveTo>
                    <a:pt x="1065" y="1"/>
                  </a:moveTo>
                  <a:cubicBezTo>
                    <a:pt x="480" y="1"/>
                    <a:pt x="0" y="472"/>
                    <a:pt x="0" y="1066"/>
                  </a:cubicBezTo>
                  <a:cubicBezTo>
                    <a:pt x="0" y="1704"/>
                    <a:pt x="525" y="2129"/>
                    <a:pt x="1073" y="2129"/>
                  </a:cubicBezTo>
                  <a:cubicBezTo>
                    <a:pt x="1335" y="2129"/>
                    <a:pt x="1603" y="2032"/>
                    <a:pt x="1821" y="1814"/>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6" name="Google Shape;1496;p69"/>
            <p:cNvSpPr/>
            <p:nvPr/>
          </p:nvSpPr>
          <p:spPr>
            <a:xfrm>
              <a:off x="4504050" y="3780375"/>
              <a:ext cx="62400" cy="53425"/>
            </a:xfrm>
            <a:custGeom>
              <a:avLst/>
              <a:gdLst/>
              <a:ahLst/>
              <a:cxnLst/>
              <a:rect l="l" t="t" r="r" b="b"/>
              <a:pathLst>
                <a:path w="2496" h="2137" extrusionOk="0">
                  <a:moveTo>
                    <a:pt x="1065" y="0"/>
                  </a:moveTo>
                  <a:cubicBezTo>
                    <a:pt x="480" y="0"/>
                    <a:pt x="0" y="480"/>
                    <a:pt x="0" y="1065"/>
                  </a:cubicBezTo>
                  <a:cubicBezTo>
                    <a:pt x="0" y="1709"/>
                    <a:pt x="529" y="2137"/>
                    <a:pt x="1077" y="2137"/>
                  </a:cubicBezTo>
                  <a:cubicBezTo>
                    <a:pt x="1339" y="2137"/>
                    <a:pt x="1606" y="2039"/>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7" name="Google Shape;1497;p69"/>
            <p:cNvSpPr/>
            <p:nvPr/>
          </p:nvSpPr>
          <p:spPr>
            <a:xfrm>
              <a:off x="4504050" y="3704150"/>
              <a:ext cx="62200" cy="53450"/>
            </a:xfrm>
            <a:custGeom>
              <a:avLst/>
              <a:gdLst/>
              <a:ahLst/>
              <a:cxnLst/>
              <a:rect l="l" t="t" r="r" b="b"/>
              <a:pathLst>
                <a:path w="2488" h="2138" extrusionOk="0">
                  <a:moveTo>
                    <a:pt x="1065" y="1"/>
                  </a:moveTo>
                  <a:cubicBezTo>
                    <a:pt x="480" y="1"/>
                    <a:pt x="0" y="480"/>
                    <a:pt x="0" y="1066"/>
                  </a:cubicBezTo>
                  <a:cubicBezTo>
                    <a:pt x="0" y="1709"/>
                    <a:pt x="525" y="2137"/>
                    <a:pt x="1074" y="2137"/>
                  </a:cubicBezTo>
                  <a:cubicBezTo>
                    <a:pt x="1336" y="2137"/>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8" name="Google Shape;1498;p69"/>
            <p:cNvSpPr/>
            <p:nvPr/>
          </p:nvSpPr>
          <p:spPr>
            <a:xfrm>
              <a:off x="4427825" y="3932800"/>
              <a:ext cx="62425" cy="53425"/>
            </a:xfrm>
            <a:custGeom>
              <a:avLst/>
              <a:gdLst/>
              <a:ahLst/>
              <a:cxnLst/>
              <a:rect l="l" t="t" r="r" b="b"/>
              <a:pathLst>
                <a:path w="2497" h="2137" extrusionOk="0">
                  <a:moveTo>
                    <a:pt x="1065" y="0"/>
                  </a:moveTo>
                  <a:cubicBezTo>
                    <a:pt x="480" y="8"/>
                    <a:pt x="9" y="480"/>
                    <a:pt x="1" y="1065"/>
                  </a:cubicBezTo>
                  <a:cubicBezTo>
                    <a:pt x="1" y="1709"/>
                    <a:pt x="526" y="2137"/>
                    <a:pt x="1074" y="2137"/>
                  </a:cubicBezTo>
                  <a:cubicBezTo>
                    <a:pt x="1336" y="2137"/>
                    <a:pt x="1603" y="2039"/>
                    <a:pt x="1822"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9" name="Google Shape;1499;p69"/>
            <p:cNvSpPr/>
            <p:nvPr/>
          </p:nvSpPr>
          <p:spPr>
            <a:xfrm>
              <a:off x="4427825" y="3856775"/>
              <a:ext cx="62350" cy="53250"/>
            </a:xfrm>
            <a:custGeom>
              <a:avLst/>
              <a:gdLst/>
              <a:ahLst/>
              <a:cxnLst/>
              <a:rect l="l" t="t" r="r" b="b"/>
              <a:pathLst>
                <a:path w="2494" h="2130" extrusionOk="0">
                  <a:moveTo>
                    <a:pt x="1075" y="1"/>
                  </a:moveTo>
                  <a:cubicBezTo>
                    <a:pt x="1072" y="1"/>
                    <a:pt x="1069" y="1"/>
                    <a:pt x="1065" y="1"/>
                  </a:cubicBezTo>
                  <a:cubicBezTo>
                    <a:pt x="480" y="1"/>
                    <a:pt x="9" y="472"/>
                    <a:pt x="1" y="1066"/>
                  </a:cubicBezTo>
                  <a:cubicBezTo>
                    <a:pt x="1" y="1704"/>
                    <a:pt x="525" y="2129"/>
                    <a:pt x="1073" y="2129"/>
                  </a:cubicBezTo>
                  <a:cubicBezTo>
                    <a:pt x="1335" y="2129"/>
                    <a:pt x="1603" y="2032"/>
                    <a:pt x="1822" y="1814"/>
                  </a:cubicBezTo>
                  <a:cubicBezTo>
                    <a:pt x="2494" y="1149"/>
                    <a:pt x="2020" y="1"/>
                    <a:pt x="107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1500;p69"/>
            <p:cNvSpPr/>
            <p:nvPr/>
          </p:nvSpPr>
          <p:spPr>
            <a:xfrm>
              <a:off x="4427825" y="3780375"/>
              <a:ext cx="62425" cy="53425"/>
            </a:xfrm>
            <a:custGeom>
              <a:avLst/>
              <a:gdLst/>
              <a:ahLst/>
              <a:cxnLst/>
              <a:rect l="l" t="t" r="r" b="b"/>
              <a:pathLst>
                <a:path w="2497" h="2137" extrusionOk="0">
                  <a:moveTo>
                    <a:pt x="1065" y="0"/>
                  </a:moveTo>
                  <a:cubicBezTo>
                    <a:pt x="480" y="0"/>
                    <a:pt x="1" y="480"/>
                    <a:pt x="1" y="1065"/>
                  </a:cubicBezTo>
                  <a:cubicBezTo>
                    <a:pt x="1" y="1709"/>
                    <a:pt x="529" y="2137"/>
                    <a:pt x="1080" y="2137"/>
                  </a:cubicBezTo>
                  <a:cubicBezTo>
                    <a:pt x="1343" y="2137"/>
                    <a:pt x="1612" y="2039"/>
                    <a:pt x="1830"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1" name="Google Shape;1501;p69"/>
            <p:cNvSpPr/>
            <p:nvPr/>
          </p:nvSpPr>
          <p:spPr>
            <a:xfrm>
              <a:off x="4351600" y="3171075"/>
              <a:ext cx="62425" cy="53350"/>
            </a:xfrm>
            <a:custGeom>
              <a:avLst/>
              <a:gdLst/>
              <a:ahLst/>
              <a:cxnLst/>
              <a:rect l="l" t="t" r="r" b="b"/>
              <a:pathLst>
                <a:path w="2497" h="2134" extrusionOk="0">
                  <a:moveTo>
                    <a:pt x="1074" y="0"/>
                  </a:moveTo>
                  <a:cubicBezTo>
                    <a:pt x="481" y="0"/>
                    <a:pt x="9" y="472"/>
                    <a:pt x="1" y="1065"/>
                  </a:cubicBezTo>
                  <a:cubicBezTo>
                    <a:pt x="1" y="1709"/>
                    <a:pt x="530" y="2133"/>
                    <a:pt x="1079" y="2133"/>
                  </a:cubicBezTo>
                  <a:cubicBezTo>
                    <a:pt x="1340" y="2133"/>
                    <a:pt x="1607" y="2037"/>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2" name="Google Shape;1502;p69"/>
            <p:cNvSpPr/>
            <p:nvPr/>
          </p:nvSpPr>
          <p:spPr>
            <a:xfrm>
              <a:off x="4351600" y="3247075"/>
              <a:ext cx="62425" cy="53450"/>
            </a:xfrm>
            <a:custGeom>
              <a:avLst/>
              <a:gdLst/>
              <a:ahLst/>
              <a:cxnLst/>
              <a:rect l="l" t="t" r="r" b="b"/>
              <a:pathLst>
                <a:path w="2497" h="2138" extrusionOk="0">
                  <a:moveTo>
                    <a:pt x="1074" y="1"/>
                  </a:moveTo>
                  <a:cubicBezTo>
                    <a:pt x="481" y="9"/>
                    <a:pt x="9" y="480"/>
                    <a:pt x="1" y="1074"/>
                  </a:cubicBezTo>
                  <a:cubicBezTo>
                    <a:pt x="1" y="1712"/>
                    <a:pt x="529" y="2137"/>
                    <a:pt x="1077" y="2137"/>
                  </a:cubicBezTo>
                  <a:cubicBezTo>
                    <a:pt x="1339" y="2137"/>
                    <a:pt x="1606" y="2040"/>
                    <a:pt x="1822" y="1822"/>
                  </a:cubicBezTo>
                  <a:cubicBezTo>
                    <a:pt x="2497" y="1155"/>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3" name="Google Shape;1503;p69"/>
            <p:cNvSpPr/>
            <p:nvPr/>
          </p:nvSpPr>
          <p:spPr>
            <a:xfrm>
              <a:off x="3970950" y="2790200"/>
              <a:ext cx="62225" cy="53350"/>
            </a:xfrm>
            <a:custGeom>
              <a:avLst/>
              <a:gdLst/>
              <a:ahLst/>
              <a:cxnLst/>
              <a:rect l="l" t="t" r="r" b="b"/>
              <a:pathLst>
                <a:path w="2489" h="2134" extrusionOk="0">
                  <a:moveTo>
                    <a:pt x="1065" y="1"/>
                  </a:moveTo>
                  <a:cubicBezTo>
                    <a:pt x="472" y="1"/>
                    <a:pt x="1" y="480"/>
                    <a:pt x="1" y="1066"/>
                  </a:cubicBezTo>
                  <a:cubicBezTo>
                    <a:pt x="1" y="1709"/>
                    <a:pt x="526" y="2134"/>
                    <a:pt x="1072" y="2134"/>
                  </a:cubicBezTo>
                  <a:cubicBezTo>
                    <a:pt x="1333" y="2134"/>
                    <a:pt x="1598" y="2037"/>
                    <a:pt x="1813"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1504;p69"/>
            <p:cNvSpPr/>
            <p:nvPr/>
          </p:nvSpPr>
          <p:spPr>
            <a:xfrm>
              <a:off x="3970950" y="2866425"/>
              <a:ext cx="62225" cy="53275"/>
            </a:xfrm>
            <a:custGeom>
              <a:avLst/>
              <a:gdLst/>
              <a:ahLst/>
              <a:cxnLst/>
              <a:rect l="l" t="t" r="r" b="b"/>
              <a:pathLst>
                <a:path w="2489" h="2131" extrusionOk="0">
                  <a:moveTo>
                    <a:pt x="1065" y="0"/>
                  </a:moveTo>
                  <a:cubicBezTo>
                    <a:pt x="472" y="0"/>
                    <a:pt x="1" y="472"/>
                    <a:pt x="1" y="1065"/>
                  </a:cubicBezTo>
                  <a:cubicBezTo>
                    <a:pt x="1" y="1707"/>
                    <a:pt x="523" y="2131"/>
                    <a:pt x="1067" y="2131"/>
                  </a:cubicBezTo>
                  <a:cubicBezTo>
                    <a:pt x="1329" y="2131"/>
                    <a:pt x="1597" y="2032"/>
                    <a:pt x="1813" y="1813"/>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1505;p69"/>
            <p:cNvSpPr/>
            <p:nvPr/>
          </p:nvSpPr>
          <p:spPr>
            <a:xfrm>
              <a:off x="3970950" y="2942425"/>
              <a:ext cx="62225" cy="53450"/>
            </a:xfrm>
            <a:custGeom>
              <a:avLst/>
              <a:gdLst/>
              <a:ahLst/>
              <a:cxnLst/>
              <a:rect l="l" t="t" r="r" b="b"/>
              <a:pathLst>
                <a:path w="2489" h="2138" extrusionOk="0">
                  <a:moveTo>
                    <a:pt x="1065" y="1"/>
                  </a:moveTo>
                  <a:cubicBezTo>
                    <a:pt x="472" y="1"/>
                    <a:pt x="1" y="480"/>
                    <a:pt x="1" y="1066"/>
                  </a:cubicBezTo>
                  <a:cubicBezTo>
                    <a:pt x="1" y="1709"/>
                    <a:pt x="526" y="2137"/>
                    <a:pt x="1072" y="2137"/>
                  </a:cubicBezTo>
                  <a:cubicBezTo>
                    <a:pt x="1332" y="2137"/>
                    <a:pt x="1598" y="2040"/>
                    <a:pt x="1813" y="1822"/>
                  </a:cubicBezTo>
                  <a:cubicBezTo>
                    <a:pt x="2488" y="1155"/>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6" name="Google Shape;1506;p69"/>
            <p:cNvSpPr/>
            <p:nvPr/>
          </p:nvSpPr>
          <p:spPr>
            <a:xfrm>
              <a:off x="3970950" y="3018650"/>
              <a:ext cx="62225" cy="53425"/>
            </a:xfrm>
            <a:custGeom>
              <a:avLst/>
              <a:gdLst/>
              <a:ahLst/>
              <a:cxnLst/>
              <a:rect l="l" t="t" r="r" b="b"/>
              <a:pathLst>
                <a:path w="2489" h="2137" extrusionOk="0">
                  <a:moveTo>
                    <a:pt x="1065" y="0"/>
                  </a:moveTo>
                  <a:cubicBezTo>
                    <a:pt x="472" y="0"/>
                    <a:pt x="1" y="480"/>
                    <a:pt x="1" y="1065"/>
                  </a:cubicBezTo>
                  <a:cubicBezTo>
                    <a:pt x="1" y="1709"/>
                    <a:pt x="526" y="2137"/>
                    <a:pt x="1072" y="2137"/>
                  </a:cubicBezTo>
                  <a:cubicBezTo>
                    <a:pt x="1332" y="2137"/>
                    <a:pt x="1598" y="2039"/>
                    <a:pt x="1813"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7" name="Google Shape;1507;p69"/>
            <p:cNvSpPr/>
            <p:nvPr/>
          </p:nvSpPr>
          <p:spPr>
            <a:xfrm>
              <a:off x="3970950" y="3094850"/>
              <a:ext cx="62225" cy="53350"/>
            </a:xfrm>
            <a:custGeom>
              <a:avLst/>
              <a:gdLst/>
              <a:ahLst/>
              <a:cxnLst/>
              <a:rect l="l" t="t" r="r" b="b"/>
              <a:pathLst>
                <a:path w="2489" h="2134" extrusionOk="0">
                  <a:moveTo>
                    <a:pt x="1065" y="1"/>
                  </a:moveTo>
                  <a:cubicBezTo>
                    <a:pt x="472" y="1"/>
                    <a:pt x="1" y="480"/>
                    <a:pt x="1" y="1066"/>
                  </a:cubicBezTo>
                  <a:cubicBezTo>
                    <a:pt x="1" y="1709"/>
                    <a:pt x="526" y="2134"/>
                    <a:pt x="1072" y="2134"/>
                  </a:cubicBezTo>
                  <a:cubicBezTo>
                    <a:pt x="1333" y="2134"/>
                    <a:pt x="1598" y="2037"/>
                    <a:pt x="1813"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8" name="Google Shape;1508;p69"/>
            <p:cNvSpPr/>
            <p:nvPr/>
          </p:nvSpPr>
          <p:spPr>
            <a:xfrm>
              <a:off x="3970950" y="3171075"/>
              <a:ext cx="62225" cy="53350"/>
            </a:xfrm>
            <a:custGeom>
              <a:avLst/>
              <a:gdLst/>
              <a:ahLst/>
              <a:cxnLst/>
              <a:rect l="l" t="t" r="r" b="b"/>
              <a:pathLst>
                <a:path w="2489" h="2134" extrusionOk="0">
                  <a:moveTo>
                    <a:pt x="1065" y="0"/>
                  </a:moveTo>
                  <a:cubicBezTo>
                    <a:pt x="472" y="0"/>
                    <a:pt x="1" y="472"/>
                    <a:pt x="1" y="1065"/>
                  </a:cubicBezTo>
                  <a:cubicBezTo>
                    <a:pt x="1" y="1709"/>
                    <a:pt x="526" y="2133"/>
                    <a:pt x="1072" y="2133"/>
                  </a:cubicBezTo>
                  <a:cubicBezTo>
                    <a:pt x="1333" y="2133"/>
                    <a:pt x="1598" y="2037"/>
                    <a:pt x="1813"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9" name="Google Shape;1509;p69"/>
            <p:cNvSpPr/>
            <p:nvPr/>
          </p:nvSpPr>
          <p:spPr>
            <a:xfrm>
              <a:off x="3970950" y="3247075"/>
              <a:ext cx="62225" cy="53450"/>
            </a:xfrm>
            <a:custGeom>
              <a:avLst/>
              <a:gdLst/>
              <a:ahLst/>
              <a:cxnLst/>
              <a:rect l="l" t="t" r="r" b="b"/>
              <a:pathLst>
                <a:path w="2489" h="2138" extrusionOk="0">
                  <a:moveTo>
                    <a:pt x="1065" y="1"/>
                  </a:moveTo>
                  <a:cubicBezTo>
                    <a:pt x="472" y="9"/>
                    <a:pt x="1" y="480"/>
                    <a:pt x="1" y="1074"/>
                  </a:cubicBezTo>
                  <a:cubicBezTo>
                    <a:pt x="1" y="1712"/>
                    <a:pt x="525" y="2137"/>
                    <a:pt x="1071" y="2137"/>
                  </a:cubicBezTo>
                  <a:cubicBezTo>
                    <a:pt x="1332" y="2137"/>
                    <a:pt x="1598" y="2040"/>
                    <a:pt x="1813" y="1822"/>
                  </a:cubicBezTo>
                  <a:cubicBezTo>
                    <a:pt x="2488" y="1155"/>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1510;p69"/>
            <p:cNvSpPr/>
            <p:nvPr/>
          </p:nvSpPr>
          <p:spPr>
            <a:xfrm>
              <a:off x="3970950" y="3323300"/>
              <a:ext cx="62225" cy="53425"/>
            </a:xfrm>
            <a:custGeom>
              <a:avLst/>
              <a:gdLst/>
              <a:ahLst/>
              <a:cxnLst/>
              <a:rect l="l" t="t" r="r" b="b"/>
              <a:pathLst>
                <a:path w="2489" h="2137" extrusionOk="0">
                  <a:moveTo>
                    <a:pt x="1065" y="0"/>
                  </a:moveTo>
                  <a:cubicBezTo>
                    <a:pt x="472" y="0"/>
                    <a:pt x="1" y="480"/>
                    <a:pt x="1" y="1065"/>
                  </a:cubicBezTo>
                  <a:cubicBezTo>
                    <a:pt x="1" y="1709"/>
                    <a:pt x="526" y="2137"/>
                    <a:pt x="1072" y="2137"/>
                  </a:cubicBezTo>
                  <a:cubicBezTo>
                    <a:pt x="1332" y="2137"/>
                    <a:pt x="1598" y="2039"/>
                    <a:pt x="1813" y="1821"/>
                  </a:cubicBezTo>
                  <a:cubicBezTo>
                    <a:pt x="2488" y="1154"/>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1" name="Google Shape;1511;p69"/>
            <p:cNvSpPr/>
            <p:nvPr/>
          </p:nvSpPr>
          <p:spPr>
            <a:xfrm>
              <a:off x="3970950" y="3399500"/>
              <a:ext cx="62225" cy="53350"/>
            </a:xfrm>
            <a:custGeom>
              <a:avLst/>
              <a:gdLst/>
              <a:ahLst/>
              <a:cxnLst/>
              <a:rect l="l" t="t" r="r" b="b"/>
              <a:pathLst>
                <a:path w="2489" h="2134" extrusionOk="0">
                  <a:moveTo>
                    <a:pt x="1065" y="1"/>
                  </a:moveTo>
                  <a:cubicBezTo>
                    <a:pt x="472" y="1"/>
                    <a:pt x="1" y="480"/>
                    <a:pt x="1" y="1066"/>
                  </a:cubicBezTo>
                  <a:cubicBezTo>
                    <a:pt x="1" y="1709"/>
                    <a:pt x="526" y="2134"/>
                    <a:pt x="1072" y="2134"/>
                  </a:cubicBezTo>
                  <a:cubicBezTo>
                    <a:pt x="1333" y="2134"/>
                    <a:pt x="1598" y="2037"/>
                    <a:pt x="1813"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2" name="Google Shape;1512;p69"/>
            <p:cNvSpPr/>
            <p:nvPr/>
          </p:nvSpPr>
          <p:spPr>
            <a:xfrm>
              <a:off x="3970950" y="3475725"/>
              <a:ext cx="62225" cy="53350"/>
            </a:xfrm>
            <a:custGeom>
              <a:avLst/>
              <a:gdLst/>
              <a:ahLst/>
              <a:cxnLst/>
              <a:rect l="l" t="t" r="r" b="b"/>
              <a:pathLst>
                <a:path w="2489" h="2134" extrusionOk="0">
                  <a:moveTo>
                    <a:pt x="1065" y="0"/>
                  </a:moveTo>
                  <a:cubicBezTo>
                    <a:pt x="472" y="0"/>
                    <a:pt x="1" y="472"/>
                    <a:pt x="1" y="1065"/>
                  </a:cubicBezTo>
                  <a:cubicBezTo>
                    <a:pt x="1" y="1709"/>
                    <a:pt x="526" y="2133"/>
                    <a:pt x="1072" y="2133"/>
                  </a:cubicBezTo>
                  <a:cubicBezTo>
                    <a:pt x="1333" y="2133"/>
                    <a:pt x="1598" y="2037"/>
                    <a:pt x="1813"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3" name="Google Shape;1513;p69"/>
            <p:cNvSpPr/>
            <p:nvPr/>
          </p:nvSpPr>
          <p:spPr>
            <a:xfrm>
              <a:off x="3970950" y="3551925"/>
              <a:ext cx="62225" cy="53250"/>
            </a:xfrm>
            <a:custGeom>
              <a:avLst/>
              <a:gdLst/>
              <a:ahLst/>
              <a:cxnLst/>
              <a:rect l="l" t="t" r="r" b="b"/>
              <a:pathLst>
                <a:path w="2489" h="2130" extrusionOk="0">
                  <a:moveTo>
                    <a:pt x="1065" y="1"/>
                  </a:moveTo>
                  <a:cubicBezTo>
                    <a:pt x="472" y="1"/>
                    <a:pt x="1" y="472"/>
                    <a:pt x="1" y="1066"/>
                  </a:cubicBezTo>
                  <a:cubicBezTo>
                    <a:pt x="1" y="1704"/>
                    <a:pt x="525" y="2129"/>
                    <a:pt x="1071" y="2129"/>
                  </a:cubicBezTo>
                  <a:cubicBezTo>
                    <a:pt x="1332" y="2129"/>
                    <a:pt x="1598" y="2032"/>
                    <a:pt x="1813" y="1814"/>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4" name="Google Shape;1514;p69"/>
            <p:cNvSpPr/>
            <p:nvPr/>
          </p:nvSpPr>
          <p:spPr>
            <a:xfrm>
              <a:off x="3970950" y="3627950"/>
              <a:ext cx="62225" cy="53425"/>
            </a:xfrm>
            <a:custGeom>
              <a:avLst/>
              <a:gdLst/>
              <a:ahLst/>
              <a:cxnLst/>
              <a:rect l="l" t="t" r="r" b="b"/>
              <a:pathLst>
                <a:path w="2489" h="2137" extrusionOk="0">
                  <a:moveTo>
                    <a:pt x="1065" y="0"/>
                  </a:moveTo>
                  <a:cubicBezTo>
                    <a:pt x="472" y="8"/>
                    <a:pt x="1" y="480"/>
                    <a:pt x="1" y="1073"/>
                  </a:cubicBezTo>
                  <a:cubicBezTo>
                    <a:pt x="1" y="1711"/>
                    <a:pt x="525" y="2137"/>
                    <a:pt x="1071" y="2137"/>
                  </a:cubicBezTo>
                  <a:cubicBezTo>
                    <a:pt x="1332" y="2137"/>
                    <a:pt x="1598" y="2039"/>
                    <a:pt x="1813" y="1821"/>
                  </a:cubicBezTo>
                  <a:cubicBezTo>
                    <a:pt x="2488" y="1154"/>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5" name="Google Shape;1515;p69"/>
            <p:cNvSpPr/>
            <p:nvPr/>
          </p:nvSpPr>
          <p:spPr>
            <a:xfrm>
              <a:off x="3970950" y="3704150"/>
              <a:ext cx="62225" cy="53450"/>
            </a:xfrm>
            <a:custGeom>
              <a:avLst/>
              <a:gdLst/>
              <a:ahLst/>
              <a:cxnLst/>
              <a:rect l="l" t="t" r="r" b="b"/>
              <a:pathLst>
                <a:path w="2489" h="2138" extrusionOk="0">
                  <a:moveTo>
                    <a:pt x="1065" y="1"/>
                  </a:moveTo>
                  <a:cubicBezTo>
                    <a:pt x="472" y="1"/>
                    <a:pt x="1" y="480"/>
                    <a:pt x="1" y="1066"/>
                  </a:cubicBezTo>
                  <a:cubicBezTo>
                    <a:pt x="1" y="1709"/>
                    <a:pt x="526" y="2137"/>
                    <a:pt x="1072" y="2137"/>
                  </a:cubicBezTo>
                  <a:cubicBezTo>
                    <a:pt x="1332" y="2137"/>
                    <a:pt x="1598" y="2040"/>
                    <a:pt x="1813"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6" name="Google Shape;1516;p69"/>
            <p:cNvSpPr/>
            <p:nvPr/>
          </p:nvSpPr>
          <p:spPr>
            <a:xfrm>
              <a:off x="3970950" y="3780375"/>
              <a:ext cx="62425" cy="53425"/>
            </a:xfrm>
            <a:custGeom>
              <a:avLst/>
              <a:gdLst/>
              <a:ahLst/>
              <a:cxnLst/>
              <a:rect l="l" t="t" r="r" b="b"/>
              <a:pathLst>
                <a:path w="2497" h="2137" extrusionOk="0">
                  <a:moveTo>
                    <a:pt x="1065" y="0"/>
                  </a:moveTo>
                  <a:cubicBezTo>
                    <a:pt x="472" y="0"/>
                    <a:pt x="1" y="480"/>
                    <a:pt x="1" y="1065"/>
                  </a:cubicBezTo>
                  <a:cubicBezTo>
                    <a:pt x="1" y="1709"/>
                    <a:pt x="526" y="2137"/>
                    <a:pt x="1074" y="2137"/>
                  </a:cubicBezTo>
                  <a:cubicBezTo>
                    <a:pt x="1336" y="2137"/>
                    <a:pt x="1603" y="2039"/>
                    <a:pt x="1822"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7" name="Google Shape;1517;p69"/>
            <p:cNvSpPr/>
            <p:nvPr/>
          </p:nvSpPr>
          <p:spPr>
            <a:xfrm>
              <a:off x="3970950" y="3856775"/>
              <a:ext cx="62225" cy="53250"/>
            </a:xfrm>
            <a:custGeom>
              <a:avLst/>
              <a:gdLst/>
              <a:ahLst/>
              <a:cxnLst/>
              <a:rect l="l" t="t" r="r" b="b"/>
              <a:pathLst>
                <a:path w="2489" h="2130" extrusionOk="0">
                  <a:moveTo>
                    <a:pt x="1065" y="1"/>
                  </a:moveTo>
                  <a:cubicBezTo>
                    <a:pt x="472" y="1"/>
                    <a:pt x="1" y="472"/>
                    <a:pt x="1" y="1066"/>
                  </a:cubicBezTo>
                  <a:cubicBezTo>
                    <a:pt x="1" y="1704"/>
                    <a:pt x="525" y="2129"/>
                    <a:pt x="1071" y="2129"/>
                  </a:cubicBezTo>
                  <a:cubicBezTo>
                    <a:pt x="1332" y="2129"/>
                    <a:pt x="1598" y="2032"/>
                    <a:pt x="1813" y="1814"/>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8" name="Google Shape;1518;p69"/>
            <p:cNvSpPr/>
            <p:nvPr/>
          </p:nvSpPr>
          <p:spPr>
            <a:xfrm>
              <a:off x="3970950" y="4009000"/>
              <a:ext cx="62225" cy="53350"/>
            </a:xfrm>
            <a:custGeom>
              <a:avLst/>
              <a:gdLst/>
              <a:ahLst/>
              <a:cxnLst/>
              <a:rect l="l" t="t" r="r" b="b"/>
              <a:pathLst>
                <a:path w="2489" h="2134" extrusionOk="0">
                  <a:moveTo>
                    <a:pt x="1065" y="1"/>
                  </a:moveTo>
                  <a:cubicBezTo>
                    <a:pt x="472" y="1"/>
                    <a:pt x="1" y="480"/>
                    <a:pt x="1" y="1066"/>
                  </a:cubicBezTo>
                  <a:cubicBezTo>
                    <a:pt x="1" y="1710"/>
                    <a:pt x="526" y="2134"/>
                    <a:pt x="1072" y="2134"/>
                  </a:cubicBezTo>
                  <a:cubicBezTo>
                    <a:pt x="1333" y="2134"/>
                    <a:pt x="1598" y="2037"/>
                    <a:pt x="1813"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9" name="Google Shape;1519;p69"/>
            <p:cNvSpPr/>
            <p:nvPr/>
          </p:nvSpPr>
          <p:spPr>
            <a:xfrm>
              <a:off x="4046950" y="2790200"/>
              <a:ext cx="62425" cy="53350"/>
            </a:xfrm>
            <a:custGeom>
              <a:avLst/>
              <a:gdLst/>
              <a:ahLst/>
              <a:cxnLst/>
              <a:rect l="l" t="t" r="r" b="b"/>
              <a:pathLst>
                <a:path w="2497" h="2134" extrusionOk="0">
                  <a:moveTo>
                    <a:pt x="1074" y="1"/>
                  </a:moveTo>
                  <a:cubicBezTo>
                    <a:pt x="481" y="1"/>
                    <a:pt x="9" y="480"/>
                    <a:pt x="1" y="1066"/>
                  </a:cubicBezTo>
                  <a:cubicBezTo>
                    <a:pt x="1" y="1709"/>
                    <a:pt x="530" y="2134"/>
                    <a:pt x="1079" y="2134"/>
                  </a:cubicBezTo>
                  <a:cubicBezTo>
                    <a:pt x="1340" y="2134"/>
                    <a:pt x="1607" y="2037"/>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0" name="Google Shape;1520;p69"/>
            <p:cNvSpPr/>
            <p:nvPr/>
          </p:nvSpPr>
          <p:spPr>
            <a:xfrm>
              <a:off x="4046950" y="2866425"/>
              <a:ext cx="62425" cy="53275"/>
            </a:xfrm>
            <a:custGeom>
              <a:avLst/>
              <a:gdLst/>
              <a:ahLst/>
              <a:cxnLst/>
              <a:rect l="l" t="t" r="r" b="b"/>
              <a:pathLst>
                <a:path w="2497" h="2131" extrusionOk="0">
                  <a:moveTo>
                    <a:pt x="1074" y="0"/>
                  </a:moveTo>
                  <a:cubicBezTo>
                    <a:pt x="481" y="0"/>
                    <a:pt x="9" y="472"/>
                    <a:pt x="1" y="1065"/>
                  </a:cubicBezTo>
                  <a:cubicBezTo>
                    <a:pt x="1" y="1707"/>
                    <a:pt x="527" y="2131"/>
                    <a:pt x="1074" y="2131"/>
                  </a:cubicBezTo>
                  <a:cubicBezTo>
                    <a:pt x="1337" y="2131"/>
                    <a:pt x="1605" y="2032"/>
                    <a:pt x="1822" y="1813"/>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1521;p69"/>
            <p:cNvSpPr/>
            <p:nvPr/>
          </p:nvSpPr>
          <p:spPr>
            <a:xfrm>
              <a:off x="4046950" y="2942425"/>
              <a:ext cx="62425" cy="53450"/>
            </a:xfrm>
            <a:custGeom>
              <a:avLst/>
              <a:gdLst/>
              <a:ahLst/>
              <a:cxnLst/>
              <a:rect l="l" t="t" r="r" b="b"/>
              <a:pathLst>
                <a:path w="2497" h="2138" extrusionOk="0">
                  <a:moveTo>
                    <a:pt x="1074" y="1"/>
                  </a:moveTo>
                  <a:cubicBezTo>
                    <a:pt x="481" y="9"/>
                    <a:pt x="9" y="480"/>
                    <a:pt x="1" y="1066"/>
                  </a:cubicBezTo>
                  <a:cubicBezTo>
                    <a:pt x="1" y="1709"/>
                    <a:pt x="530" y="2137"/>
                    <a:pt x="1078" y="2137"/>
                  </a:cubicBezTo>
                  <a:cubicBezTo>
                    <a:pt x="1340" y="2137"/>
                    <a:pt x="1607" y="2040"/>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2" name="Google Shape;1522;p69"/>
            <p:cNvSpPr/>
            <p:nvPr/>
          </p:nvSpPr>
          <p:spPr>
            <a:xfrm>
              <a:off x="4046950" y="3018650"/>
              <a:ext cx="62425" cy="53425"/>
            </a:xfrm>
            <a:custGeom>
              <a:avLst/>
              <a:gdLst/>
              <a:ahLst/>
              <a:cxnLst/>
              <a:rect l="l" t="t" r="r" b="b"/>
              <a:pathLst>
                <a:path w="2497" h="2137" extrusionOk="0">
                  <a:moveTo>
                    <a:pt x="1074" y="0"/>
                  </a:moveTo>
                  <a:cubicBezTo>
                    <a:pt x="481" y="0"/>
                    <a:pt x="9" y="480"/>
                    <a:pt x="1" y="1065"/>
                  </a:cubicBezTo>
                  <a:cubicBezTo>
                    <a:pt x="1" y="1709"/>
                    <a:pt x="530" y="2137"/>
                    <a:pt x="1078" y="2137"/>
                  </a:cubicBezTo>
                  <a:cubicBezTo>
                    <a:pt x="1340" y="2137"/>
                    <a:pt x="1607" y="2039"/>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3" name="Google Shape;1523;p69"/>
            <p:cNvSpPr/>
            <p:nvPr/>
          </p:nvSpPr>
          <p:spPr>
            <a:xfrm>
              <a:off x="4046950" y="3094850"/>
              <a:ext cx="62425" cy="53350"/>
            </a:xfrm>
            <a:custGeom>
              <a:avLst/>
              <a:gdLst/>
              <a:ahLst/>
              <a:cxnLst/>
              <a:rect l="l" t="t" r="r" b="b"/>
              <a:pathLst>
                <a:path w="2497" h="2134" extrusionOk="0">
                  <a:moveTo>
                    <a:pt x="1074" y="1"/>
                  </a:moveTo>
                  <a:cubicBezTo>
                    <a:pt x="481" y="1"/>
                    <a:pt x="9" y="480"/>
                    <a:pt x="1" y="1066"/>
                  </a:cubicBezTo>
                  <a:cubicBezTo>
                    <a:pt x="1" y="1709"/>
                    <a:pt x="530" y="2134"/>
                    <a:pt x="1079" y="2134"/>
                  </a:cubicBezTo>
                  <a:cubicBezTo>
                    <a:pt x="1340" y="2134"/>
                    <a:pt x="1607" y="2037"/>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4" name="Google Shape;1524;p69"/>
            <p:cNvSpPr/>
            <p:nvPr/>
          </p:nvSpPr>
          <p:spPr>
            <a:xfrm>
              <a:off x="4046950" y="3171075"/>
              <a:ext cx="62425" cy="53275"/>
            </a:xfrm>
            <a:custGeom>
              <a:avLst/>
              <a:gdLst/>
              <a:ahLst/>
              <a:cxnLst/>
              <a:rect l="l" t="t" r="r" b="b"/>
              <a:pathLst>
                <a:path w="2497" h="2131" extrusionOk="0">
                  <a:moveTo>
                    <a:pt x="1074" y="0"/>
                  </a:moveTo>
                  <a:cubicBezTo>
                    <a:pt x="481" y="0"/>
                    <a:pt x="9" y="472"/>
                    <a:pt x="1" y="1065"/>
                  </a:cubicBezTo>
                  <a:cubicBezTo>
                    <a:pt x="1" y="1707"/>
                    <a:pt x="527" y="2131"/>
                    <a:pt x="1074" y="2131"/>
                  </a:cubicBezTo>
                  <a:cubicBezTo>
                    <a:pt x="1337" y="2131"/>
                    <a:pt x="1605" y="2032"/>
                    <a:pt x="1822" y="1813"/>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5" name="Google Shape;1525;p69"/>
            <p:cNvSpPr/>
            <p:nvPr/>
          </p:nvSpPr>
          <p:spPr>
            <a:xfrm>
              <a:off x="4046950" y="3247075"/>
              <a:ext cx="62425" cy="53450"/>
            </a:xfrm>
            <a:custGeom>
              <a:avLst/>
              <a:gdLst/>
              <a:ahLst/>
              <a:cxnLst/>
              <a:rect l="l" t="t" r="r" b="b"/>
              <a:pathLst>
                <a:path w="2497" h="2138" extrusionOk="0">
                  <a:moveTo>
                    <a:pt x="1074" y="1"/>
                  </a:moveTo>
                  <a:cubicBezTo>
                    <a:pt x="481" y="9"/>
                    <a:pt x="9" y="480"/>
                    <a:pt x="1" y="1074"/>
                  </a:cubicBezTo>
                  <a:cubicBezTo>
                    <a:pt x="1" y="1712"/>
                    <a:pt x="529" y="2137"/>
                    <a:pt x="1077" y="2137"/>
                  </a:cubicBezTo>
                  <a:cubicBezTo>
                    <a:pt x="1339" y="2137"/>
                    <a:pt x="1606" y="2040"/>
                    <a:pt x="1822" y="1822"/>
                  </a:cubicBezTo>
                  <a:cubicBezTo>
                    <a:pt x="2497" y="1155"/>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6" name="Google Shape;1526;p69"/>
            <p:cNvSpPr/>
            <p:nvPr/>
          </p:nvSpPr>
          <p:spPr>
            <a:xfrm>
              <a:off x="4046950" y="3323300"/>
              <a:ext cx="62425" cy="53425"/>
            </a:xfrm>
            <a:custGeom>
              <a:avLst/>
              <a:gdLst/>
              <a:ahLst/>
              <a:cxnLst/>
              <a:rect l="l" t="t" r="r" b="b"/>
              <a:pathLst>
                <a:path w="2497" h="2137" extrusionOk="0">
                  <a:moveTo>
                    <a:pt x="1074" y="0"/>
                  </a:moveTo>
                  <a:cubicBezTo>
                    <a:pt x="481" y="8"/>
                    <a:pt x="9" y="480"/>
                    <a:pt x="1" y="1065"/>
                  </a:cubicBezTo>
                  <a:cubicBezTo>
                    <a:pt x="1" y="1709"/>
                    <a:pt x="526" y="2137"/>
                    <a:pt x="1075" y="2137"/>
                  </a:cubicBezTo>
                  <a:cubicBezTo>
                    <a:pt x="1337" y="2137"/>
                    <a:pt x="1604" y="2039"/>
                    <a:pt x="1822" y="1821"/>
                  </a:cubicBezTo>
                  <a:cubicBezTo>
                    <a:pt x="2497" y="1154"/>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7" name="Google Shape;1527;p69"/>
            <p:cNvSpPr/>
            <p:nvPr/>
          </p:nvSpPr>
          <p:spPr>
            <a:xfrm>
              <a:off x="4046950" y="3399500"/>
              <a:ext cx="62425" cy="53350"/>
            </a:xfrm>
            <a:custGeom>
              <a:avLst/>
              <a:gdLst/>
              <a:ahLst/>
              <a:cxnLst/>
              <a:rect l="l" t="t" r="r" b="b"/>
              <a:pathLst>
                <a:path w="2497" h="2134" extrusionOk="0">
                  <a:moveTo>
                    <a:pt x="1074" y="1"/>
                  </a:moveTo>
                  <a:cubicBezTo>
                    <a:pt x="481" y="1"/>
                    <a:pt x="9" y="480"/>
                    <a:pt x="1" y="1066"/>
                  </a:cubicBezTo>
                  <a:cubicBezTo>
                    <a:pt x="1" y="1709"/>
                    <a:pt x="530" y="2134"/>
                    <a:pt x="1079" y="2134"/>
                  </a:cubicBezTo>
                  <a:cubicBezTo>
                    <a:pt x="1340" y="2134"/>
                    <a:pt x="1607" y="2037"/>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8" name="Google Shape;1528;p69"/>
            <p:cNvSpPr/>
            <p:nvPr/>
          </p:nvSpPr>
          <p:spPr>
            <a:xfrm>
              <a:off x="4046950" y="3475725"/>
              <a:ext cx="62425" cy="53350"/>
            </a:xfrm>
            <a:custGeom>
              <a:avLst/>
              <a:gdLst/>
              <a:ahLst/>
              <a:cxnLst/>
              <a:rect l="l" t="t" r="r" b="b"/>
              <a:pathLst>
                <a:path w="2497" h="2134" extrusionOk="0">
                  <a:moveTo>
                    <a:pt x="1074" y="0"/>
                  </a:moveTo>
                  <a:cubicBezTo>
                    <a:pt x="481" y="0"/>
                    <a:pt x="9" y="480"/>
                    <a:pt x="1" y="1065"/>
                  </a:cubicBezTo>
                  <a:cubicBezTo>
                    <a:pt x="1" y="1709"/>
                    <a:pt x="530" y="2133"/>
                    <a:pt x="1079" y="2133"/>
                  </a:cubicBezTo>
                  <a:cubicBezTo>
                    <a:pt x="1340" y="2133"/>
                    <a:pt x="1607" y="2037"/>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9" name="Google Shape;1529;p69"/>
            <p:cNvSpPr/>
            <p:nvPr/>
          </p:nvSpPr>
          <p:spPr>
            <a:xfrm>
              <a:off x="4046950" y="3551925"/>
              <a:ext cx="62425" cy="53250"/>
            </a:xfrm>
            <a:custGeom>
              <a:avLst/>
              <a:gdLst/>
              <a:ahLst/>
              <a:cxnLst/>
              <a:rect l="l" t="t" r="r" b="b"/>
              <a:pathLst>
                <a:path w="2497" h="2130" extrusionOk="0">
                  <a:moveTo>
                    <a:pt x="1074" y="1"/>
                  </a:moveTo>
                  <a:cubicBezTo>
                    <a:pt x="481" y="1"/>
                    <a:pt x="9" y="472"/>
                    <a:pt x="1" y="1066"/>
                  </a:cubicBezTo>
                  <a:cubicBezTo>
                    <a:pt x="1" y="1704"/>
                    <a:pt x="529" y="2129"/>
                    <a:pt x="1077" y="2129"/>
                  </a:cubicBezTo>
                  <a:cubicBezTo>
                    <a:pt x="1339" y="2129"/>
                    <a:pt x="1606" y="2032"/>
                    <a:pt x="1822" y="1814"/>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0" name="Google Shape;1530;p69"/>
            <p:cNvSpPr/>
            <p:nvPr/>
          </p:nvSpPr>
          <p:spPr>
            <a:xfrm>
              <a:off x="4046950" y="3627950"/>
              <a:ext cx="62425" cy="53425"/>
            </a:xfrm>
            <a:custGeom>
              <a:avLst/>
              <a:gdLst/>
              <a:ahLst/>
              <a:cxnLst/>
              <a:rect l="l" t="t" r="r" b="b"/>
              <a:pathLst>
                <a:path w="2497" h="2137" extrusionOk="0">
                  <a:moveTo>
                    <a:pt x="1074" y="0"/>
                  </a:moveTo>
                  <a:cubicBezTo>
                    <a:pt x="481" y="8"/>
                    <a:pt x="9" y="480"/>
                    <a:pt x="1" y="1073"/>
                  </a:cubicBezTo>
                  <a:cubicBezTo>
                    <a:pt x="1" y="1711"/>
                    <a:pt x="529" y="2137"/>
                    <a:pt x="1077" y="2137"/>
                  </a:cubicBezTo>
                  <a:cubicBezTo>
                    <a:pt x="1339" y="2137"/>
                    <a:pt x="1606" y="2039"/>
                    <a:pt x="1822" y="1821"/>
                  </a:cubicBezTo>
                  <a:cubicBezTo>
                    <a:pt x="2497" y="1154"/>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1" name="Google Shape;1531;p69"/>
            <p:cNvSpPr/>
            <p:nvPr/>
          </p:nvSpPr>
          <p:spPr>
            <a:xfrm>
              <a:off x="4046950" y="3704150"/>
              <a:ext cx="62425" cy="53450"/>
            </a:xfrm>
            <a:custGeom>
              <a:avLst/>
              <a:gdLst/>
              <a:ahLst/>
              <a:cxnLst/>
              <a:rect l="l" t="t" r="r" b="b"/>
              <a:pathLst>
                <a:path w="2497" h="2138" extrusionOk="0">
                  <a:moveTo>
                    <a:pt x="1074" y="1"/>
                  </a:moveTo>
                  <a:cubicBezTo>
                    <a:pt x="481" y="1"/>
                    <a:pt x="9" y="480"/>
                    <a:pt x="1" y="1066"/>
                  </a:cubicBezTo>
                  <a:cubicBezTo>
                    <a:pt x="1" y="1709"/>
                    <a:pt x="530" y="2137"/>
                    <a:pt x="1078" y="2137"/>
                  </a:cubicBezTo>
                  <a:cubicBezTo>
                    <a:pt x="1340" y="2137"/>
                    <a:pt x="1607" y="2040"/>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2" name="Google Shape;1532;p69"/>
            <p:cNvSpPr/>
            <p:nvPr/>
          </p:nvSpPr>
          <p:spPr>
            <a:xfrm>
              <a:off x="4123175" y="2790200"/>
              <a:ext cx="62425" cy="53350"/>
            </a:xfrm>
            <a:custGeom>
              <a:avLst/>
              <a:gdLst/>
              <a:ahLst/>
              <a:cxnLst/>
              <a:rect l="l" t="t" r="r" b="b"/>
              <a:pathLst>
                <a:path w="2497" h="2134" extrusionOk="0">
                  <a:moveTo>
                    <a:pt x="1065" y="1"/>
                  </a:moveTo>
                  <a:cubicBezTo>
                    <a:pt x="480" y="1"/>
                    <a:pt x="0" y="480"/>
                    <a:pt x="0" y="1066"/>
                  </a:cubicBezTo>
                  <a:cubicBezTo>
                    <a:pt x="0" y="1709"/>
                    <a:pt x="526" y="2134"/>
                    <a:pt x="1074" y="2134"/>
                  </a:cubicBezTo>
                  <a:cubicBezTo>
                    <a:pt x="1336" y="2134"/>
                    <a:pt x="1604" y="2037"/>
                    <a:pt x="1821"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1533;p69"/>
            <p:cNvSpPr/>
            <p:nvPr/>
          </p:nvSpPr>
          <p:spPr>
            <a:xfrm>
              <a:off x="4123175" y="2866425"/>
              <a:ext cx="62425" cy="53275"/>
            </a:xfrm>
            <a:custGeom>
              <a:avLst/>
              <a:gdLst/>
              <a:ahLst/>
              <a:cxnLst/>
              <a:rect l="l" t="t" r="r" b="b"/>
              <a:pathLst>
                <a:path w="2497" h="2131" extrusionOk="0">
                  <a:moveTo>
                    <a:pt x="1065" y="0"/>
                  </a:moveTo>
                  <a:cubicBezTo>
                    <a:pt x="480" y="0"/>
                    <a:pt x="0" y="472"/>
                    <a:pt x="0" y="1065"/>
                  </a:cubicBezTo>
                  <a:cubicBezTo>
                    <a:pt x="0" y="1707"/>
                    <a:pt x="523" y="2131"/>
                    <a:pt x="1070" y="2131"/>
                  </a:cubicBezTo>
                  <a:cubicBezTo>
                    <a:pt x="1333" y="2131"/>
                    <a:pt x="1602" y="2032"/>
                    <a:pt x="1821" y="1813"/>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4" name="Google Shape;1534;p69"/>
            <p:cNvSpPr/>
            <p:nvPr/>
          </p:nvSpPr>
          <p:spPr>
            <a:xfrm>
              <a:off x="4123175" y="2942425"/>
              <a:ext cx="62425" cy="53450"/>
            </a:xfrm>
            <a:custGeom>
              <a:avLst/>
              <a:gdLst/>
              <a:ahLst/>
              <a:cxnLst/>
              <a:rect l="l" t="t" r="r" b="b"/>
              <a:pathLst>
                <a:path w="2497" h="2138" extrusionOk="0">
                  <a:moveTo>
                    <a:pt x="1065" y="1"/>
                  </a:moveTo>
                  <a:cubicBezTo>
                    <a:pt x="480" y="1"/>
                    <a:pt x="0" y="480"/>
                    <a:pt x="0" y="1066"/>
                  </a:cubicBezTo>
                  <a:cubicBezTo>
                    <a:pt x="0" y="1709"/>
                    <a:pt x="526" y="2137"/>
                    <a:pt x="1074" y="2137"/>
                  </a:cubicBezTo>
                  <a:cubicBezTo>
                    <a:pt x="1336" y="2137"/>
                    <a:pt x="1603" y="2040"/>
                    <a:pt x="1821" y="1822"/>
                  </a:cubicBezTo>
                  <a:cubicBezTo>
                    <a:pt x="2496" y="1155"/>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5" name="Google Shape;1535;p69"/>
            <p:cNvSpPr/>
            <p:nvPr/>
          </p:nvSpPr>
          <p:spPr>
            <a:xfrm>
              <a:off x="4123175" y="3018650"/>
              <a:ext cx="62425" cy="53425"/>
            </a:xfrm>
            <a:custGeom>
              <a:avLst/>
              <a:gdLst/>
              <a:ahLst/>
              <a:cxnLst/>
              <a:rect l="l" t="t" r="r" b="b"/>
              <a:pathLst>
                <a:path w="2497" h="2137" extrusionOk="0">
                  <a:moveTo>
                    <a:pt x="1065" y="0"/>
                  </a:moveTo>
                  <a:cubicBezTo>
                    <a:pt x="480" y="0"/>
                    <a:pt x="0" y="480"/>
                    <a:pt x="0" y="1065"/>
                  </a:cubicBezTo>
                  <a:cubicBezTo>
                    <a:pt x="0" y="1709"/>
                    <a:pt x="526" y="2137"/>
                    <a:pt x="1074" y="2137"/>
                  </a:cubicBezTo>
                  <a:cubicBezTo>
                    <a:pt x="1336" y="2137"/>
                    <a:pt x="1603" y="2039"/>
                    <a:pt x="1821"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6" name="Google Shape;1536;p69"/>
            <p:cNvSpPr/>
            <p:nvPr/>
          </p:nvSpPr>
          <p:spPr>
            <a:xfrm>
              <a:off x="4123175" y="3094850"/>
              <a:ext cx="62425" cy="53350"/>
            </a:xfrm>
            <a:custGeom>
              <a:avLst/>
              <a:gdLst/>
              <a:ahLst/>
              <a:cxnLst/>
              <a:rect l="l" t="t" r="r" b="b"/>
              <a:pathLst>
                <a:path w="2497" h="2134" extrusionOk="0">
                  <a:moveTo>
                    <a:pt x="1065" y="1"/>
                  </a:moveTo>
                  <a:cubicBezTo>
                    <a:pt x="480" y="1"/>
                    <a:pt x="0" y="480"/>
                    <a:pt x="0" y="1066"/>
                  </a:cubicBezTo>
                  <a:cubicBezTo>
                    <a:pt x="0" y="1709"/>
                    <a:pt x="526" y="2134"/>
                    <a:pt x="1074" y="2134"/>
                  </a:cubicBezTo>
                  <a:cubicBezTo>
                    <a:pt x="1336" y="2134"/>
                    <a:pt x="1604" y="2037"/>
                    <a:pt x="1821"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7" name="Google Shape;1537;p69"/>
            <p:cNvSpPr/>
            <p:nvPr/>
          </p:nvSpPr>
          <p:spPr>
            <a:xfrm>
              <a:off x="4123175" y="3171075"/>
              <a:ext cx="62425" cy="53350"/>
            </a:xfrm>
            <a:custGeom>
              <a:avLst/>
              <a:gdLst/>
              <a:ahLst/>
              <a:cxnLst/>
              <a:rect l="l" t="t" r="r" b="b"/>
              <a:pathLst>
                <a:path w="2497" h="2134" extrusionOk="0">
                  <a:moveTo>
                    <a:pt x="1065" y="0"/>
                  </a:moveTo>
                  <a:cubicBezTo>
                    <a:pt x="480" y="0"/>
                    <a:pt x="0" y="472"/>
                    <a:pt x="0" y="1065"/>
                  </a:cubicBezTo>
                  <a:cubicBezTo>
                    <a:pt x="0" y="1709"/>
                    <a:pt x="526" y="2133"/>
                    <a:pt x="1074" y="2133"/>
                  </a:cubicBezTo>
                  <a:cubicBezTo>
                    <a:pt x="1336" y="2133"/>
                    <a:pt x="1604" y="2037"/>
                    <a:pt x="1821"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8" name="Google Shape;1538;p69"/>
            <p:cNvSpPr/>
            <p:nvPr/>
          </p:nvSpPr>
          <p:spPr>
            <a:xfrm>
              <a:off x="4123175" y="3247075"/>
              <a:ext cx="62425" cy="53450"/>
            </a:xfrm>
            <a:custGeom>
              <a:avLst/>
              <a:gdLst/>
              <a:ahLst/>
              <a:cxnLst/>
              <a:rect l="l" t="t" r="r" b="b"/>
              <a:pathLst>
                <a:path w="2497" h="2138" extrusionOk="0">
                  <a:moveTo>
                    <a:pt x="1065" y="1"/>
                  </a:moveTo>
                  <a:cubicBezTo>
                    <a:pt x="480" y="9"/>
                    <a:pt x="0" y="480"/>
                    <a:pt x="0" y="1074"/>
                  </a:cubicBezTo>
                  <a:cubicBezTo>
                    <a:pt x="0" y="1712"/>
                    <a:pt x="525" y="2137"/>
                    <a:pt x="1073" y="2137"/>
                  </a:cubicBezTo>
                  <a:cubicBezTo>
                    <a:pt x="1335" y="2137"/>
                    <a:pt x="1603" y="2040"/>
                    <a:pt x="1821" y="1822"/>
                  </a:cubicBezTo>
                  <a:cubicBezTo>
                    <a:pt x="2496" y="1155"/>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9" name="Google Shape;1539;p69"/>
            <p:cNvSpPr/>
            <p:nvPr/>
          </p:nvSpPr>
          <p:spPr>
            <a:xfrm>
              <a:off x="4123175" y="3323300"/>
              <a:ext cx="62425" cy="53425"/>
            </a:xfrm>
            <a:custGeom>
              <a:avLst/>
              <a:gdLst/>
              <a:ahLst/>
              <a:cxnLst/>
              <a:rect l="l" t="t" r="r" b="b"/>
              <a:pathLst>
                <a:path w="2497" h="2137" extrusionOk="0">
                  <a:moveTo>
                    <a:pt x="1065" y="0"/>
                  </a:moveTo>
                  <a:cubicBezTo>
                    <a:pt x="480" y="0"/>
                    <a:pt x="0" y="480"/>
                    <a:pt x="0" y="1065"/>
                  </a:cubicBezTo>
                  <a:cubicBezTo>
                    <a:pt x="0" y="1709"/>
                    <a:pt x="526" y="2137"/>
                    <a:pt x="1074" y="2137"/>
                  </a:cubicBezTo>
                  <a:cubicBezTo>
                    <a:pt x="1336" y="2137"/>
                    <a:pt x="1603" y="2039"/>
                    <a:pt x="1821" y="1821"/>
                  </a:cubicBezTo>
                  <a:cubicBezTo>
                    <a:pt x="2496" y="1154"/>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0" name="Google Shape;1540;p69"/>
            <p:cNvSpPr/>
            <p:nvPr/>
          </p:nvSpPr>
          <p:spPr>
            <a:xfrm>
              <a:off x="4123175" y="3399500"/>
              <a:ext cx="62425" cy="53350"/>
            </a:xfrm>
            <a:custGeom>
              <a:avLst/>
              <a:gdLst/>
              <a:ahLst/>
              <a:cxnLst/>
              <a:rect l="l" t="t" r="r" b="b"/>
              <a:pathLst>
                <a:path w="2497" h="2134" extrusionOk="0">
                  <a:moveTo>
                    <a:pt x="1065" y="1"/>
                  </a:moveTo>
                  <a:cubicBezTo>
                    <a:pt x="480" y="1"/>
                    <a:pt x="0" y="480"/>
                    <a:pt x="0" y="1066"/>
                  </a:cubicBezTo>
                  <a:cubicBezTo>
                    <a:pt x="0" y="1709"/>
                    <a:pt x="526" y="2134"/>
                    <a:pt x="1074" y="2134"/>
                  </a:cubicBezTo>
                  <a:cubicBezTo>
                    <a:pt x="1336" y="2134"/>
                    <a:pt x="1604" y="2037"/>
                    <a:pt x="1821"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1" name="Google Shape;1541;p69"/>
            <p:cNvSpPr/>
            <p:nvPr/>
          </p:nvSpPr>
          <p:spPr>
            <a:xfrm>
              <a:off x="4123175" y="3475725"/>
              <a:ext cx="62425" cy="53350"/>
            </a:xfrm>
            <a:custGeom>
              <a:avLst/>
              <a:gdLst/>
              <a:ahLst/>
              <a:cxnLst/>
              <a:rect l="l" t="t" r="r" b="b"/>
              <a:pathLst>
                <a:path w="2497" h="2134" extrusionOk="0">
                  <a:moveTo>
                    <a:pt x="1065" y="0"/>
                  </a:moveTo>
                  <a:cubicBezTo>
                    <a:pt x="480" y="0"/>
                    <a:pt x="0" y="472"/>
                    <a:pt x="0" y="1065"/>
                  </a:cubicBezTo>
                  <a:cubicBezTo>
                    <a:pt x="0" y="1709"/>
                    <a:pt x="526" y="2133"/>
                    <a:pt x="1074" y="2133"/>
                  </a:cubicBezTo>
                  <a:cubicBezTo>
                    <a:pt x="1336" y="2133"/>
                    <a:pt x="1604" y="2037"/>
                    <a:pt x="1821"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2" name="Google Shape;1542;p69"/>
            <p:cNvSpPr/>
            <p:nvPr/>
          </p:nvSpPr>
          <p:spPr>
            <a:xfrm>
              <a:off x="4123175" y="3551925"/>
              <a:ext cx="62425" cy="53250"/>
            </a:xfrm>
            <a:custGeom>
              <a:avLst/>
              <a:gdLst/>
              <a:ahLst/>
              <a:cxnLst/>
              <a:rect l="l" t="t" r="r" b="b"/>
              <a:pathLst>
                <a:path w="2497" h="2130" extrusionOk="0">
                  <a:moveTo>
                    <a:pt x="1065" y="1"/>
                  </a:moveTo>
                  <a:cubicBezTo>
                    <a:pt x="480" y="1"/>
                    <a:pt x="0" y="472"/>
                    <a:pt x="0" y="1066"/>
                  </a:cubicBezTo>
                  <a:cubicBezTo>
                    <a:pt x="0" y="1704"/>
                    <a:pt x="525" y="2129"/>
                    <a:pt x="1073" y="2129"/>
                  </a:cubicBezTo>
                  <a:cubicBezTo>
                    <a:pt x="1335" y="2129"/>
                    <a:pt x="1603" y="2032"/>
                    <a:pt x="1821" y="1814"/>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3" name="Google Shape;1543;p69"/>
            <p:cNvSpPr/>
            <p:nvPr/>
          </p:nvSpPr>
          <p:spPr>
            <a:xfrm>
              <a:off x="4123175" y="3627950"/>
              <a:ext cx="62425" cy="53425"/>
            </a:xfrm>
            <a:custGeom>
              <a:avLst/>
              <a:gdLst/>
              <a:ahLst/>
              <a:cxnLst/>
              <a:rect l="l" t="t" r="r" b="b"/>
              <a:pathLst>
                <a:path w="2497" h="2137" extrusionOk="0">
                  <a:moveTo>
                    <a:pt x="1065" y="0"/>
                  </a:moveTo>
                  <a:cubicBezTo>
                    <a:pt x="480" y="8"/>
                    <a:pt x="0" y="480"/>
                    <a:pt x="0" y="1073"/>
                  </a:cubicBezTo>
                  <a:cubicBezTo>
                    <a:pt x="0" y="1711"/>
                    <a:pt x="525" y="2137"/>
                    <a:pt x="1073" y="2137"/>
                  </a:cubicBezTo>
                  <a:cubicBezTo>
                    <a:pt x="1335" y="2137"/>
                    <a:pt x="1603" y="2039"/>
                    <a:pt x="1821" y="1821"/>
                  </a:cubicBezTo>
                  <a:cubicBezTo>
                    <a:pt x="2496" y="1154"/>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4" name="Google Shape;1544;p69"/>
            <p:cNvSpPr/>
            <p:nvPr/>
          </p:nvSpPr>
          <p:spPr>
            <a:xfrm>
              <a:off x="4199400" y="3018650"/>
              <a:ext cx="62200" cy="53425"/>
            </a:xfrm>
            <a:custGeom>
              <a:avLst/>
              <a:gdLst/>
              <a:ahLst/>
              <a:cxnLst/>
              <a:rect l="l" t="t" r="r" b="b"/>
              <a:pathLst>
                <a:path w="2488" h="2137" extrusionOk="0">
                  <a:moveTo>
                    <a:pt x="1065" y="0"/>
                  </a:moveTo>
                  <a:cubicBezTo>
                    <a:pt x="480" y="0"/>
                    <a:pt x="0" y="480"/>
                    <a:pt x="0" y="1065"/>
                  </a:cubicBezTo>
                  <a:cubicBezTo>
                    <a:pt x="0" y="1709"/>
                    <a:pt x="525" y="2137"/>
                    <a:pt x="1074" y="2137"/>
                  </a:cubicBezTo>
                  <a:cubicBezTo>
                    <a:pt x="1336" y="2137"/>
                    <a:pt x="1603" y="2039"/>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5" name="Google Shape;1545;p69"/>
            <p:cNvSpPr/>
            <p:nvPr/>
          </p:nvSpPr>
          <p:spPr>
            <a:xfrm>
              <a:off x="4199400" y="3094850"/>
              <a:ext cx="62200" cy="53350"/>
            </a:xfrm>
            <a:custGeom>
              <a:avLst/>
              <a:gdLst/>
              <a:ahLst/>
              <a:cxnLst/>
              <a:rect l="l" t="t" r="r" b="b"/>
              <a:pathLst>
                <a:path w="2488" h="2134" extrusionOk="0">
                  <a:moveTo>
                    <a:pt x="1065" y="1"/>
                  </a:moveTo>
                  <a:cubicBezTo>
                    <a:pt x="480" y="1"/>
                    <a:pt x="0" y="480"/>
                    <a:pt x="0" y="1066"/>
                  </a:cubicBezTo>
                  <a:cubicBezTo>
                    <a:pt x="0" y="1709"/>
                    <a:pt x="525" y="2134"/>
                    <a:pt x="1074" y="2134"/>
                  </a:cubicBezTo>
                  <a:cubicBezTo>
                    <a:pt x="1336" y="2134"/>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6" name="Google Shape;1546;p69"/>
            <p:cNvSpPr/>
            <p:nvPr/>
          </p:nvSpPr>
          <p:spPr>
            <a:xfrm>
              <a:off x="4199400" y="3171075"/>
              <a:ext cx="62200" cy="53275"/>
            </a:xfrm>
            <a:custGeom>
              <a:avLst/>
              <a:gdLst/>
              <a:ahLst/>
              <a:cxnLst/>
              <a:rect l="l" t="t" r="r" b="b"/>
              <a:pathLst>
                <a:path w="2488" h="2131" extrusionOk="0">
                  <a:moveTo>
                    <a:pt x="1065" y="0"/>
                  </a:moveTo>
                  <a:cubicBezTo>
                    <a:pt x="480" y="0"/>
                    <a:pt x="0" y="472"/>
                    <a:pt x="0" y="1065"/>
                  </a:cubicBezTo>
                  <a:cubicBezTo>
                    <a:pt x="0" y="1707"/>
                    <a:pt x="522" y="2131"/>
                    <a:pt x="1069" y="2131"/>
                  </a:cubicBezTo>
                  <a:cubicBezTo>
                    <a:pt x="1333" y="2131"/>
                    <a:pt x="1602" y="2032"/>
                    <a:pt x="1821" y="1813"/>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7" name="Google Shape;1547;p69"/>
            <p:cNvSpPr/>
            <p:nvPr/>
          </p:nvSpPr>
          <p:spPr>
            <a:xfrm>
              <a:off x="4199400" y="3247075"/>
              <a:ext cx="62200" cy="53450"/>
            </a:xfrm>
            <a:custGeom>
              <a:avLst/>
              <a:gdLst/>
              <a:ahLst/>
              <a:cxnLst/>
              <a:rect l="l" t="t" r="r" b="b"/>
              <a:pathLst>
                <a:path w="2488" h="2138" extrusionOk="0">
                  <a:moveTo>
                    <a:pt x="1065" y="1"/>
                  </a:moveTo>
                  <a:cubicBezTo>
                    <a:pt x="480" y="9"/>
                    <a:pt x="0" y="480"/>
                    <a:pt x="0" y="1074"/>
                  </a:cubicBezTo>
                  <a:cubicBezTo>
                    <a:pt x="0" y="1712"/>
                    <a:pt x="524" y="2137"/>
                    <a:pt x="1073" y="2137"/>
                  </a:cubicBezTo>
                  <a:cubicBezTo>
                    <a:pt x="1335" y="2137"/>
                    <a:pt x="1603" y="2040"/>
                    <a:pt x="1821"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8" name="Google Shape;1548;p69"/>
            <p:cNvSpPr/>
            <p:nvPr/>
          </p:nvSpPr>
          <p:spPr>
            <a:xfrm>
              <a:off x="4275600" y="3018650"/>
              <a:ext cx="62225" cy="53425"/>
            </a:xfrm>
            <a:custGeom>
              <a:avLst/>
              <a:gdLst/>
              <a:ahLst/>
              <a:cxnLst/>
              <a:rect l="l" t="t" r="r" b="b"/>
              <a:pathLst>
                <a:path w="2489" h="2137" extrusionOk="0">
                  <a:moveTo>
                    <a:pt x="1066" y="0"/>
                  </a:moveTo>
                  <a:cubicBezTo>
                    <a:pt x="472" y="0"/>
                    <a:pt x="1" y="480"/>
                    <a:pt x="1" y="1065"/>
                  </a:cubicBezTo>
                  <a:cubicBezTo>
                    <a:pt x="1" y="1709"/>
                    <a:pt x="526" y="2137"/>
                    <a:pt x="1074" y="2137"/>
                  </a:cubicBezTo>
                  <a:cubicBezTo>
                    <a:pt x="1336" y="2137"/>
                    <a:pt x="1604" y="2039"/>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9" name="Google Shape;1549;p69"/>
            <p:cNvSpPr/>
            <p:nvPr/>
          </p:nvSpPr>
          <p:spPr>
            <a:xfrm>
              <a:off x="4275600" y="3094850"/>
              <a:ext cx="62225" cy="53350"/>
            </a:xfrm>
            <a:custGeom>
              <a:avLst/>
              <a:gdLst/>
              <a:ahLst/>
              <a:cxnLst/>
              <a:rect l="l" t="t" r="r" b="b"/>
              <a:pathLst>
                <a:path w="2489" h="2134" extrusionOk="0">
                  <a:moveTo>
                    <a:pt x="1066" y="1"/>
                  </a:moveTo>
                  <a:cubicBezTo>
                    <a:pt x="472" y="1"/>
                    <a:pt x="1" y="480"/>
                    <a:pt x="1" y="1066"/>
                  </a:cubicBezTo>
                  <a:cubicBezTo>
                    <a:pt x="1" y="1709"/>
                    <a:pt x="526" y="2134"/>
                    <a:pt x="1072" y="2134"/>
                  </a:cubicBezTo>
                  <a:cubicBezTo>
                    <a:pt x="1333" y="2134"/>
                    <a:pt x="1598" y="2037"/>
                    <a:pt x="1813"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0" name="Google Shape;1550;p69"/>
            <p:cNvSpPr/>
            <p:nvPr/>
          </p:nvSpPr>
          <p:spPr>
            <a:xfrm>
              <a:off x="4275600" y="3171075"/>
              <a:ext cx="62225" cy="53275"/>
            </a:xfrm>
            <a:custGeom>
              <a:avLst/>
              <a:gdLst/>
              <a:ahLst/>
              <a:cxnLst/>
              <a:rect l="l" t="t" r="r" b="b"/>
              <a:pathLst>
                <a:path w="2489" h="2131" extrusionOk="0">
                  <a:moveTo>
                    <a:pt x="1066" y="0"/>
                  </a:moveTo>
                  <a:cubicBezTo>
                    <a:pt x="472" y="0"/>
                    <a:pt x="1" y="472"/>
                    <a:pt x="1" y="1065"/>
                  </a:cubicBezTo>
                  <a:cubicBezTo>
                    <a:pt x="1" y="1707"/>
                    <a:pt x="523" y="2131"/>
                    <a:pt x="1067" y="2131"/>
                  </a:cubicBezTo>
                  <a:cubicBezTo>
                    <a:pt x="1329" y="2131"/>
                    <a:pt x="1597" y="2032"/>
                    <a:pt x="1813" y="1813"/>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1" name="Google Shape;1551;p69"/>
            <p:cNvSpPr/>
            <p:nvPr/>
          </p:nvSpPr>
          <p:spPr>
            <a:xfrm>
              <a:off x="4275600" y="3247075"/>
              <a:ext cx="62225" cy="53450"/>
            </a:xfrm>
            <a:custGeom>
              <a:avLst/>
              <a:gdLst/>
              <a:ahLst/>
              <a:cxnLst/>
              <a:rect l="l" t="t" r="r" b="b"/>
              <a:pathLst>
                <a:path w="2489" h="2138" extrusionOk="0">
                  <a:moveTo>
                    <a:pt x="1066" y="1"/>
                  </a:moveTo>
                  <a:cubicBezTo>
                    <a:pt x="472" y="9"/>
                    <a:pt x="1" y="480"/>
                    <a:pt x="1" y="1074"/>
                  </a:cubicBezTo>
                  <a:cubicBezTo>
                    <a:pt x="1" y="1712"/>
                    <a:pt x="525" y="2137"/>
                    <a:pt x="1073" y="2137"/>
                  </a:cubicBezTo>
                  <a:cubicBezTo>
                    <a:pt x="1336" y="2137"/>
                    <a:pt x="1603" y="2040"/>
                    <a:pt x="1822" y="1822"/>
                  </a:cubicBezTo>
                  <a:cubicBezTo>
                    <a:pt x="2488"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2" name="Google Shape;1552;p69"/>
            <p:cNvSpPr/>
            <p:nvPr/>
          </p:nvSpPr>
          <p:spPr>
            <a:xfrm>
              <a:off x="4275475" y="3323300"/>
              <a:ext cx="62350" cy="53425"/>
            </a:xfrm>
            <a:custGeom>
              <a:avLst/>
              <a:gdLst/>
              <a:ahLst/>
              <a:cxnLst/>
              <a:rect l="l" t="t" r="r" b="b"/>
              <a:pathLst>
                <a:path w="2494" h="2137" extrusionOk="0">
                  <a:moveTo>
                    <a:pt x="1071" y="0"/>
                  </a:moveTo>
                  <a:cubicBezTo>
                    <a:pt x="485" y="8"/>
                    <a:pt x="6" y="480"/>
                    <a:pt x="6" y="1065"/>
                  </a:cubicBezTo>
                  <a:cubicBezTo>
                    <a:pt x="0" y="1709"/>
                    <a:pt x="527" y="2137"/>
                    <a:pt x="1075" y="2137"/>
                  </a:cubicBezTo>
                  <a:cubicBezTo>
                    <a:pt x="1337" y="2137"/>
                    <a:pt x="1603" y="2039"/>
                    <a:pt x="1818" y="1821"/>
                  </a:cubicBezTo>
                  <a:cubicBezTo>
                    <a:pt x="2493" y="1154"/>
                    <a:pt x="2022" y="0"/>
                    <a:pt x="1071"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3" name="Google Shape;1553;p69"/>
            <p:cNvSpPr/>
            <p:nvPr/>
          </p:nvSpPr>
          <p:spPr>
            <a:xfrm>
              <a:off x="4199400" y="3323300"/>
              <a:ext cx="62200" cy="53425"/>
            </a:xfrm>
            <a:custGeom>
              <a:avLst/>
              <a:gdLst/>
              <a:ahLst/>
              <a:cxnLst/>
              <a:rect l="l" t="t" r="r" b="b"/>
              <a:pathLst>
                <a:path w="2488" h="2137" extrusionOk="0">
                  <a:moveTo>
                    <a:pt x="1065" y="0"/>
                  </a:moveTo>
                  <a:cubicBezTo>
                    <a:pt x="480" y="0"/>
                    <a:pt x="0" y="480"/>
                    <a:pt x="0" y="1065"/>
                  </a:cubicBezTo>
                  <a:cubicBezTo>
                    <a:pt x="0" y="1709"/>
                    <a:pt x="525" y="2137"/>
                    <a:pt x="1074" y="2137"/>
                  </a:cubicBezTo>
                  <a:cubicBezTo>
                    <a:pt x="1336" y="2137"/>
                    <a:pt x="1603" y="2039"/>
                    <a:pt x="1821" y="1821"/>
                  </a:cubicBezTo>
                  <a:cubicBezTo>
                    <a:pt x="2488"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4" name="Google Shape;1554;p69"/>
            <p:cNvSpPr/>
            <p:nvPr/>
          </p:nvSpPr>
          <p:spPr>
            <a:xfrm>
              <a:off x="4199400" y="3399500"/>
              <a:ext cx="62200" cy="53350"/>
            </a:xfrm>
            <a:custGeom>
              <a:avLst/>
              <a:gdLst/>
              <a:ahLst/>
              <a:cxnLst/>
              <a:rect l="l" t="t" r="r" b="b"/>
              <a:pathLst>
                <a:path w="2488" h="2134" extrusionOk="0">
                  <a:moveTo>
                    <a:pt x="1065" y="1"/>
                  </a:moveTo>
                  <a:cubicBezTo>
                    <a:pt x="480" y="1"/>
                    <a:pt x="0" y="480"/>
                    <a:pt x="0" y="1066"/>
                  </a:cubicBezTo>
                  <a:cubicBezTo>
                    <a:pt x="0" y="1709"/>
                    <a:pt x="525" y="2134"/>
                    <a:pt x="1074" y="2134"/>
                  </a:cubicBezTo>
                  <a:cubicBezTo>
                    <a:pt x="1336" y="2134"/>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5" name="Google Shape;1555;p69"/>
            <p:cNvSpPr/>
            <p:nvPr/>
          </p:nvSpPr>
          <p:spPr>
            <a:xfrm>
              <a:off x="4199400" y="3475725"/>
              <a:ext cx="62200" cy="53350"/>
            </a:xfrm>
            <a:custGeom>
              <a:avLst/>
              <a:gdLst/>
              <a:ahLst/>
              <a:cxnLst/>
              <a:rect l="l" t="t" r="r" b="b"/>
              <a:pathLst>
                <a:path w="2488" h="2134" extrusionOk="0">
                  <a:moveTo>
                    <a:pt x="1065" y="0"/>
                  </a:moveTo>
                  <a:cubicBezTo>
                    <a:pt x="480" y="0"/>
                    <a:pt x="0" y="480"/>
                    <a:pt x="0" y="1065"/>
                  </a:cubicBezTo>
                  <a:cubicBezTo>
                    <a:pt x="0" y="1709"/>
                    <a:pt x="525" y="2133"/>
                    <a:pt x="1074" y="2133"/>
                  </a:cubicBezTo>
                  <a:cubicBezTo>
                    <a:pt x="1336" y="2133"/>
                    <a:pt x="1603" y="2037"/>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6" name="Google Shape;1556;p69"/>
            <p:cNvSpPr/>
            <p:nvPr/>
          </p:nvSpPr>
          <p:spPr>
            <a:xfrm>
              <a:off x="4199400" y="3551925"/>
              <a:ext cx="62200" cy="53250"/>
            </a:xfrm>
            <a:custGeom>
              <a:avLst/>
              <a:gdLst/>
              <a:ahLst/>
              <a:cxnLst/>
              <a:rect l="l" t="t" r="r" b="b"/>
              <a:pathLst>
                <a:path w="2488" h="2130" extrusionOk="0">
                  <a:moveTo>
                    <a:pt x="1065" y="1"/>
                  </a:moveTo>
                  <a:cubicBezTo>
                    <a:pt x="480" y="1"/>
                    <a:pt x="0" y="472"/>
                    <a:pt x="0" y="1066"/>
                  </a:cubicBezTo>
                  <a:cubicBezTo>
                    <a:pt x="0" y="1704"/>
                    <a:pt x="524" y="2129"/>
                    <a:pt x="1073" y="2129"/>
                  </a:cubicBezTo>
                  <a:cubicBezTo>
                    <a:pt x="1335" y="2129"/>
                    <a:pt x="1603" y="2032"/>
                    <a:pt x="1821" y="1814"/>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7" name="Google Shape;1557;p69"/>
            <p:cNvSpPr/>
            <p:nvPr/>
          </p:nvSpPr>
          <p:spPr>
            <a:xfrm>
              <a:off x="4199400" y="3627950"/>
              <a:ext cx="62200" cy="53425"/>
            </a:xfrm>
            <a:custGeom>
              <a:avLst/>
              <a:gdLst/>
              <a:ahLst/>
              <a:cxnLst/>
              <a:rect l="l" t="t" r="r" b="b"/>
              <a:pathLst>
                <a:path w="2488" h="2137" extrusionOk="0">
                  <a:moveTo>
                    <a:pt x="1065" y="0"/>
                  </a:moveTo>
                  <a:cubicBezTo>
                    <a:pt x="480" y="8"/>
                    <a:pt x="0" y="480"/>
                    <a:pt x="0" y="1073"/>
                  </a:cubicBezTo>
                  <a:cubicBezTo>
                    <a:pt x="0" y="1711"/>
                    <a:pt x="524" y="2137"/>
                    <a:pt x="1073" y="2137"/>
                  </a:cubicBezTo>
                  <a:cubicBezTo>
                    <a:pt x="1335" y="2137"/>
                    <a:pt x="1603" y="2039"/>
                    <a:pt x="1821" y="1821"/>
                  </a:cubicBezTo>
                  <a:cubicBezTo>
                    <a:pt x="2488"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8" name="Google Shape;1558;p69"/>
            <p:cNvSpPr/>
            <p:nvPr/>
          </p:nvSpPr>
          <p:spPr>
            <a:xfrm>
              <a:off x="4199400" y="3704150"/>
              <a:ext cx="62200" cy="53450"/>
            </a:xfrm>
            <a:custGeom>
              <a:avLst/>
              <a:gdLst/>
              <a:ahLst/>
              <a:cxnLst/>
              <a:rect l="l" t="t" r="r" b="b"/>
              <a:pathLst>
                <a:path w="2488" h="2138" extrusionOk="0">
                  <a:moveTo>
                    <a:pt x="1065" y="1"/>
                  </a:moveTo>
                  <a:cubicBezTo>
                    <a:pt x="480" y="1"/>
                    <a:pt x="0" y="480"/>
                    <a:pt x="0" y="1066"/>
                  </a:cubicBezTo>
                  <a:cubicBezTo>
                    <a:pt x="0" y="1709"/>
                    <a:pt x="525" y="2137"/>
                    <a:pt x="1074" y="2137"/>
                  </a:cubicBezTo>
                  <a:cubicBezTo>
                    <a:pt x="1336" y="2137"/>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9" name="Google Shape;1559;p69"/>
            <p:cNvSpPr/>
            <p:nvPr/>
          </p:nvSpPr>
          <p:spPr>
            <a:xfrm>
              <a:off x="4123175" y="3704150"/>
              <a:ext cx="62425" cy="53450"/>
            </a:xfrm>
            <a:custGeom>
              <a:avLst/>
              <a:gdLst/>
              <a:ahLst/>
              <a:cxnLst/>
              <a:rect l="l" t="t" r="r" b="b"/>
              <a:pathLst>
                <a:path w="2497" h="2138" extrusionOk="0">
                  <a:moveTo>
                    <a:pt x="1065" y="1"/>
                  </a:moveTo>
                  <a:cubicBezTo>
                    <a:pt x="480" y="1"/>
                    <a:pt x="0" y="480"/>
                    <a:pt x="0" y="1066"/>
                  </a:cubicBezTo>
                  <a:cubicBezTo>
                    <a:pt x="0" y="1709"/>
                    <a:pt x="526" y="2137"/>
                    <a:pt x="1074" y="2137"/>
                  </a:cubicBezTo>
                  <a:cubicBezTo>
                    <a:pt x="1336" y="2137"/>
                    <a:pt x="1603" y="2040"/>
                    <a:pt x="1821"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0" name="Google Shape;1560;p69"/>
            <p:cNvSpPr/>
            <p:nvPr/>
          </p:nvSpPr>
          <p:spPr>
            <a:xfrm>
              <a:off x="4123175" y="3780375"/>
              <a:ext cx="62425" cy="53425"/>
            </a:xfrm>
            <a:custGeom>
              <a:avLst/>
              <a:gdLst/>
              <a:ahLst/>
              <a:cxnLst/>
              <a:rect l="l" t="t" r="r" b="b"/>
              <a:pathLst>
                <a:path w="2497" h="2137" extrusionOk="0">
                  <a:moveTo>
                    <a:pt x="1065" y="0"/>
                  </a:moveTo>
                  <a:cubicBezTo>
                    <a:pt x="480" y="0"/>
                    <a:pt x="0" y="480"/>
                    <a:pt x="0" y="1065"/>
                  </a:cubicBezTo>
                  <a:cubicBezTo>
                    <a:pt x="0" y="1709"/>
                    <a:pt x="529" y="2137"/>
                    <a:pt x="1078" y="2137"/>
                  </a:cubicBezTo>
                  <a:cubicBezTo>
                    <a:pt x="1340" y="2137"/>
                    <a:pt x="1606" y="2039"/>
                    <a:pt x="1821"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1" name="Google Shape;1561;p69"/>
            <p:cNvSpPr/>
            <p:nvPr/>
          </p:nvSpPr>
          <p:spPr>
            <a:xfrm>
              <a:off x="4046950" y="3780375"/>
              <a:ext cx="62425" cy="53425"/>
            </a:xfrm>
            <a:custGeom>
              <a:avLst/>
              <a:gdLst/>
              <a:ahLst/>
              <a:cxnLst/>
              <a:rect l="l" t="t" r="r" b="b"/>
              <a:pathLst>
                <a:path w="2497" h="2137" extrusionOk="0">
                  <a:moveTo>
                    <a:pt x="1074" y="0"/>
                  </a:moveTo>
                  <a:cubicBezTo>
                    <a:pt x="481" y="0"/>
                    <a:pt x="9" y="480"/>
                    <a:pt x="1" y="1065"/>
                  </a:cubicBezTo>
                  <a:cubicBezTo>
                    <a:pt x="1" y="1709"/>
                    <a:pt x="530" y="2137"/>
                    <a:pt x="1081" y="2137"/>
                  </a:cubicBezTo>
                  <a:cubicBezTo>
                    <a:pt x="1344" y="2137"/>
                    <a:pt x="1612" y="2039"/>
                    <a:pt x="1830" y="1821"/>
                  </a:cubicBezTo>
                  <a:cubicBezTo>
                    <a:pt x="2497" y="1146"/>
                    <a:pt x="2025"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2" name="Google Shape;1562;p69"/>
            <p:cNvSpPr/>
            <p:nvPr/>
          </p:nvSpPr>
          <p:spPr>
            <a:xfrm>
              <a:off x="4046950" y="3856775"/>
              <a:ext cx="62425" cy="53250"/>
            </a:xfrm>
            <a:custGeom>
              <a:avLst/>
              <a:gdLst/>
              <a:ahLst/>
              <a:cxnLst/>
              <a:rect l="l" t="t" r="r" b="b"/>
              <a:pathLst>
                <a:path w="2497" h="2130" extrusionOk="0">
                  <a:moveTo>
                    <a:pt x="1074" y="1"/>
                  </a:moveTo>
                  <a:cubicBezTo>
                    <a:pt x="481" y="1"/>
                    <a:pt x="9" y="472"/>
                    <a:pt x="1" y="1066"/>
                  </a:cubicBezTo>
                  <a:cubicBezTo>
                    <a:pt x="1" y="1704"/>
                    <a:pt x="529" y="2129"/>
                    <a:pt x="1077" y="2129"/>
                  </a:cubicBezTo>
                  <a:cubicBezTo>
                    <a:pt x="1339" y="2129"/>
                    <a:pt x="1606" y="2032"/>
                    <a:pt x="1822" y="1814"/>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3" name="Google Shape;1563;p69"/>
            <p:cNvSpPr/>
            <p:nvPr/>
          </p:nvSpPr>
          <p:spPr>
            <a:xfrm>
              <a:off x="4046950" y="4009000"/>
              <a:ext cx="62425" cy="53350"/>
            </a:xfrm>
            <a:custGeom>
              <a:avLst/>
              <a:gdLst/>
              <a:ahLst/>
              <a:cxnLst/>
              <a:rect l="l" t="t" r="r" b="b"/>
              <a:pathLst>
                <a:path w="2497" h="2134" extrusionOk="0">
                  <a:moveTo>
                    <a:pt x="1074" y="1"/>
                  </a:moveTo>
                  <a:cubicBezTo>
                    <a:pt x="481" y="1"/>
                    <a:pt x="9" y="480"/>
                    <a:pt x="1" y="1066"/>
                  </a:cubicBezTo>
                  <a:cubicBezTo>
                    <a:pt x="1" y="1710"/>
                    <a:pt x="530" y="2134"/>
                    <a:pt x="1079" y="2134"/>
                  </a:cubicBezTo>
                  <a:cubicBezTo>
                    <a:pt x="1340" y="2134"/>
                    <a:pt x="1607" y="2037"/>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4" name="Google Shape;1564;p69"/>
            <p:cNvSpPr/>
            <p:nvPr/>
          </p:nvSpPr>
          <p:spPr>
            <a:xfrm>
              <a:off x="4046950" y="3932800"/>
              <a:ext cx="62425" cy="53425"/>
            </a:xfrm>
            <a:custGeom>
              <a:avLst/>
              <a:gdLst/>
              <a:ahLst/>
              <a:cxnLst/>
              <a:rect l="l" t="t" r="r" b="b"/>
              <a:pathLst>
                <a:path w="2497" h="2137" extrusionOk="0">
                  <a:moveTo>
                    <a:pt x="1074" y="0"/>
                  </a:moveTo>
                  <a:cubicBezTo>
                    <a:pt x="481" y="8"/>
                    <a:pt x="9" y="480"/>
                    <a:pt x="1" y="1065"/>
                  </a:cubicBezTo>
                  <a:cubicBezTo>
                    <a:pt x="1" y="1709"/>
                    <a:pt x="530" y="2137"/>
                    <a:pt x="1078" y="2137"/>
                  </a:cubicBezTo>
                  <a:cubicBezTo>
                    <a:pt x="1340" y="2137"/>
                    <a:pt x="1607" y="2039"/>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5" name="Google Shape;1565;p69"/>
            <p:cNvSpPr/>
            <p:nvPr/>
          </p:nvSpPr>
          <p:spPr>
            <a:xfrm>
              <a:off x="3970950" y="3932800"/>
              <a:ext cx="62225" cy="53425"/>
            </a:xfrm>
            <a:custGeom>
              <a:avLst/>
              <a:gdLst/>
              <a:ahLst/>
              <a:cxnLst/>
              <a:rect l="l" t="t" r="r" b="b"/>
              <a:pathLst>
                <a:path w="2489" h="2137" extrusionOk="0">
                  <a:moveTo>
                    <a:pt x="1065" y="0"/>
                  </a:moveTo>
                  <a:cubicBezTo>
                    <a:pt x="472" y="0"/>
                    <a:pt x="1" y="480"/>
                    <a:pt x="1" y="1065"/>
                  </a:cubicBezTo>
                  <a:cubicBezTo>
                    <a:pt x="1" y="1709"/>
                    <a:pt x="526" y="2137"/>
                    <a:pt x="1072" y="2137"/>
                  </a:cubicBezTo>
                  <a:cubicBezTo>
                    <a:pt x="1332" y="2137"/>
                    <a:pt x="1598" y="2039"/>
                    <a:pt x="1813" y="1821"/>
                  </a:cubicBezTo>
                  <a:cubicBezTo>
                    <a:pt x="2488" y="1155"/>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6" name="Google Shape;1566;p69"/>
            <p:cNvSpPr/>
            <p:nvPr/>
          </p:nvSpPr>
          <p:spPr>
            <a:xfrm>
              <a:off x="3589875" y="2637775"/>
              <a:ext cx="62225" cy="53450"/>
            </a:xfrm>
            <a:custGeom>
              <a:avLst/>
              <a:gdLst/>
              <a:ahLst/>
              <a:cxnLst/>
              <a:rect l="l" t="t" r="r" b="b"/>
              <a:pathLst>
                <a:path w="2489" h="2138" extrusionOk="0">
                  <a:moveTo>
                    <a:pt x="1066" y="1"/>
                  </a:moveTo>
                  <a:cubicBezTo>
                    <a:pt x="480" y="9"/>
                    <a:pt x="1" y="480"/>
                    <a:pt x="1" y="1074"/>
                  </a:cubicBezTo>
                  <a:cubicBezTo>
                    <a:pt x="1" y="1712"/>
                    <a:pt x="525" y="2137"/>
                    <a:pt x="1073" y="2137"/>
                  </a:cubicBezTo>
                  <a:cubicBezTo>
                    <a:pt x="1336" y="2137"/>
                    <a:pt x="1603"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7" name="Google Shape;1567;p69"/>
            <p:cNvSpPr/>
            <p:nvPr/>
          </p:nvSpPr>
          <p:spPr>
            <a:xfrm>
              <a:off x="3589875" y="2714000"/>
              <a:ext cx="62225" cy="53350"/>
            </a:xfrm>
            <a:custGeom>
              <a:avLst/>
              <a:gdLst/>
              <a:ahLst/>
              <a:cxnLst/>
              <a:rect l="l" t="t" r="r" b="b"/>
              <a:pathLst>
                <a:path w="2489" h="2134" extrusionOk="0">
                  <a:moveTo>
                    <a:pt x="1066" y="0"/>
                  </a:moveTo>
                  <a:cubicBezTo>
                    <a:pt x="480" y="0"/>
                    <a:pt x="1" y="480"/>
                    <a:pt x="1" y="1065"/>
                  </a:cubicBezTo>
                  <a:cubicBezTo>
                    <a:pt x="1" y="1709"/>
                    <a:pt x="526" y="2133"/>
                    <a:pt x="1075" y="2133"/>
                  </a:cubicBezTo>
                  <a:cubicBezTo>
                    <a:pt x="1337"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8" name="Google Shape;1568;p69"/>
            <p:cNvSpPr/>
            <p:nvPr/>
          </p:nvSpPr>
          <p:spPr>
            <a:xfrm>
              <a:off x="3589875" y="2790200"/>
              <a:ext cx="62225" cy="53350"/>
            </a:xfrm>
            <a:custGeom>
              <a:avLst/>
              <a:gdLst/>
              <a:ahLst/>
              <a:cxnLst/>
              <a:rect l="l" t="t" r="r" b="b"/>
              <a:pathLst>
                <a:path w="2489" h="2134" extrusionOk="0">
                  <a:moveTo>
                    <a:pt x="1066" y="1"/>
                  </a:moveTo>
                  <a:cubicBezTo>
                    <a:pt x="480" y="1"/>
                    <a:pt x="1" y="480"/>
                    <a:pt x="1" y="1066"/>
                  </a:cubicBezTo>
                  <a:cubicBezTo>
                    <a:pt x="1" y="1709"/>
                    <a:pt x="526" y="2134"/>
                    <a:pt x="1075" y="2134"/>
                  </a:cubicBezTo>
                  <a:cubicBezTo>
                    <a:pt x="1337" y="2134"/>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9" name="Google Shape;1569;p69"/>
            <p:cNvSpPr/>
            <p:nvPr/>
          </p:nvSpPr>
          <p:spPr>
            <a:xfrm>
              <a:off x="3589875" y="2866425"/>
              <a:ext cx="62225" cy="53275"/>
            </a:xfrm>
            <a:custGeom>
              <a:avLst/>
              <a:gdLst/>
              <a:ahLst/>
              <a:cxnLst/>
              <a:rect l="l" t="t" r="r" b="b"/>
              <a:pathLst>
                <a:path w="2489" h="2131" extrusionOk="0">
                  <a:moveTo>
                    <a:pt x="1066" y="0"/>
                  </a:moveTo>
                  <a:cubicBezTo>
                    <a:pt x="480" y="0"/>
                    <a:pt x="1" y="472"/>
                    <a:pt x="1" y="1065"/>
                  </a:cubicBezTo>
                  <a:cubicBezTo>
                    <a:pt x="1" y="1707"/>
                    <a:pt x="523" y="2131"/>
                    <a:pt x="1070" y="2131"/>
                  </a:cubicBezTo>
                  <a:cubicBezTo>
                    <a:pt x="1333" y="2131"/>
                    <a:pt x="1602" y="2032"/>
                    <a:pt x="1822" y="1813"/>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0" name="Google Shape;1570;p69"/>
            <p:cNvSpPr/>
            <p:nvPr/>
          </p:nvSpPr>
          <p:spPr>
            <a:xfrm>
              <a:off x="3589875" y="2942425"/>
              <a:ext cx="62225" cy="53450"/>
            </a:xfrm>
            <a:custGeom>
              <a:avLst/>
              <a:gdLst/>
              <a:ahLst/>
              <a:cxnLst/>
              <a:rect l="l" t="t" r="r" b="b"/>
              <a:pathLst>
                <a:path w="2489" h="2138" extrusionOk="0">
                  <a:moveTo>
                    <a:pt x="1066" y="1"/>
                  </a:moveTo>
                  <a:cubicBezTo>
                    <a:pt x="480" y="9"/>
                    <a:pt x="1" y="480"/>
                    <a:pt x="1" y="1066"/>
                  </a:cubicBezTo>
                  <a:cubicBezTo>
                    <a:pt x="1" y="1709"/>
                    <a:pt x="526" y="2137"/>
                    <a:pt x="1075" y="2137"/>
                  </a:cubicBezTo>
                  <a:cubicBezTo>
                    <a:pt x="1337" y="2137"/>
                    <a:pt x="1604"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1" name="Google Shape;1571;p69"/>
            <p:cNvSpPr/>
            <p:nvPr/>
          </p:nvSpPr>
          <p:spPr>
            <a:xfrm>
              <a:off x="3589875" y="3018650"/>
              <a:ext cx="62225" cy="53425"/>
            </a:xfrm>
            <a:custGeom>
              <a:avLst/>
              <a:gdLst/>
              <a:ahLst/>
              <a:cxnLst/>
              <a:rect l="l" t="t" r="r" b="b"/>
              <a:pathLst>
                <a:path w="2489" h="2137" extrusionOk="0">
                  <a:moveTo>
                    <a:pt x="1066" y="0"/>
                  </a:moveTo>
                  <a:cubicBezTo>
                    <a:pt x="480" y="0"/>
                    <a:pt x="1" y="480"/>
                    <a:pt x="1" y="1065"/>
                  </a:cubicBezTo>
                  <a:cubicBezTo>
                    <a:pt x="1" y="1709"/>
                    <a:pt x="526" y="2137"/>
                    <a:pt x="1075" y="2137"/>
                  </a:cubicBezTo>
                  <a:cubicBezTo>
                    <a:pt x="1337" y="2137"/>
                    <a:pt x="1604" y="2039"/>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2" name="Google Shape;1572;p69"/>
            <p:cNvSpPr/>
            <p:nvPr/>
          </p:nvSpPr>
          <p:spPr>
            <a:xfrm>
              <a:off x="3589875" y="3094850"/>
              <a:ext cx="62225" cy="53350"/>
            </a:xfrm>
            <a:custGeom>
              <a:avLst/>
              <a:gdLst/>
              <a:ahLst/>
              <a:cxnLst/>
              <a:rect l="l" t="t" r="r" b="b"/>
              <a:pathLst>
                <a:path w="2489" h="2134" extrusionOk="0">
                  <a:moveTo>
                    <a:pt x="1066" y="1"/>
                  </a:moveTo>
                  <a:cubicBezTo>
                    <a:pt x="480" y="1"/>
                    <a:pt x="1" y="480"/>
                    <a:pt x="1" y="1066"/>
                  </a:cubicBezTo>
                  <a:cubicBezTo>
                    <a:pt x="1" y="1709"/>
                    <a:pt x="526" y="2134"/>
                    <a:pt x="1075" y="2134"/>
                  </a:cubicBezTo>
                  <a:cubicBezTo>
                    <a:pt x="1337" y="2134"/>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3" name="Google Shape;1573;p69"/>
            <p:cNvSpPr/>
            <p:nvPr/>
          </p:nvSpPr>
          <p:spPr>
            <a:xfrm>
              <a:off x="3285225" y="2866425"/>
              <a:ext cx="62225" cy="53275"/>
            </a:xfrm>
            <a:custGeom>
              <a:avLst/>
              <a:gdLst/>
              <a:ahLst/>
              <a:cxnLst/>
              <a:rect l="l" t="t" r="r" b="b"/>
              <a:pathLst>
                <a:path w="2489" h="2131" extrusionOk="0">
                  <a:moveTo>
                    <a:pt x="1066" y="0"/>
                  </a:moveTo>
                  <a:cubicBezTo>
                    <a:pt x="480" y="0"/>
                    <a:pt x="1" y="472"/>
                    <a:pt x="1" y="1065"/>
                  </a:cubicBezTo>
                  <a:cubicBezTo>
                    <a:pt x="1" y="1707"/>
                    <a:pt x="523" y="2131"/>
                    <a:pt x="1070" y="2131"/>
                  </a:cubicBezTo>
                  <a:cubicBezTo>
                    <a:pt x="1333" y="2131"/>
                    <a:pt x="1602" y="2032"/>
                    <a:pt x="1822" y="1813"/>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4" name="Google Shape;1574;p69"/>
            <p:cNvSpPr/>
            <p:nvPr/>
          </p:nvSpPr>
          <p:spPr>
            <a:xfrm>
              <a:off x="3285225" y="2942425"/>
              <a:ext cx="62225" cy="53450"/>
            </a:xfrm>
            <a:custGeom>
              <a:avLst/>
              <a:gdLst/>
              <a:ahLst/>
              <a:cxnLst/>
              <a:rect l="l" t="t" r="r" b="b"/>
              <a:pathLst>
                <a:path w="2489" h="2138" extrusionOk="0">
                  <a:moveTo>
                    <a:pt x="1066" y="1"/>
                  </a:moveTo>
                  <a:cubicBezTo>
                    <a:pt x="480" y="9"/>
                    <a:pt x="1" y="480"/>
                    <a:pt x="1" y="1066"/>
                  </a:cubicBezTo>
                  <a:cubicBezTo>
                    <a:pt x="1" y="1709"/>
                    <a:pt x="526" y="2137"/>
                    <a:pt x="1075" y="2137"/>
                  </a:cubicBezTo>
                  <a:cubicBezTo>
                    <a:pt x="1336" y="2137"/>
                    <a:pt x="1604"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5" name="Google Shape;1575;p69"/>
            <p:cNvSpPr/>
            <p:nvPr/>
          </p:nvSpPr>
          <p:spPr>
            <a:xfrm>
              <a:off x="3285225" y="3018650"/>
              <a:ext cx="62225" cy="53425"/>
            </a:xfrm>
            <a:custGeom>
              <a:avLst/>
              <a:gdLst/>
              <a:ahLst/>
              <a:cxnLst/>
              <a:rect l="l" t="t" r="r" b="b"/>
              <a:pathLst>
                <a:path w="2489" h="2137" extrusionOk="0">
                  <a:moveTo>
                    <a:pt x="1066" y="0"/>
                  </a:moveTo>
                  <a:cubicBezTo>
                    <a:pt x="480" y="0"/>
                    <a:pt x="1" y="480"/>
                    <a:pt x="1" y="1065"/>
                  </a:cubicBezTo>
                  <a:cubicBezTo>
                    <a:pt x="1" y="1709"/>
                    <a:pt x="526" y="2137"/>
                    <a:pt x="1075" y="2137"/>
                  </a:cubicBezTo>
                  <a:cubicBezTo>
                    <a:pt x="1336" y="2137"/>
                    <a:pt x="1604" y="2039"/>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6" name="Google Shape;1576;p69"/>
            <p:cNvSpPr/>
            <p:nvPr/>
          </p:nvSpPr>
          <p:spPr>
            <a:xfrm>
              <a:off x="3361450" y="2790200"/>
              <a:ext cx="62200" cy="53350"/>
            </a:xfrm>
            <a:custGeom>
              <a:avLst/>
              <a:gdLst/>
              <a:ahLst/>
              <a:cxnLst/>
              <a:rect l="l" t="t" r="r" b="b"/>
              <a:pathLst>
                <a:path w="2488" h="2134" extrusionOk="0">
                  <a:moveTo>
                    <a:pt x="1065" y="1"/>
                  </a:moveTo>
                  <a:cubicBezTo>
                    <a:pt x="472" y="1"/>
                    <a:pt x="0" y="480"/>
                    <a:pt x="0" y="1066"/>
                  </a:cubicBezTo>
                  <a:cubicBezTo>
                    <a:pt x="0" y="1709"/>
                    <a:pt x="526" y="2134"/>
                    <a:pt x="1072" y="2134"/>
                  </a:cubicBezTo>
                  <a:cubicBezTo>
                    <a:pt x="1332" y="2134"/>
                    <a:pt x="1598" y="2037"/>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7" name="Google Shape;1577;p69"/>
            <p:cNvSpPr/>
            <p:nvPr/>
          </p:nvSpPr>
          <p:spPr>
            <a:xfrm>
              <a:off x="3361450" y="2866425"/>
              <a:ext cx="62200" cy="53275"/>
            </a:xfrm>
            <a:custGeom>
              <a:avLst/>
              <a:gdLst/>
              <a:ahLst/>
              <a:cxnLst/>
              <a:rect l="l" t="t" r="r" b="b"/>
              <a:pathLst>
                <a:path w="2488" h="2131" extrusionOk="0">
                  <a:moveTo>
                    <a:pt x="1065" y="0"/>
                  </a:moveTo>
                  <a:cubicBezTo>
                    <a:pt x="472" y="0"/>
                    <a:pt x="0" y="472"/>
                    <a:pt x="0" y="1065"/>
                  </a:cubicBezTo>
                  <a:cubicBezTo>
                    <a:pt x="0" y="1707"/>
                    <a:pt x="523" y="2131"/>
                    <a:pt x="1069" y="2131"/>
                  </a:cubicBezTo>
                  <a:cubicBezTo>
                    <a:pt x="1333" y="2131"/>
                    <a:pt x="1602" y="2032"/>
                    <a:pt x="1821" y="1813"/>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8" name="Google Shape;1578;p69"/>
            <p:cNvSpPr/>
            <p:nvPr/>
          </p:nvSpPr>
          <p:spPr>
            <a:xfrm>
              <a:off x="3361450" y="2942425"/>
              <a:ext cx="62200" cy="53450"/>
            </a:xfrm>
            <a:custGeom>
              <a:avLst/>
              <a:gdLst/>
              <a:ahLst/>
              <a:cxnLst/>
              <a:rect l="l" t="t" r="r" b="b"/>
              <a:pathLst>
                <a:path w="2488" h="2138" extrusionOk="0">
                  <a:moveTo>
                    <a:pt x="1065" y="1"/>
                  </a:moveTo>
                  <a:cubicBezTo>
                    <a:pt x="472" y="9"/>
                    <a:pt x="0" y="480"/>
                    <a:pt x="0" y="1066"/>
                  </a:cubicBezTo>
                  <a:cubicBezTo>
                    <a:pt x="0" y="1709"/>
                    <a:pt x="525" y="2137"/>
                    <a:pt x="1072" y="2137"/>
                  </a:cubicBezTo>
                  <a:cubicBezTo>
                    <a:pt x="1332" y="2137"/>
                    <a:pt x="1598" y="2040"/>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9" name="Google Shape;1579;p69"/>
            <p:cNvSpPr/>
            <p:nvPr/>
          </p:nvSpPr>
          <p:spPr>
            <a:xfrm>
              <a:off x="3361450" y="3018650"/>
              <a:ext cx="62200" cy="53425"/>
            </a:xfrm>
            <a:custGeom>
              <a:avLst/>
              <a:gdLst/>
              <a:ahLst/>
              <a:cxnLst/>
              <a:rect l="l" t="t" r="r" b="b"/>
              <a:pathLst>
                <a:path w="2488" h="2137" extrusionOk="0">
                  <a:moveTo>
                    <a:pt x="1065" y="0"/>
                  </a:moveTo>
                  <a:cubicBezTo>
                    <a:pt x="472" y="0"/>
                    <a:pt x="0" y="480"/>
                    <a:pt x="0" y="1065"/>
                  </a:cubicBezTo>
                  <a:cubicBezTo>
                    <a:pt x="0" y="1709"/>
                    <a:pt x="525" y="2137"/>
                    <a:pt x="1074" y="2137"/>
                  </a:cubicBezTo>
                  <a:cubicBezTo>
                    <a:pt x="1336" y="2137"/>
                    <a:pt x="1603" y="2039"/>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0" name="Google Shape;1580;p69"/>
            <p:cNvSpPr/>
            <p:nvPr/>
          </p:nvSpPr>
          <p:spPr>
            <a:xfrm>
              <a:off x="3361450" y="3094850"/>
              <a:ext cx="62200" cy="53350"/>
            </a:xfrm>
            <a:custGeom>
              <a:avLst/>
              <a:gdLst/>
              <a:ahLst/>
              <a:cxnLst/>
              <a:rect l="l" t="t" r="r" b="b"/>
              <a:pathLst>
                <a:path w="2488" h="2134" extrusionOk="0">
                  <a:moveTo>
                    <a:pt x="1065" y="1"/>
                  </a:moveTo>
                  <a:cubicBezTo>
                    <a:pt x="472" y="1"/>
                    <a:pt x="0" y="480"/>
                    <a:pt x="0" y="1066"/>
                  </a:cubicBezTo>
                  <a:cubicBezTo>
                    <a:pt x="0" y="1709"/>
                    <a:pt x="526" y="2134"/>
                    <a:pt x="1072" y="2134"/>
                  </a:cubicBezTo>
                  <a:cubicBezTo>
                    <a:pt x="1332" y="2134"/>
                    <a:pt x="1598" y="2037"/>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1" name="Google Shape;1581;p69"/>
            <p:cNvSpPr/>
            <p:nvPr/>
          </p:nvSpPr>
          <p:spPr>
            <a:xfrm>
              <a:off x="3437450" y="2637775"/>
              <a:ext cx="62425" cy="53450"/>
            </a:xfrm>
            <a:custGeom>
              <a:avLst/>
              <a:gdLst/>
              <a:ahLst/>
              <a:cxnLst/>
              <a:rect l="l" t="t" r="r" b="b"/>
              <a:pathLst>
                <a:path w="2497" h="2138" extrusionOk="0">
                  <a:moveTo>
                    <a:pt x="1074" y="1"/>
                  </a:moveTo>
                  <a:cubicBezTo>
                    <a:pt x="480" y="9"/>
                    <a:pt x="9" y="480"/>
                    <a:pt x="1" y="1074"/>
                  </a:cubicBezTo>
                  <a:cubicBezTo>
                    <a:pt x="1" y="1712"/>
                    <a:pt x="529" y="2137"/>
                    <a:pt x="1077" y="2137"/>
                  </a:cubicBezTo>
                  <a:cubicBezTo>
                    <a:pt x="1339" y="2137"/>
                    <a:pt x="1606" y="2040"/>
                    <a:pt x="1822"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2" name="Google Shape;1582;p69"/>
            <p:cNvSpPr/>
            <p:nvPr/>
          </p:nvSpPr>
          <p:spPr>
            <a:xfrm>
              <a:off x="3437450" y="2714000"/>
              <a:ext cx="62425" cy="53350"/>
            </a:xfrm>
            <a:custGeom>
              <a:avLst/>
              <a:gdLst/>
              <a:ahLst/>
              <a:cxnLst/>
              <a:rect l="l" t="t" r="r" b="b"/>
              <a:pathLst>
                <a:path w="2497" h="2134" extrusionOk="0">
                  <a:moveTo>
                    <a:pt x="1074" y="0"/>
                  </a:moveTo>
                  <a:cubicBezTo>
                    <a:pt x="480" y="0"/>
                    <a:pt x="9" y="480"/>
                    <a:pt x="1" y="1065"/>
                  </a:cubicBezTo>
                  <a:cubicBezTo>
                    <a:pt x="1" y="1709"/>
                    <a:pt x="530" y="2133"/>
                    <a:pt x="1078" y="2133"/>
                  </a:cubicBezTo>
                  <a:cubicBezTo>
                    <a:pt x="1340" y="2133"/>
                    <a:pt x="1606" y="2036"/>
                    <a:pt x="1822" y="1821"/>
                  </a:cubicBezTo>
                  <a:cubicBezTo>
                    <a:pt x="2496"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3" name="Google Shape;1583;p69"/>
            <p:cNvSpPr/>
            <p:nvPr/>
          </p:nvSpPr>
          <p:spPr>
            <a:xfrm>
              <a:off x="3437450" y="2790200"/>
              <a:ext cx="62425" cy="53350"/>
            </a:xfrm>
            <a:custGeom>
              <a:avLst/>
              <a:gdLst/>
              <a:ahLst/>
              <a:cxnLst/>
              <a:rect l="l" t="t" r="r" b="b"/>
              <a:pathLst>
                <a:path w="2497" h="2134" extrusionOk="0">
                  <a:moveTo>
                    <a:pt x="1074" y="1"/>
                  </a:moveTo>
                  <a:cubicBezTo>
                    <a:pt x="480" y="1"/>
                    <a:pt x="9" y="480"/>
                    <a:pt x="1" y="1066"/>
                  </a:cubicBezTo>
                  <a:cubicBezTo>
                    <a:pt x="1" y="1709"/>
                    <a:pt x="530" y="2134"/>
                    <a:pt x="1078" y="2134"/>
                  </a:cubicBezTo>
                  <a:cubicBezTo>
                    <a:pt x="1340" y="2134"/>
                    <a:pt x="1606" y="2037"/>
                    <a:pt x="1822"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4" name="Google Shape;1584;p69"/>
            <p:cNvSpPr/>
            <p:nvPr/>
          </p:nvSpPr>
          <p:spPr>
            <a:xfrm>
              <a:off x="3437450" y="2866425"/>
              <a:ext cx="62425" cy="53275"/>
            </a:xfrm>
            <a:custGeom>
              <a:avLst/>
              <a:gdLst/>
              <a:ahLst/>
              <a:cxnLst/>
              <a:rect l="l" t="t" r="r" b="b"/>
              <a:pathLst>
                <a:path w="2497" h="2131" extrusionOk="0">
                  <a:moveTo>
                    <a:pt x="1074" y="0"/>
                  </a:moveTo>
                  <a:cubicBezTo>
                    <a:pt x="480" y="0"/>
                    <a:pt x="9" y="472"/>
                    <a:pt x="1" y="1065"/>
                  </a:cubicBezTo>
                  <a:cubicBezTo>
                    <a:pt x="1" y="1707"/>
                    <a:pt x="527" y="2131"/>
                    <a:pt x="1073" y="2131"/>
                  </a:cubicBezTo>
                  <a:cubicBezTo>
                    <a:pt x="1337" y="2131"/>
                    <a:pt x="1605" y="2032"/>
                    <a:pt x="1822" y="1813"/>
                  </a:cubicBezTo>
                  <a:cubicBezTo>
                    <a:pt x="2496"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5" name="Google Shape;1585;p69"/>
            <p:cNvSpPr/>
            <p:nvPr/>
          </p:nvSpPr>
          <p:spPr>
            <a:xfrm>
              <a:off x="3437450" y="2942425"/>
              <a:ext cx="62425" cy="53450"/>
            </a:xfrm>
            <a:custGeom>
              <a:avLst/>
              <a:gdLst/>
              <a:ahLst/>
              <a:cxnLst/>
              <a:rect l="l" t="t" r="r" b="b"/>
              <a:pathLst>
                <a:path w="2497" h="2138" extrusionOk="0">
                  <a:moveTo>
                    <a:pt x="1074" y="1"/>
                  </a:moveTo>
                  <a:cubicBezTo>
                    <a:pt x="480" y="9"/>
                    <a:pt x="9" y="480"/>
                    <a:pt x="1" y="1066"/>
                  </a:cubicBezTo>
                  <a:cubicBezTo>
                    <a:pt x="1" y="1709"/>
                    <a:pt x="530" y="2137"/>
                    <a:pt x="1078" y="2137"/>
                  </a:cubicBezTo>
                  <a:cubicBezTo>
                    <a:pt x="1340" y="2137"/>
                    <a:pt x="1606" y="2040"/>
                    <a:pt x="1822"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6" name="Google Shape;1586;p69"/>
            <p:cNvSpPr/>
            <p:nvPr/>
          </p:nvSpPr>
          <p:spPr>
            <a:xfrm>
              <a:off x="3437450" y="3018650"/>
              <a:ext cx="62425" cy="53425"/>
            </a:xfrm>
            <a:custGeom>
              <a:avLst/>
              <a:gdLst/>
              <a:ahLst/>
              <a:cxnLst/>
              <a:rect l="l" t="t" r="r" b="b"/>
              <a:pathLst>
                <a:path w="2497" h="2137" extrusionOk="0">
                  <a:moveTo>
                    <a:pt x="1074" y="0"/>
                  </a:moveTo>
                  <a:cubicBezTo>
                    <a:pt x="480" y="0"/>
                    <a:pt x="9" y="480"/>
                    <a:pt x="1" y="1065"/>
                  </a:cubicBezTo>
                  <a:cubicBezTo>
                    <a:pt x="1" y="1709"/>
                    <a:pt x="530" y="2137"/>
                    <a:pt x="1078" y="2137"/>
                  </a:cubicBezTo>
                  <a:cubicBezTo>
                    <a:pt x="1340" y="2137"/>
                    <a:pt x="1606" y="2039"/>
                    <a:pt x="1822" y="1821"/>
                  </a:cubicBezTo>
                  <a:cubicBezTo>
                    <a:pt x="2496"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7" name="Google Shape;1587;p69"/>
            <p:cNvSpPr/>
            <p:nvPr/>
          </p:nvSpPr>
          <p:spPr>
            <a:xfrm>
              <a:off x="3437450" y="3094850"/>
              <a:ext cx="62425" cy="53350"/>
            </a:xfrm>
            <a:custGeom>
              <a:avLst/>
              <a:gdLst/>
              <a:ahLst/>
              <a:cxnLst/>
              <a:rect l="l" t="t" r="r" b="b"/>
              <a:pathLst>
                <a:path w="2497" h="2134" extrusionOk="0">
                  <a:moveTo>
                    <a:pt x="1074" y="1"/>
                  </a:moveTo>
                  <a:cubicBezTo>
                    <a:pt x="480" y="1"/>
                    <a:pt x="9" y="480"/>
                    <a:pt x="1" y="1066"/>
                  </a:cubicBezTo>
                  <a:cubicBezTo>
                    <a:pt x="1" y="1709"/>
                    <a:pt x="530" y="2134"/>
                    <a:pt x="1078" y="2134"/>
                  </a:cubicBezTo>
                  <a:cubicBezTo>
                    <a:pt x="1340" y="2134"/>
                    <a:pt x="1606" y="2037"/>
                    <a:pt x="1822"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8" name="Google Shape;1588;p69"/>
            <p:cNvSpPr/>
            <p:nvPr/>
          </p:nvSpPr>
          <p:spPr>
            <a:xfrm>
              <a:off x="3513675" y="2637775"/>
              <a:ext cx="62425" cy="53450"/>
            </a:xfrm>
            <a:custGeom>
              <a:avLst/>
              <a:gdLst/>
              <a:ahLst/>
              <a:cxnLst/>
              <a:rect l="l" t="t" r="r" b="b"/>
              <a:pathLst>
                <a:path w="2497" h="2138" extrusionOk="0">
                  <a:moveTo>
                    <a:pt x="1065" y="1"/>
                  </a:moveTo>
                  <a:cubicBezTo>
                    <a:pt x="480" y="9"/>
                    <a:pt x="0" y="480"/>
                    <a:pt x="0" y="1074"/>
                  </a:cubicBezTo>
                  <a:cubicBezTo>
                    <a:pt x="0" y="1712"/>
                    <a:pt x="525" y="2137"/>
                    <a:pt x="1073" y="2137"/>
                  </a:cubicBezTo>
                  <a:cubicBezTo>
                    <a:pt x="1335" y="2137"/>
                    <a:pt x="1603" y="2040"/>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9" name="Google Shape;1589;p69"/>
            <p:cNvSpPr/>
            <p:nvPr/>
          </p:nvSpPr>
          <p:spPr>
            <a:xfrm>
              <a:off x="3513675" y="2714000"/>
              <a:ext cx="62425" cy="53350"/>
            </a:xfrm>
            <a:custGeom>
              <a:avLst/>
              <a:gdLst/>
              <a:ahLst/>
              <a:cxnLst/>
              <a:rect l="l" t="t" r="r" b="b"/>
              <a:pathLst>
                <a:path w="2497" h="2134" extrusionOk="0">
                  <a:moveTo>
                    <a:pt x="1065" y="0"/>
                  </a:moveTo>
                  <a:cubicBezTo>
                    <a:pt x="480" y="0"/>
                    <a:pt x="0" y="480"/>
                    <a:pt x="0" y="1065"/>
                  </a:cubicBezTo>
                  <a:cubicBezTo>
                    <a:pt x="0" y="1709"/>
                    <a:pt x="526"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0" name="Google Shape;1590;p69"/>
            <p:cNvSpPr/>
            <p:nvPr/>
          </p:nvSpPr>
          <p:spPr>
            <a:xfrm>
              <a:off x="3513675" y="2790200"/>
              <a:ext cx="62425" cy="53350"/>
            </a:xfrm>
            <a:custGeom>
              <a:avLst/>
              <a:gdLst/>
              <a:ahLst/>
              <a:cxnLst/>
              <a:rect l="l" t="t" r="r" b="b"/>
              <a:pathLst>
                <a:path w="2497" h="2134" extrusionOk="0">
                  <a:moveTo>
                    <a:pt x="1065" y="1"/>
                  </a:moveTo>
                  <a:cubicBezTo>
                    <a:pt x="480" y="1"/>
                    <a:pt x="0" y="480"/>
                    <a:pt x="0" y="1066"/>
                  </a:cubicBezTo>
                  <a:cubicBezTo>
                    <a:pt x="0" y="1709"/>
                    <a:pt x="526" y="2134"/>
                    <a:pt x="1074" y="2134"/>
                  </a:cubicBezTo>
                  <a:cubicBezTo>
                    <a:pt x="1336" y="2134"/>
                    <a:pt x="1603"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1" name="Google Shape;1591;p69"/>
            <p:cNvSpPr/>
            <p:nvPr/>
          </p:nvSpPr>
          <p:spPr>
            <a:xfrm>
              <a:off x="3513675" y="2866425"/>
              <a:ext cx="62425" cy="53275"/>
            </a:xfrm>
            <a:custGeom>
              <a:avLst/>
              <a:gdLst/>
              <a:ahLst/>
              <a:cxnLst/>
              <a:rect l="l" t="t" r="r" b="b"/>
              <a:pathLst>
                <a:path w="2497" h="2131" extrusionOk="0">
                  <a:moveTo>
                    <a:pt x="1065" y="0"/>
                  </a:moveTo>
                  <a:cubicBezTo>
                    <a:pt x="480" y="0"/>
                    <a:pt x="0" y="472"/>
                    <a:pt x="0" y="1065"/>
                  </a:cubicBezTo>
                  <a:cubicBezTo>
                    <a:pt x="0" y="1707"/>
                    <a:pt x="522" y="2131"/>
                    <a:pt x="1069" y="2131"/>
                  </a:cubicBezTo>
                  <a:cubicBezTo>
                    <a:pt x="1333" y="2131"/>
                    <a:pt x="1602" y="2032"/>
                    <a:pt x="1821" y="1813"/>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2" name="Google Shape;1592;p69"/>
            <p:cNvSpPr/>
            <p:nvPr/>
          </p:nvSpPr>
          <p:spPr>
            <a:xfrm>
              <a:off x="3513675" y="2942425"/>
              <a:ext cx="62425" cy="53450"/>
            </a:xfrm>
            <a:custGeom>
              <a:avLst/>
              <a:gdLst/>
              <a:ahLst/>
              <a:cxnLst/>
              <a:rect l="l" t="t" r="r" b="b"/>
              <a:pathLst>
                <a:path w="2497" h="2138" extrusionOk="0">
                  <a:moveTo>
                    <a:pt x="1065" y="1"/>
                  </a:moveTo>
                  <a:cubicBezTo>
                    <a:pt x="480" y="9"/>
                    <a:pt x="0" y="480"/>
                    <a:pt x="0" y="1066"/>
                  </a:cubicBezTo>
                  <a:cubicBezTo>
                    <a:pt x="0" y="1709"/>
                    <a:pt x="525" y="2137"/>
                    <a:pt x="1074" y="2137"/>
                  </a:cubicBezTo>
                  <a:cubicBezTo>
                    <a:pt x="1336" y="2137"/>
                    <a:pt x="1603" y="2040"/>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3" name="Google Shape;1593;p69"/>
            <p:cNvSpPr/>
            <p:nvPr/>
          </p:nvSpPr>
          <p:spPr>
            <a:xfrm>
              <a:off x="3513675" y="3018650"/>
              <a:ext cx="62425" cy="53425"/>
            </a:xfrm>
            <a:custGeom>
              <a:avLst/>
              <a:gdLst/>
              <a:ahLst/>
              <a:cxnLst/>
              <a:rect l="l" t="t" r="r" b="b"/>
              <a:pathLst>
                <a:path w="2497" h="2137" extrusionOk="0">
                  <a:moveTo>
                    <a:pt x="1065" y="0"/>
                  </a:moveTo>
                  <a:cubicBezTo>
                    <a:pt x="480" y="0"/>
                    <a:pt x="0" y="480"/>
                    <a:pt x="0" y="1065"/>
                  </a:cubicBezTo>
                  <a:cubicBezTo>
                    <a:pt x="0" y="1709"/>
                    <a:pt x="525" y="2137"/>
                    <a:pt x="1074" y="2137"/>
                  </a:cubicBezTo>
                  <a:cubicBezTo>
                    <a:pt x="1336" y="2137"/>
                    <a:pt x="1603" y="2039"/>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4" name="Google Shape;1594;p69"/>
            <p:cNvSpPr/>
            <p:nvPr/>
          </p:nvSpPr>
          <p:spPr>
            <a:xfrm>
              <a:off x="3513675" y="3094850"/>
              <a:ext cx="62425" cy="53350"/>
            </a:xfrm>
            <a:custGeom>
              <a:avLst/>
              <a:gdLst/>
              <a:ahLst/>
              <a:cxnLst/>
              <a:rect l="l" t="t" r="r" b="b"/>
              <a:pathLst>
                <a:path w="2497" h="2134" extrusionOk="0">
                  <a:moveTo>
                    <a:pt x="1065" y="1"/>
                  </a:moveTo>
                  <a:cubicBezTo>
                    <a:pt x="480" y="1"/>
                    <a:pt x="0" y="480"/>
                    <a:pt x="0" y="1066"/>
                  </a:cubicBezTo>
                  <a:cubicBezTo>
                    <a:pt x="0" y="1709"/>
                    <a:pt x="526" y="2134"/>
                    <a:pt x="1074" y="2134"/>
                  </a:cubicBezTo>
                  <a:cubicBezTo>
                    <a:pt x="1336" y="2134"/>
                    <a:pt x="1603"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5" name="Google Shape;1595;p69"/>
            <p:cNvSpPr/>
            <p:nvPr/>
          </p:nvSpPr>
          <p:spPr>
            <a:xfrm>
              <a:off x="3513675" y="3171075"/>
              <a:ext cx="62425" cy="53275"/>
            </a:xfrm>
            <a:custGeom>
              <a:avLst/>
              <a:gdLst/>
              <a:ahLst/>
              <a:cxnLst/>
              <a:rect l="l" t="t" r="r" b="b"/>
              <a:pathLst>
                <a:path w="2497" h="2131" extrusionOk="0">
                  <a:moveTo>
                    <a:pt x="1065" y="0"/>
                  </a:moveTo>
                  <a:cubicBezTo>
                    <a:pt x="480" y="0"/>
                    <a:pt x="0" y="472"/>
                    <a:pt x="0" y="1065"/>
                  </a:cubicBezTo>
                  <a:cubicBezTo>
                    <a:pt x="0" y="1707"/>
                    <a:pt x="522" y="2131"/>
                    <a:pt x="1069" y="2131"/>
                  </a:cubicBezTo>
                  <a:cubicBezTo>
                    <a:pt x="1333" y="2131"/>
                    <a:pt x="1602" y="2032"/>
                    <a:pt x="1821" y="1813"/>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6" name="Google Shape;1596;p69"/>
            <p:cNvSpPr/>
            <p:nvPr/>
          </p:nvSpPr>
          <p:spPr>
            <a:xfrm>
              <a:off x="3589875" y="3171075"/>
              <a:ext cx="62225" cy="53275"/>
            </a:xfrm>
            <a:custGeom>
              <a:avLst/>
              <a:gdLst/>
              <a:ahLst/>
              <a:cxnLst/>
              <a:rect l="l" t="t" r="r" b="b"/>
              <a:pathLst>
                <a:path w="2489" h="2131" extrusionOk="0">
                  <a:moveTo>
                    <a:pt x="1066" y="0"/>
                  </a:moveTo>
                  <a:cubicBezTo>
                    <a:pt x="480" y="0"/>
                    <a:pt x="1" y="472"/>
                    <a:pt x="1" y="1065"/>
                  </a:cubicBezTo>
                  <a:cubicBezTo>
                    <a:pt x="1" y="1707"/>
                    <a:pt x="523" y="2131"/>
                    <a:pt x="1070" y="2131"/>
                  </a:cubicBezTo>
                  <a:cubicBezTo>
                    <a:pt x="1333" y="2131"/>
                    <a:pt x="1602" y="2032"/>
                    <a:pt x="1822" y="1813"/>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7" name="Google Shape;1597;p69"/>
            <p:cNvSpPr/>
            <p:nvPr/>
          </p:nvSpPr>
          <p:spPr>
            <a:xfrm>
              <a:off x="3666100" y="2637775"/>
              <a:ext cx="62200" cy="53450"/>
            </a:xfrm>
            <a:custGeom>
              <a:avLst/>
              <a:gdLst/>
              <a:ahLst/>
              <a:cxnLst/>
              <a:rect l="l" t="t" r="r" b="b"/>
              <a:pathLst>
                <a:path w="2488" h="2138" extrusionOk="0">
                  <a:moveTo>
                    <a:pt x="1065" y="1"/>
                  </a:moveTo>
                  <a:cubicBezTo>
                    <a:pt x="480" y="9"/>
                    <a:pt x="0" y="480"/>
                    <a:pt x="0" y="1074"/>
                  </a:cubicBezTo>
                  <a:cubicBezTo>
                    <a:pt x="0" y="1712"/>
                    <a:pt x="525" y="2137"/>
                    <a:pt x="1073" y="2137"/>
                  </a:cubicBezTo>
                  <a:cubicBezTo>
                    <a:pt x="1335" y="2137"/>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8" name="Google Shape;1598;p69"/>
            <p:cNvSpPr/>
            <p:nvPr/>
          </p:nvSpPr>
          <p:spPr>
            <a:xfrm>
              <a:off x="3666100" y="2714000"/>
              <a:ext cx="62200" cy="53350"/>
            </a:xfrm>
            <a:custGeom>
              <a:avLst/>
              <a:gdLst/>
              <a:ahLst/>
              <a:cxnLst/>
              <a:rect l="l" t="t" r="r" b="b"/>
              <a:pathLst>
                <a:path w="2488" h="2134"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9" name="Google Shape;1599;p69"/>
            <p:cNvSpPr/>
            <p:nvPr/>
          </p:nvSpPr>
          <p:spPr>
            <a:xfrm>
              <a:off x="3666100" y="2790200"/>
              <a:ext cx="62200" cy="53350"/>
            </a:xfrm>
            <a:custGeom>
              <a:avLst/>
              <a:gdLst/>
              <a:ahLst/>
              <a:cxnLst/>
              <a:rect l="l" t="t" r="r" b="b"/>
              <a:pathLst>
                <a:path w="2488" h="2134" extrusionOk="0">
                  <a:moveTo>
                    <a:pt x="1065" y="1"/>
                  </a:moveTo>
                  <a:cubicBezTo>
                    <a:pt x="480" y="1"/>
                    <a:pt x="0" y="480"/>
                    <a:pt x="0" y="1066"/>
                  </a:cubicBezTo>
                  <a:cubicBezTo>
                    <a:pt x="0" y="1709"/>
                    <a:pt x="526" y="2134"/>
                    <a:pt x="1074" y="2134"/>
                  </a:cubicBezTo>
                  <a:cubicBezTo>
                    <a:pt x="1336" y="2134"/>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0" name="Google Shape;1600;p69"/>
            <p:cNvSpPr/>
            <p:nvPr/>
          </p:nvSpPr>
          <p:spPr>
            <a:xfrm>
              <a:off x="3666100" y="2942425"/>
              <a:ext cx="62200" cy="53450"/>
            </a:xfrm>
            <a:custGeom>
              <a:avLst/>
              <a:gdLst/>
              <a:ahLst/>
              <a:cxnLst/>
              <a:rect l="l" t="t" r="r" b="b"/>
              <a:pathLst>
                <a:path w="2488" h="2138" extrusionOk="0">
                  <a:moveTo>
                    <a:pt x="1065" y="1"/>
                  </a:moveTo>
                  <a:cubicBezTo>
                    <a:pt x="480" y="9"/>
                    <a:pt x="0" y="480"/>
                    <a:pt x="0" y="1066"/>
                  </a:cubicBezTo>
                  <a:cubicBezTo>
                    <a:pt x="0" y="1709"/>
                    <a:pt x="526" y="2137"/>
                    <a:pt x="1074" y="2137"/>
                  </a:cubicBezTo>
                  <a:cubicBezTo>
                    <a:pt x="1336" y="2137"/>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1" name="Google Shape;1601;p69"/>
            <p:cNvSpPr/>
            <p:nvPr/>
          </p:nvSpPr>
          <p:spPr>
            <a:xfrm>
              <a:off x="3666100" y="3018650"/>
              <a:ext cx="62200" cy="53425"/>
            </a:xfrm>
            <a:custGeom>
              <a:avLst/>
              <a:gdLst/>
              <a:ahLst/>
              <a:cxnLst/>
              <a:rect l="l" t="t" r="r" b="b"/>
              <a:pathLst>
                <a:path w="2488" h="2137" extrusionOk="0">
                  <a:moveTo>
                    <a:pt x="1065" y="0"/>
                  </a:moveTo>
                  <a:cubicBezTo>
                    <a:pt x="480" y="0"/>
                    <a:pt x="0" y="480"/>
                    <a:pt x="0" y="1065"/>
                  </a:cubicBezTo>
                  <a:cubicBezTo>
                    <a:pt x="0" y="1709"/>
                    <a:pt x="526" y="2137"/>
                    <a:pt x="1074" y="2137"/>
                  </a:cubicBezTo>
                  <a:cubicBezTo>
                    <a:pt x="1336" y="2137"/>
                    <a:pt x="1603" y="2039"/>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2" name="Google Shape;1602;p69"/>
            <p:cNvSpPr/>
            <p:nvPr/>
          </p:nvSpPr>
          <p:spPr>
            <a:xfrm>
              <a:off x="3666100" y="3094850"/>
              <a:ext cx="62200" cy="53350"/>
            </a:xfrm>
            <a:custGeom>
              <a:avLst/>
              <a:gdLst/>
              <a:ahLst/>
              <a:cxnLst/>
              <a:rect l="l" t="t" r="r" b="b"/>
              <a:pathLst>
                <a:path w="2488" h="2134" extrusionOk="0">
                  <a:moveTo>
                    <a:pt x="1065" y="1"/>
                  </a:moveTo>
                  <a:cubicBezTo>
                    <a:pt x="480" y="1"/>
                    <a:pt x="0" y="480"/>
                    <a:pt x="0" y="1066"/>
                  </a:cubicBezTo>
                  <a:cubicBezTo>
                    <a:pt x="0" y="1709"/>
                    <a:pt x="526" y="2134"/>
                    <a:pt x="1074" y="2134"/>
                  </a:cubicBezTo>
                  <a:cubicBezTo>
                    <a:pt x="1336" y="2134"/>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3" name="Google Shape;1603;p69"/>
            <p:cNvSpPr/>
            <p:nvPr/>
          </p:nvSpPr>
          <p:spPr>
            <a:xfrm>
              <a:off x="3666100" y="3171075"/>
              <a:ext cx="62200" cy="53275"/>
            </a:xfrm>
            <a:custGeom>
              <a:avLst/>
              <a:gdLst/>
              <a:ahLst/>
              <a:cxnLst/>
              <a:rect l="l" t="t" r="r" b="b"/>
              <a:pathLst>
                <a:path w="2488" h="2131" extrusionOk="0">
                  <a:moveTo>
                    <a:pt x="1065" y="0"/>
                  </a:moveTo>
                  <a:cubicBezTo>
                    <a:pt x="480" y="0"/>
                    <a:pt x="0" y="472"/>
                    <a:pt x="0" y="1065"/>
                  </a:cubicBezTo>
                  <a:cubicBezTo>
                    <a:pt x="0" y="1707"/>
                    <a:pt x="523" y="2131"/>
                    <a:pt x="1069" y="2131"/>
                  </a:cubicBezTo>
                  <a:cubicBezTo>
                    <a:pt x="1333" y="2131"/>
                    <a:pt x="1602" y="2032"/>
                    <a:pt x="1821" y="1813"/>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4" name="Google Shape;1604;p69"/>
            <p:cNvSpPr/>
            <p:nvPr/>
          </p:nvSpPr>
          <p:spPr>
            <a:xfrm>
              <a:off x="3742300" y="2637775"/>
              <a:ext cx="62225" cy="53450"/>
            </a:xfrm>
            <a:custGeom>
              <a:avLst/>
              <a:gdLst/>
              <a:ahLst/>
              <a:cxnLst/>
              <a:rect l="l" t="t" r="r" b="b"/>
              <a:pathLst>
                <a:path w="2489" h="2138" extrusionOk="0">
                  <a:moveTo>
                    <a:pt x="1066" y="1"/>
                  </a:moveTo>
                  <a:cubicBezTo>
                    <a:pt x="481" y="1"/>
                    <a:pt x="1" y="480"/>
                    <a:pt x="1" y="1074"/>
                  </a:cubicBezTo>
                  <a:cubicBezTo>
                    <a:pt x="1" y="1712"/>
                    <a:pt x="525" y="2137"/>
                    <a:pt x="1071" y="2137"/>
                  </a:cubicBezTo>
                  <a:cubicBezTo>
                    <a:pt x="1332" y="2137"/>
                    <a:pt x="1598" y="2040"/>
                    <a:pt x="1814" y="1822"/>
                  </a:cubicBezTo>
                  <a:cubicBezTo>
                    <a:pt x="2489" y="1155"/>
                    <a:pt x="2017" y="9"/>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5" name="Google Shape;1605;p69"/>
            <p:cNvSpPr/>
            <p:nvPr/>
          </p:nvSpPr>
          <p:spPr>
            <a:xfrm>
              <a:off x="3742300" y="2714000"/>
              <a:ext cx="62225" cy="53350"/>
            </a:xfrm>
            <a:custGeom>
              <a:avLst/>
              <a:gdLst/>
              <a:ahLst/>
              <a:cxnLst/>
              <a:rect l="l" t="t" r="r" b="b"/>
              <a:pathLst>
                <a:path w="2489" h="2134" extrusionOk="0">
                  <a:moveTo>
                    <a:pt x="1066" y="0"/>
                  </a:moveTo>
                  <a:cubicBezTo>
                    <a:pt x="481" y="0"/>
                    <a:pt x="1" y="480"/>
                    <a:pt x="1" y="1065"/>
                  </a:cubicBezTo>
                  <a:cubicBezTo>
                    <a:pt x="1" y="1709"/>
                    <a:pt x="526" y="2133"/>
                    <a:pt x="1072" y="2133"/>
                  </a:cubicBezTo>
                  <a:cubicBezTo>
                    <a:pt x="1333" y="2133"/>
                    <a:pt x="1598" y="2036"/>
                    <a:pt x="1814" y="1821"/>
                  </a:cubicBezTo>
                  <a:cubicBezTo>
                    <a:pt x="2489" y="1155"/>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6" name="Google Shape;1606;p69"/>
            <p:cNvSpPr/>
            <p:nvPr/>
          </p:nvSpPr>
          <p:spPr>
            <a:xfrm>
              <a:off x="3742300" y="2790200"/>
              <a:ext cx="62225" cy="53350"/>
            </a:xfrm>
            <a:custGeom>
              <a:avLst/>
              <a:gdLst/>
              <a:ahLst/>
              <a:cxnLst/>
              <a:rect l="l" t="t" r="r" b="b"/>
              <a:pathLst>
                <a:path w="2489" h="2134" extrusionOk="0">
                  <a:moveTo>
                    <a:pt x="1066" y="1"/>
                  </a:moveTo>
                  <a:cubicBezTo>
                    <a:pt x="481" y="1"/>
                    <a:pt x="1" y="472"/>
                    <a:pt x="1" y="1066"/>
                  </a:cubicBezTo>
                  <a:cubicBezTo>
                    <a:pt x="1" y="1709"/>
                    <a:pt x="526" y="2134"/>
                    <a:pt x="1072" y="2134"/>
                  </a:cubicBezTo>
                  <a:cubicBezTo>
                    <a:pt x="1333" y="2134"/>
                    <a:pt x="1598" y="2037"/>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7" name="Google Shape;1607;p69"/>
            <p:cNvSpPr/>
            <p:nvPr/>
          </p:nvSpPr>
          <p:spPr>
            <a:xfrm>
              <a:off x="3742300" y="2942425"/>
              <a:ext cx="62225" cy="53450"/>
            </a:xfrm>
            <a:custGeom>
              <a:avLst/>
              <a:gdLst/>
              <a:ahLst/>
              <a:cxnLst/>
              <a:rect l="l" t="t" r="r" b="b"/>
              <a:pathLst>
                <a:path w="2489" h="2138" extrusionOk="0">
                  <a:moveTo>
                    <a:pt x="1066" y="1"/>
                  </a:moveTo>
                  <a:cubicBezTo>
                    <a:pt x="481" y="1"/>
                    <a:pt x="1" y="480"/>
                    <a:pt x="1" y="1066"/>
                  </a:cubicBezTo>
                  <a:cubicBezTo>
                    <a:pt x="1" y="1709"/>
                    <a:pt x="526" y="2137"/>
                    <a:pt x="1072" y="2137"/>
                  </a:cubicBezTo>
                  <a:cubicBezTo>
                    <a:pt x="1333" y="2137"/>
                    <a:pt x="1598" y="2040"/>
                    <a:pt x="1814" y="1822"/>
                  </a:cubicBezTo>
                  <a:cubicBezTo>
                    <a:pt x="2489" y="1155"/>
                    <a:pt x="2017" y="9"/>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8" name="Google Shape;1608;p69"/>
            <p:cNvSpPr/>
            <p:nvPr/>
          </p:nvSpPr>
          <p:spPr>
            <a:xfrm>
              <a:off x="3742300" y="3018650"/>
              <a:ext cx="62225" cy="53350"/>
            </a:xfrm>
            <a:custGeom>
              <a:avLst/>
              <a:gdLst/>
              <a:ahLst/>
              <a:cxnLst/>
              <a:rect l="l" t="t" r="r" b="b"/>
              <a:pathLst>
                <a:path w="2489" h="2134" extrusionOk="0">
                  <a:moveTo>
                    <a:pt x="1066" y="0"/>
                  </a:moveTo>
                  <a:cubicBezTo>
                    <a:pt x="481" y="0"/>
                    <a:pt x="1" y="480"/>
                    <a:pt x="1" y="1065"/>
                  </a:cubicBezTo>
                  <a:cubicBezTo>
                    <a:pt x="1" y="1709"/>
                    <a:pt x="526" y="2133"/>
                    <a:pt x="1072" y="2133"/>
                  </a:cubicBezTo>
                  <a:cubicBezTo>
                    <a:pt x="1333" y="2133"/>
                    <a:pt x="1598" y="2036"/>
                    <a:pt x="1814" y="1821"/>
                  </a:cubicBezTo>
                  <a:cubicBezTo>
                    <a:pt x="2489" y="1155"/>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9" name="Google Shape;1609;p69"/>
            <p:cNvSpPr/>
            <p:nvPr/>
          </p:nvSpPr>
          <p:spPr>
            <a:xfrm>
              <a:off x="3742300" y="3094850"/>
              <a:ext cx="62225" cy="53350"/>
            </a:xfrm>
            <a:custGeom>
              <a:avLst/>
              <a:gdLst/>
              <a:ahLst/>
              <a:cxnLst/>
              <a:rect l="l" t="t" r="r" b="b"/>
              <a:pathLst>
                <a:path w="2489" h="2134" extrusionOk="0">
                  <a:moveTo>
                    <a:pt x="1066" y="1"/>
                  </a:moveTo>
                  <a:cubicBezTo>
                    <a:pt x="481" y="1"/>
                    <a:pt x="1" y="480"/>
                    <a:pt x="1" y="1066"/>
                  </a:cubicBezTo>
                  <a:cubicBezTo>
                    <a:pt x="1" y="1709"/>
                    <a:pt x="526" y="2134"/>
                    <a:pt x="1072" y="2134"/>
                  </a:cubicBezTo>
                  <a:cubicBezTo>
                    <a:pt x="1333" y="2134"/>
                    <a:pt x="1598" y="2037"/>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0" name="Google Shape;1610;p69"/>
            <p:cNvSpPr/>
            <p:nvPr/>
          </p:nvSpPr>
          <p:spPr>
            <a:xfrm>
              <a:off x="3742300" y="3171075"/>
              <a:ext cx="62225" cy="53300"/>
            </a:xfrm>
            <a:custGeom>
              <a:avLst/>
              <a:gdLst/>
              <a:ahLst/>
              <a:cxnLst/>
              <a:rect l="l" t="t" r="r" b="b"/>
              <a:pathLst>
                <a:path w="2489" h="2132" extrusionOk="0">
                  <a:moveTo>
                    <a:pt x="1066" y="0"/>
                  </a:moveTo>
                  <a:cubicBezTo>
                    <a:pt x="481" y="0"/>
                    <a:pt x="1" y="472"/>
                    <a:pt x="1" y="1065"/>
                  </a:cubicBezTo>
                  <a:cubicBezTo>
                    <a:pt x="1" y="1705"/>
                    <a:pt x="528" y="2131"/>
                    <a:pt x="1076" y="2131"/>
                  </a:cubicBezTo>
                  <a:cubicBezTo>
                    <a:pt x="1335" y="2131"/>
                    <a:pt x="1599" y="2036"/>
                    <a:pt x="1814"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1" name="Google Shape;1611;p69"/>
            <p:cNvSpPr/>
            <p:nvPr/>
          </p:nvSpPr>
          <p:spPr>
            <a:xfrm>
              <a:off x="3742300" y="3247075"/>
              <a:ext cx="62225" cy="53450"/>
            </a:xfrm>
            <a:custGeom>
              <a:avLst/>
              <a:gdLst/>
              <a:ahLst/>
              <a:cxnLst/>
              <a:rect l="l" t="t" r="r" b="b"/>
              <a:pathLst>
                <a:path w="2489" h="2138" extrusionOk="0">
                  <a:moveTo>
                    <a:pt x="1066" y="1"/>
                  </a:moveTo>
                  <a:cubicBezTo>
                    <a:pt x="481" y="9"/>
                    <a:pt x="1" y="480"/>
                    <a:pt x="1" y="1074"/>
                  </a:cubicBezTo>
                  <a:cubicBezTo>
                    <a:pt x="1" y="1712"/>
                    <a:pt x="525" y="2137"/>
                    <a:pt x="1071" y="2137"/>
                  </a:cubicBezTo>
                  <a:cubicBezTo>
                    <a:pt x="1332" y="2137"/>
                    <a:pt x="1598" y="2040"/>
                    <a:pt x="1814" y="1822"/>
                  </a:cubicBezTo>
                  <a:cubicBezTo>
                    <a:pt x="2489" y="1155"/>
                    <a:pt x="2017" y="9"/>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2" name="Google Shape;1612;p69"/>
            <p:cNvSpPr/>
            <p:nvPr/>
          </p:nvSpPr>
          <p:spPr>
            <a:xfrm>
              <a:off x="3818525" y="2714000"/>
              <a:ext cx="62225" cy="53350"/>
            </a:xfrm>
            <a:custGeom>
              <a:avLst/>
              <a:gdLst/>
              <a:ahLst/>
              <a:cxnLst/>
              <a:rect l="l" t="t" r="r" b="b"/>
              <a:pathLst>
                <a:path w="2489" h="2134"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3" name="Google Shape;1613;p69"/>
            <p:cNvSpPr/>
            <p:nvPr/>
          </p:nvSpPr>
          <p:spPr>
            <a:xfrm>
              <a:off x="3818525" y="2790200"/>
              <a:ext cx="62225" cy="53350"/>
            </a:xfrm>
            <a:custGeom>
              <a:avLst/>
              <a:gdLst/>
              <a:ahLst/>
              <a:cxnLst/>
              <a:rect l="l" t="t" r="r" b="b"/>
              <a:pathLst>
                <a:path w="2489" h="2134" extrusionOk="0">
                  <a:moveTo>
                    <a:pt x="1065" y="1"/>
                  </a:moveTo>
                  <a:cubicBezTo>
                    <a:pt x="480" y="1"/>
                    <a:pt x="0" y="480"/>
                    <a:pt x="0" y="1066"/>
                  </a:cubicBezTo>
                  <a:cubicBezTo>
                    <a:pt x="0" y="1709"/>
                    <a:pt x="526" y="2134"/>
                    <a:pt x="1074" y="2134"/>
                  </a:cubicBezTo>
                  <a:cubicBezTo>
                    <a:pt x="1336" y="2134"/>
                    <a:pt x="1603" y="2037"/>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4" name="Google Shape;1614;p69"/>
            <p:cNvSpPr/>
            <p:nvPr/>
          </p:nvSpPr>
          <p:spPr>
            <a:xfrm>
              <a:off x="3818525" y="2942425"/>
              <a:ext cx="62225" cy="53450"/>
            </a:xfrm>
            <a:custGeom>
              <a:avLst/>
              <a:gdLst/>
              <a:ahLst/>
              <a:cxnLst/>
              <a:rect l="l" t="t" r="r" b="b"/>
              <a:pathLst>
                <a:path w="2489" h="2138" extrusionOk="0">
                  <a:moveTo>
                    <a:pt x="1065" y="1"/>
                  </a:moveTo>
                  <a:cubicBezTo>
                    <a:pt x="480" y="1"/>
                    <a:pt x="0" y="480"/>
                    <a:pt x="0" y="1066"/>
                  </a:cubicBezTo>
                  <a:cubicBezTo>
                    <a:pt x="0" y="1709"/>
                    <a:pt x="526" y="2137"/>
                    <a:pt x="1074" y="2137"/>
                  </a:cubicBezTo>
                  <a:cubicBezTo>
                    <a:pt x="1336" y="2137"/>
                    <a:pt x="1603" y="2040"/>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5" name="Google Shape;1615;p69"/>
            <p:cNvSpPr/>
            <p:nvPr/>
          </p:nvSpPr>
          <p:spPr>
            <a:xfrm>
              <a:off x="3818525" y="3018650"/>
              <a:ext cx="62225" cy="53425"/>
            </a:xfrm>
            <a:custGeom>
              <a:avLst/>
              <a:gdLst/>
              <a:ahLst/>
              <a:cxnLst/>
              <a:rect l="l" t="t" r="r" b="b"/>
              <a:pathLst>
                <a:path w="2489" h="2137" extrusionOk="0">
                  <a:moveTo>
                    <a:pt x="1065" y="0"/>
                  </a:moveTo>
                  <a:cubicBezTo>
                    <a:pt x="480" y="0"/>
                    <a:pt x="0" y="480"/>
                    <a:pt x="0" y="1065"/>
                  </a:cubicBezTo>
                  <a:cubicBezTo>
                    <a:pt x="0" y="1709"/>
                    <a:pt x="526" y="2137"/>
                    <a:pt x="1074" y="2137"/>
                  </a:cubicBezTo>
                  <a:cubicBezTo>
                    <a:pt x="1336" y="2137"/>
                    <a:pt x="1603" y="2039"/>
                    <a:pt x="1821"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6" name="Google Shape;1616;p69"/>
            <p:cNvSpPr/>
            <p:nvPr/>
          </p:nvSpPr>
          <p:spPr>
            <a:xfrm>
              <a:off x="3818525" y="3094850"/>
              <a:ext cx="62225" cy="53350"/>
            </a:xfrm>
            <a:custGeom>
              <a:avLst/>
              <a:gdLst/>
              <a:ahLst/>
              <a:cxnLst/>
              <a:rect l="l" t="t" r="r" b="b"/>
              <a:pathLst>
                <a:path w="2489" h="2134" extrusionOk="0">
                  <a:moveTo>
                    <a:pt x="1065" y="1"/>
                  </a:moveTo>
                  <a:cubicBezTo>
                    <a:pt x="480" y="1"/>
                    <a:pt x="0" y="480"/>
                    <a:pt x="0" y="1066"/>
                  </a:cubicBezTo>
                  <a:cubicBezTo>
                    <a:pt x="0" y="1709"/>
                    <a:pt x="526" y="2134"/>
                    <a:pt x="1074" y="2134"/>
                  </a:cubicBezTo>
                  <a:cubicBezTo>
                    <a:pt x="1336" y="2134"/>
                    <a:pt x="1603" y="2037"/>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7" name="Google Shape;1617;p69"/>
            <p:cNvSpPr/>
            <p:nvPr/>
          </p:nvSpPr>
          <p:spPr>
            <a:xfrm>
              <a:off x="3818525" y="3171075"/>
              <a:ext cx="62225" cy="53275"/>
            </a:xfrm>
            <a:custGeom>
              <a:avLst/>
              <a:gdLst/>
              <a:ahLst/>
              <a:cxnLst/>
              <a:rect l="l" t="t" r="r" b="b"/>
              <a:pathLst>
                <a:path w="2489" h="2131" extrusionOk="0">
                  <a:moveTo>
                    <a:pt x="1065" y="0"/>
                  </a:moveTo>
                  <a:cubicBezTo>
                    <a:pt x="480" y="0"/>
                    <a:pt x="0" y="472"/>
                    <a:pt x="0" y="1065"/>
                  </a:cubicBezTo>
                  <a:cubicBezTo>
                    <a:pt x="0" y="1707"/>
                    <a:pt x="523" y="2131"/>
                    <a:pt x="1070" y="2131"/>
                  </a:cubicBezTo>
                  <a:cubicBezTo>
                    <a:pt x="1333" y="2131"/>
                    <a:pt x="1602" y="2032"/>
                    <a:pt x="1821" y="1813"/>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8" name="Google Shape;1618;p69"/>
            <p:cNvSpPr/>
            <p:nvPr/>
          </p:nvSpPr>
          <p:spPr>
            <a:xfrm>
              <a:off x="3818525" y="3247075"/>
              <a:ext cx="62225" cy="53450"/>
            </a:xfrm>
            <a:custGeom>
              <a:avLst/>
              <a:gdLst/>
              <a:ahLst/>
              <a:cxnLst/>
              <a:rect l="l" t="t" r="r" b="b"/>
              <a:pathLst>
                <a:path w="2489" h="2138" extrusionOk="0">
                  <a:moveTo>
                    <a:pt x="1065" y="1"/>
                  </a:moveTo>
                  <a:cubicBezTo>
                    <a:pt x="480" y="9"/>
                    <a:pt x="0" y="480"/>
                    <a:pt x="0" y="1074"/>
                  </a:cubicBezTo>
                  <a:cubicBezTo>
                    <a:pt x="0" y="1712"/>
                    <a:pt x="525" y="2137"/>
                    <a:pt x="1073" y="2137"/>
                  </a:cubicBezTo>
                  <a:cubicBezTo>
                    <a:pt x="1335" y="2137"/>
                    <a:pt x="1603" y="2040"/>
                    <a:pt x="1821" y="1822"/>
                  </a:cubicBezTo>
                  <a:cubicBezTo>
                    <a:pt x="2488" y="1155"/>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9" name="Google Shape;1619;p69"/>
            <p:cNvSpPr/>
            <p:nvPr/>
          </p:nvSpPr>
          <p:spPr>
            <a:xfrm>
              <a:off x="3818525" y="3323300"/>
              <a:ext cx="62225" cy="53425"/>
            </a:xfrm>
            <a:custGeom>
              <a:avLst/>
              <a:gdLst/>
              <a:ahLst/>
              <a:cxnLst/>
              <a:rect l="l" t="t" r="r" b="b"/>
              <a:pathLst>
                <a:path w="2489" h="2137" extrusionOk="0">
                  <a:moveTo>
                    <a:pt x="1065" y="0"/>
                  </a:moveTo>
                  <a:cubicBezTo>
                    <a:pt x="480" y="0"/>
                    <a:pt x="0" y="480"/>
                    <a:pt x="0" y="1065"/>
                  </a:cubicBezTo>
                  <a:cubicBezTo>
                    <a:pt x="0" y="1709"/>
                    <a:pt x="526" y="2137"/>
                    <a:pt x="1074" y="2137"/>
                  </a:cubicBezTo>
                  <a:cubicBezTo>
                    <a:pt x="1336" y="2137"/>
                    <a:pt x="1603" y="2039"/>
                    <a:pt x="1821" y="1821"/>
                  </a:cubicBezTo>
                  <a:cubicBezTo>
                    <a:pt x="2488" y="1154"/>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0" name="Google Shape;1620;p69"/>
            <p:cNvSpPr/>
            <p:nvPr/>
          </p:nvSpPr>
          <p:spPr>
            <a:xfrm>
              <a:off x="3818525" y="3399500"/>
              <a:ext cx="62225" cy="53350"/>
            </a:xfrm>
            <a:custGeom>
              <a:avLst/>
              <a:gdLst/>
              <a:ahLst/>
              <a:cxnLst/>
              <a:rect l="l" t="t" r="r" b="b"/>
              <a:pathLst>
                <a:path w="2489" h="2134" extrusionOk="0">
                  <a:moveTo>
                    <a:pt x="1065" y="1"/>
                  </a:moveTo>
                  <a:cubicBezTo>
                    <a:pt x="480" y="1"/>
                    <a:pt x="0" y="480"/>
                    <a:pt x="0" y="1066"/>
                  </a:cubicBezTo>
                  <a:cubicBezTo>
                    <a:pt x="0" y="1709"/>
                    <a:pt x="526" y="2134"/>
                    <a:pt x="1074" y="2134"/>
                  </a:cubicBezTo>
                  <a:cubicBezTo>
                    <a:pt x="1336" y="2134"/>
                    <a:pt x="1603" y="2037"/>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1" name="Google Shape;1621;p69"/>
            <p:cNvSpPr/>
            <p:nvPr/>
          </p:nvSpPr>
          <p:spPr>
            <a:xfrm>
              <a:off x="3818525" y="3780375"/>
              <a:ext cx="62425" cy="53425"/>
            </a:xfrm>
            <a:custGeom>
              <a:avLst/>
              <a:gdLst/>
              <a:ahLst/>
              <a:cxnLst/>
              <a:rect l="l" t="t" r="r" b="b"/>
              <a:pathLst>
                <a:path w="2497" h="2137" extrusionOk="0">
                  <a:moveTo>
                    <a:pt x="1065" y="0"/>
                  </a:moveTo>
                  <a:cubicBezTo>
                    <a:pt x="480" y="0"/>
                    <a:pt x="0" y="480"/>
                    <a:pt x="0" y="1065"/>
                  </a:cubicBezTo>
                  <a:cubicBezTo>
                    <a:pt x="0" y="1709"/>
                    <a:pt x="529" y="2137"/>
                    <a:pt x="1078" y="2137"/>
                  </a:cubicBezTo>
                  <a:cubicBezTo>
                    <a:pt x="1340" y="2137"/>
                    <a:pt x="1606" y="2039"/>
                    <a:pt x="1821"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2" name="Google Shape;1622;p69"/>
            <p:cNvSpPr/>
            <p:nvPr/>
          </p:nvSpPr>
          <p:spPr>
            <a:xfrm>
              <a:off x="3894725" y="2790200"/>
              <a:ext cx="62225" cy="53350"/>
            </a:xfrm>
            <a:custGeom>
              <a:avLst/>
              <a:gdLst/>
              <a:ahLst/>
              <a:cxnLst/>
              <a:rect l="l" t="t" r="r" b="b"/>
              <a:pathLst>
                <a:path w="2489" h="2134" extrusionOk="0">
                  <a:moveTo>
                    <a:pt x="1066" y="1"/>
                  </a:moveTo>
                  <a:cubicBezTo>
                    <a:pt x="481" y="1"/>
                    <a:pt x="1" y="480"/>
                    <a:pt x="1" y="1066"/>
                  </a:cubicBezTo>
                  <a:cubicBezTo>
                    <a:pt x="1" y="1709"/>
                    <a:pt x="526" y="2134"/>
                    <a:pt x="1075" y="2134"/>
                  </a:cubicBezTo>
                  <a:cubicBezTo>
                    <a:pt x="1337" y="2134"/>
                    <a:pt x="1604" y="2037"/>
                    <a:pt x="1822"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 name="Google Shape;1623;p69"/>
            <p:cNvSpPr/>
            <p:nvPr/>
          </p:nvSpPr>
          <p:spPr>
            <a:xfrm>
              <a:off x="3894725" y="3932800"/>
              <a:ext cx="62225" cy="53425"/>
            </a:xfrm>
            <a:custGeom>
              <a:avLst/>
              <a:gdLst/>
              <a:ahLst/>
              <a:cxnLst/>
              <a:rect l="l" t="t" r="r" b="b"/>
              <a:pathLst>
                <a:path w="2489" h="2137" extrusionOk="0">
                  <a:moveTo>
                    <a:pt x="1066" y="0"/>
                  </a:moveTo>
                  <a:cubicBezTo>
                    <a:pt x="481" y="0"/>
                    <a:pt x="1" y="480"/>
                    <a:pt x="1" y="1065"/>
                  </a:cubicBezTo>
                  <a:cubicBezTo>
                    <a:pt x="1" y="1709"/>
                    <a:pt x="526" y="2137"/>
                    <a:pt x="1075" y="2137"/>
                  </a:cubicBezTo>
                  <a:cubicBezTo>
                    <a:pt x="1337" y="2137"/>
                    <a:pt x="1604" y="2039"/>
                    <a:pt x="1822"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4" name="Google Shape;1624;p69"/>
            <p:cNvSpPr/>
            <p:nvPr/>
          </p:nvSpPr>
          <p:spPr>
            <a:xfrm>
              <a:off x="3894725" y="3856775"/>
              <a:ext cx="62175" cy="53250"/>
            </a:xfrm>
            <a:custGeom>
              <a:avLst/>
              <a:gdLst/>
              <a:ahLst/>
              <a:cxnLst/>
              <a:rect l="l" t="t" r="r" b="b"/>
              <a:pathLst>
                <a:path w="2487" h="2130" extrusionOk="0">
                  <a:moveTo>
                    <a:pt x="1076" y="1"/>
                  </a:moveTo>
                  <a:cubicBezTo>
                    <a:pt x="1073" y="1"/>
                    <a:pt x="1069" y="1"/>
                    <a:pt x="1066" y="1"/>
                  </a:cubicBezTo>
                  <a:cubicBezTo>
                    <a:pt x="481" y="1"/>
                    <a:pt x="1" y="472"/>
                    <a:pt x="1" y="1066"/>
                  </a:cubicBezTo>
                  <a:cubicBezTo>
                    <a:pt x="1" y="1704"/>
                    <a:pt x="525" y="2129"/>
                    <a:pt x="1074" y="2129"/>
                  </a:cubicBezTo>
                  <a:cubicBezTo>
                    <a:pt x="1336" y="2129"/>
                    <a:pt x="1604" y="2032"/>
                    <a:pt x="1822" y="1814"/>
                  </a:cubicBezTo>
                  <a:cubicBezTo>
                    <a:pt x="2486" y="1149"/>
                    <a:pt x="2020" y="1"/>
                    <a:pt x="107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5" name="Google Shape;1625;p69"/>
            <p:cNvSpPr/>
            <p:nvPr/>
          </p:nvSpPr>
          <p:spPr>
            <a:xfrm>
              <a:off x="3894725" y="3780375"/>
              <a:ext cx="62425" cy="53425"/>
            </a:xfrm>
            <a:custGeom>
              <a:avLst/>
              <a:gdLst/>
              <a:ahLst/>
              <a:cxnLst/>
              <a:rect l="l" t="t" r="r" b="b"/>
              <a:pathLst>
                <a:path w="2497" h="2137" extrusionOk="0">
                  <a:moveTo>
                    <a:pt x="1066" y="0"/>
                  </a:moveTo>
                  <a:cubicBezTo>
                    <a:pt x="481" y="0"/>
                    <a:pt x="1" y="480"/>
                    <a:pt x="1" y="1065"/>
                  </a:cubicBezTo>
                  <a:cubicBezTo>
                    <a:pt x="1" y="1709"/>
                    <a:pt x="526" y="2137"/>
                    <a:pt x="1075" y="2137"/>
                  </a:cubicBezTo>
                  <a:cubicBezTo>
                    <a:pt x="1337" y="2137"/>
                    <a:pt x="1604" y="2039"/>
                    <a:pt x="1822" y="1821"/>
                  </a:cubicBezTo>
                  <a:cubicBezTo>
                    <a:pt x="2497"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6" name="Google Shape;1626;p69"/>
            <p:cNvSpPr/>
            <p:nvPr/>
          </p:nvSpPr>
          <p:spPr>
            <a:xfrm>
              <a:off x="3894725" y="3704150"/>
              <a:ext cx="62225" cy="53450"/>
            </a:xfrm>
            <a:custGeom>
              <a:avLst/>
              <a:gdLst/>
              <a:ahLst/>
              <a:cxnLst/>
              <a:rect l="l" t="t" r="r" b="b"/>
              <a:pathLst>
                <a:path w="2489" h="2138" extrusionOk="0">
                  <a:moveTo>
                    <a:pt x="1066" y="1"/>
                  </a:moveTo>
                  <a:cubicBezTo>
                    <a:pt x="481" y="1"/>
                    <a:pt x="1" y="480"/>
                    <a:pt x="1" y="1066"/>
                  </a:cubicBezTo>
                  <a:cubicBezTo>
                    <a:pt x="1" y="1709"/>
                    <a:pt x="526" y="2137"/>
                    <a:pt x="1075" y="2137"/>
                  </a:cubicBezTo>
                  <a:cubicBezTo>
                    <a:pt x="1337" y="2137"/>
                    <a:pt x="1604" y="2040"/>
                    <a:pt x="1822"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7" name="Google Shape;1627;p69"/>
            <p:cNvSpPr/>
            <p:nvPr/>
          </p:nvSpPr>
          <p:spPr>
            <a:xfrm>
              <a:off x="3894725" y="3627950"/>
              <a:ext cx="62225" cy="53425"/>
            </a:xfrm>
            <a:custGeom>
              <a:avLst/>
              <a:gdLst/>
              <a:ahLst/>
              <a:cxnLst/>
              <a:rect l="l" t="t" r="r" b="b"/>
              <a:pathLst>
                <a:path w="2489" h="2137" extrusionOk="0">
                  <a:moveTo>
                    <a:pt x="1066" y="0"/>
                  </a:moveTo>
                  <a:cubicBezTo>
                    <a:pt x="481" y="8"/>
                    <a:pt x="1" y="480"/>
                    <a:pt x="1" y="1073"/>
                  </a:cubicBezTo>
                  <a:cubicBezTo>
                    <a:pt x="1" y="1711"/>
                    <a:pt x="525" y="2137"/>
                    <a:pt x="1074" y="2137"/>
                  </a:cubicBezTo>
                  <a:cubicBezTo>
                    <a:pt x="1336" y="2137"/>
                    <a:pt x="1604" y="2039"/>
                    <a:pt x="1822" y="1821"/>
                  </a:cubicBezTo>
                  <a:cubicBezTo>
                    <a:pt x="2489" y="1154"/>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8" name="Google Shape;1628;p69"/>
            <p:cNvSpPr/>
            <p:nvPr/>
          </p:nvSpPr>
          <p:spPr>
            <a:xfrm>
              <a:off x="3894725" y="3551925"/>
              <a:ext cx="62175" cy="53250"/>
            </a:xfrm>
            <a:custGeom>
              <a:avLst/>
              <a:gdLst/>
              <a:ahLst/>
              <a:cxnLst/>
              <a:rect l="l" t="t" r="r" b="b"/>
              <a:pathLst>
                <a:path w="2487" h="2130" extrusionOk="0">
                  <a:moveTo>
                    <a:pt x="1076" y="1"/>
                  </a:moveTo>
                  <a:cubicBezTo>
                    <a:pt x="1073" y="1"/>
                    <a:pt x="1069" y="1"/>
                    <a:pt x="1066" y="1"/>
                  </a:cubicBezTo>
                  <a:cubicBezTo>
                    <a:pt x="481" y="1"/>
                    <a:pt x="1" y="472"/>
                    <a:pt x="1" y="1066"/>
                  </a:cubicBezTo>
                  <a:cubicBezTo>
                    <a:pt x="1" y="1704"/>
                    <a:pt x="525" y="2129"/>
                    <a:pt x="1074" y="2129"/>
                  </a:cubicBezTo>
                  <a:cubicBezTo>
                    <a:pt x="1336" y="2129"/>
                    <a:pt x="1604" y="2032"/>
                    <a:pt x="1822" y="1814"/>
                  </a:cubicBezTo>
                  <a:cubicBezTo>
                    <a:pt x="2486" y="1149"/>
                    <a:pt x="2020" y="1"/>
                    <a:pt x="107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9" name="Google Shape;1629;p69"/>
            <p:cNvSpPr/>
            <p:nvPr/>
          </p:nvSpPr>
          <p:spPr>
            <a:xfrm>
              <a:off x="3894725" y="3475725"/>
              <a:ext cx="62225" cy="53350"/>
            </a:xfrm>
            <a:custGeom>
              <a:avLst/>
              <a:gdLst/>
              <a:ahLst/>
              <a:cxnLst/>
              <a:rect l="l" t="t" r="r" b="b"/>
              <a:pathLst>
                <a:path w="2489" h="2134" extrusionOk="0">
                  <a:moveTo>
                    <a:pt x="1066" y="0"/>
                  </a:moveTo>
                  <a:cubicBezTo>
                    <a:pt x="472" y="0"/>
                    <a:pt x="1" y="480"/>
                    <a:pt x="1" y="1065"/>
                  </a:cubicBezTo>
                  <a:cubicBezTo>
                    <a:pt x="1" y="1709"/>
                    <a:pt x="526" y="2133"/>
                    <a:pt x="1075" y="2133"/>
                  </a:cubicBezTo>
                  <a:cubicBezTo>
                    <a:pt x="1337" y="2133"/>
                    <a:pt x="1604" y="2037"/>
                    <a:pt x="1822"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0" name="Google Shape;1630;p69"/>
            <p:cNvSpPr/>
            <p:nvPr/>
          </p:nvSpPr>
          <p:spPr>
            <a:xfrm>
              <a:off x="3894725" y="3399500"/>
              <a:ext cx="62225" cy="53350"/>
            </a:xfrm>
            <a:custGeom>
              <a:avLst/>
              <a:gdLst/>
              <a:ahLst/>
              <a:cxnLst/>
              <a:rect l="l" t="t" r="r" b="b"/>
              <a:pathLst>
                <a:path w="2489" h="2134" extrusionOk="0">
                  <a:moveTo>
                    <a:pt x="1066" y="1"/>
                  </a:moveTo>
                  <a:cubicBezTo>
                    <a:pt x="481" y="1"/>
                    <a:pt x="1" y="480"/>
                    <a:pt x="1" y="1066"/>
                  </a:cubicBezTo>
                  <a:cubicBezTo>
                    <a:pt x="1" y="1709"/>
                    <a:pt x="526" y="2134"/>
                    <a:pt x="1075" y="2134"/>
                  </a:cubicBezTo>
                  <a:cubicBezTo>
                    <a:pt x="1337" y="2134"/>
                    <a:pt x="1604" y="2037"/>
                    <a:pt x="1822"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1" name="Google Shape;1631;p69"/>
            <p:cNvSpPr/>
            <p:nvPr/>
          </p:nvSpPr>
          <p:spPr>
            <a:xfrm>
              <a:off x="3894600" y="3323300"/>
              <a:ext cx="62350" cy="53425"/>
            </a:xfrm>
            <a:custGeom>
              <a:avLst/>
              <a:gdLst/>
              <a:ahLst/>
              <a:cxnLst/>
              <a:rect l="l" t="t" r="r" b="b"/>
              <a:pathLst>
                <a:path w="2494" h="2137" extrusionOk="0">
                  <a:moveTo>
                    <a:pt x="1071" y="0"/>
                  </a:moveTo>
                  <a:cubicBezTo>
                    <a:pt x="486" y="8"/>
                    <a:pt x="6" y="480"/>
                    <a:pt x="6" y="1065"/>
                  </a:cubicBezTo>
                  <a:cubicBezTo>
                    <a:pt x="0" y="1709"/>
                    <a:pt x="528" y="2137"/>
                    <a:pt x="1076" y="2137"/>
                  </a:cubicBezTo>
                  <a:cubicBezTo>
                    <a:pt x="1337" y="2137"/>
                    <a:pt x="1603" y="2039"/>
                    <a:pt x="1819" y="1821"/>
                  </a:cubicBezTo>
                  <a:cubicBezTo>
                    <a:pt x="2494" y="1154"/>
                    <a:pt x="2022" y="0"/>
                    <a:pt x="1071"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 name="Google Shape;1632;p69"/>
            <p:cNvSpPr/>
            <p:nvPr/>
          </p:nvSpPr>
          <p:spPr>
            <a:xfrm>
              <a:off x="3894725" y="3247075"/>
              <a:ext cx="62225" cy="53450"/>
            </a:xfrm>
            <a:custGeom>
              <a:avLst/>
              <a:gdLst/>
              <a:ahLst/>
              <a:cxnLst/>
              <a:rect l="l" t="t" r="r" b="b"/>
              <a:pathLst>
                <a:path w="2489" h="2138" extrusionOk="0">
                  <a:moveTo>
                    <a:pt x="1066" y="1"/>
                  </a:moveTo>
                  <a:cubicBezTo>
                    <a:pt x="481" y="9"/>
                    <a:pt x="1" y="480"/>
                    <a:pt x="1" y="1074"/>
                  </a:cubicBezTo>
                  <a:cubicBezTo>
                    <a:pt x="1" y="1712"/>
                    <a:pt x="525" y="2137"/>
                    <a:pt x="1074" y="2137"/>
                  </a:cubicBezTo>
                  <a:cubicBezTo>
                    <a:pt x="1336" y="2137"/>
                    <a:pt x="1604" y="2040"/>
                    <a:pt x="1822" y="1822"/>
                  </a:cubicBezTo>
                  <a:cubicBezTo>
                    <a:pt x="2489"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 name="Google Shape;1633;p69"/>
            <p:cNvSpPr/>
            <p:nvPr/>
          </p:nvSpPr>
          <p:spPr>
            <a:xfrm>
              <a:off x="3894725" y="3171075"/>
              <a:ext cx="62225" cy="53275"/>
            </a:xfrm>
            <a:custGeom>
              <a:avLst/>
              <a:gdLst/>
              <a:ahLst/>
              <a:cxnLst/>
              <a:rect l="l" t="t" r="r" b="b"/>
              <a:pathLst>
                <a:path w="2489" h="2131" extrusionOk="0">
                  <a:moveTo>
                    <a:pt x="1066" y="0"/>
                  </a:moveTo>
                  <a:cubicBezTo>
                    <a:pt x="481" y="0"/>
                    <a:pt x="1" y="472"/>
                    <a:pt x="1" y="1065"/>
                  </a:cubicBezTo>
                  <a:cubicBezTo>
                    <a:pt x="1" y="1707"/>
                    <a:pt x="523" y="2131"/>
                    <a:pt x="1070" y="2131"/>
                  </a:cubicBezTo>
                  <a:cubicBezTo>
                    <a:pt x="1334" y="2131"/>
                    <a:pt x="1603" y="2032"/>
                    <a:pt x="1822" y="1813"/>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4" name="Google Shape;1634;p69"/>
            <p:cNvSpPr/>
            <p:nvPr/>
          </p:nvSpPr>
          <p:spPr>
            <a:xfrm>
              <a:off x="3894725" y="3094850"/>
              <a:ext cx="62225" cy="53350"/>
            </a:xfrm>
            <a:custGeom>
              <a:avLst/>
              <a:gdLst/>
              <a:ahLst/>
              <a:cxnLst/>
              <a:rect l="l" t="t" r="r" b="b"/>
              <a:pathLst>
                <a:path w="2489" h="2134" extrusionOk="0">
                  <a:moveTo>
                    <a:pt x="1066" y="1"/>
                  </a:moveTo>
                  <a:cubicBezTo>
                    <a:pt x="481" y="1"/>
                    <a:pt x="1" y="480"/>
                    <a:pt x="1" y="1066"/>
                  </a:cubicBezTo>
                  <a:cubicBezTo>
                    <a:pt x="1" y="1709"/>
                    <a:pt x="526" y="2134"/>
                    <a:pt x="1075" y="2134"/>
                  </a:cubicBezTo>
                  <a:cubicBezTo>
                    <a:pt x="1337" y="2134"/>
                    <a:pt x="1604" y="2037"/>
                    <a:pt x="1822"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5" name="Google Shape;1635;p69"/>
            <p:cNvSpPr/>
            <p:nvPr/>
          </p:nvSpPr>
          <p:spPr>
            <a:xfrm>
              <a:off x="3894725" y="3018650"/>
              <a:ext cx="62225" cy="53425"/>
            </a:xfrm>
            <a:custGeom>
              <a:avLst/>
              <a:gdLst/>
              <a:ahLst/>
              <a:cxnLst/>
              <a:rect l="l" t="t" r="r" b="b"/>
              <a:pathLst>
                <a:path w="2489" h="2137" extrusionOk="0">
                  <a:moveTo>
                    <a:pt x="1066" y="0"/>
                  </a:moveTo>
                  <a:cubicBezTo>
                    <a:pt x="481" y="0"/>
                    <a:pt x="1" y="480"/>
                    <a:pt x="1" y="1065"/>
                  </a:cubicBezTo>
                  <a:cubicBezTo>
                    <a:pt x="1" y="1709"/>
                    <a:pt x="526" y="2137"/>
                    <a:pt x="1075" y="2137"/>
                  </a:cubicBezTo>
                  <a:cubicBezTo>
                    <a:pt x="1337" y="2137"/>
                    <a:pt x="1604" y="2039"/>
                    <a:pt x="1822"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6" name="Google Shape;1636;p69"/>
            <p:cNvSpPr/>
            <p:nvPr/>
          </p:nvSpPr>
          <p:spPr>
            <a:xfrm>
              <a:off x="3894725" y="2942425"/>
              <a:ext cx="62225" cy="53450"/>
            </a:xfrm>
            <a:custGeom>
              <a:avLst/>
              <a:gdLst/>
              <a:ahLst/>
              <a:cxnLst/>
              <a:rect l="l" t="t" r="r" b="b"/>
              <a:pathLst>
                <a:path w="2489" h="2138" extrusionOk="0">
                  <a:moveTo>
                    <a:pt x="1066" y="1"/>
                  </a:moveTo>
                  <a:cubicBezTo>
                    <a:pt x="481" y="9"/>
                    <a:pt x="1" y="480"/>
                    <a:pt x="1" y="1066"/>
                  </a:cubicBezTo>
                  <a:cubicBezTo>
                    <a:pt x="1" y="1709"/>
                    <a:pt x="526" y="2137"/>
                    <a:pt x="1075" y="2137"/>
                  </a:cubicBezTo>
                  <a:cubicBezTo>
                    <a:pt x="1337" y="2137"/>
                    <a:pt x="1604" y="2040"/>
                    <a:pt x="1822"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7" name="Google Shape;1637;p69"/>
            <p:cNvSpPr/>
            <p:nvPr/>
          </p:nvSpPr>
          <p:spPr>
            <a:xfrm>
              <a:off x="3894725" y="2866425"/>
              <a:ext cx="62225" cy="53275"/>
            </a:xfrm>
            <a:custGeom>
              <a:avLst/>
              <a:gdLst/>
              <a:ahLst/>
              <a:cxnLst/>
              <a:rect l="l" t="t" r="r" b="b"/>
              <a:pathLst>
                <a:path w="2489" h="2131" extrusionOk="0">
                  <a:moveTo>
                    <a:pt x="1066" y="0"/>
                  </a:moveTo>
                  <a:cubicBezTo>
                    <a:pt x="481" y="0"/>
                    <a:pt x="1" y="472"/>
                    <a:pt x="1" y="1065"/>
                  </a:cubicBezTo>
                  <a:cubicBezTo>
                    <a:pt x="1" y="1707"/>
                    <a:pt x="523" y="2131"/>
                    <a:pt x="1070" y="2131"/>
                  </a:cubicBezTo>
                  <a:cubicBezTo>
                    <a:pt x="1334" y="2131"/>
                    <a:pt x="1603" y="2032"/>
                    <a:pt x="1822" y="1813"/>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8" name="Google Shape;1638;p69"/>
            <p:cNvSpPr/>
            <p:nvPr/>
          </p:nvSpPr>
          <p:spPr>
            <a:xfrm>
              <a:off x="3818525" y="2866425"/>
              <a:ext cx="62225" cy="53275"/>
            </a:xfrm>
            <a:custGeom>
              <a:avLst/>
              <a:gdLst/>
              <a:ahLst/>
              <a:cxnLst/>
              <a:rect l="l" t="t" r="r" b="b"/>
              <a:pathLst>
                <a:path w="2489" h="2131" extrusionOk="0">
                  <a:moveTo>
                    <a:pt x="1065" y="0"/>
                  </a:moveTo>
                  <a:cubicBezTo>
                    <a:pt x="480" y="0"/>
                    <a:pt x="0" y="472"/>
                    <a:pt x="0" y="1065"/>
                  </a:cubicBezTo>
                  <a:cubicBezTo>
                    <a:pt x="0" y="1707"/>
                    <a:pt x="523" y="2131"/>
                    <a:pt x="1070" y="2131"/>
                  </a:cubicBezTo>
                  <a:cubicBezTo>
                    <a:pt x="1333" y="2131"/>
                    <a:pt x="1602" y="2032"/>
                    <a:pt x="1821" y="1813"/>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9" name="Google Shape;1639;p69"/>
            <p:cNvSpPr/>
            <p:nvPr/>
          </p:nvSpPr>
          <p:spPr>
            <a:xfrm>
              <a:off x="3742300" y="2866425"/>
              <a:ext cx="62225" cy="53225"/>
            </a:xfrm>
            <a:custGeom>
              <a:avLst/>
              <a:gdLst/>
              <a:ahLst/>
              <a:cxnLst/>
              <a:rect l="l" t="t" r="r" b="b"/>
              <a:pathLst>
                <a:path w="2489" h="2129" extrusionOk="0">
                  <a:moveTo>
                    <a:pt x="1066" y="0"/>
                  </a:moveTo>
                  <a:cubicBezTo>
                    <a:pt x="481" y="0"/>
                    <a:pt x="1" y="472"/>
                    <a:pt x="1" y="1065"/>
                  </a:cubicBezTo>
                  <a:cubicBezTo>
                    <a:pt x="1" y="1703"/>
                    <a:pt x="525" y="2129"/>
                    <a:pt x="1071" y="2129"/>
                  </a:cubicBezTo>
                  <a:cubicBezTo>
                    <a:pt x="1332" y="2129"/>
                    <a:pt x="1598" y="2031"/>
                    <a:pt x="1814" y="1813"/>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 name="Google Shape;1640;p69"/>
            <p:cNvSpPr/>
            <p:nvPr/>
          </p:nvSpPr>
          <p:spPr>
            <a:xfrm>
              <a:off x="3666100" y="2866425"/>
              <a:ext cx="62200" cy="53275"/>
            </a:xfrm>
            <a:custGeom>
              <a:avLst/>
              <a:gdLst/>
              <a:ahLst/>
              <a:cxnLst/>
              <a:rect l="l" t="t" r="r" b="b"/>
              <a:pathLst>
                <a:path w="2488" h="2131" extrusionOk="0">
                  <a:moveTo>
                    <a:pt x="1065" y="0"/>
                  </a:moveTo>
                  <a:cubicBezTo>
                    <a:pt x="480" y="0"/>
                    <a:pt x="0" y="472"/>
                    <a:pt x="0" y="1065"/>
                  </a:cubicBezTo>
                  <a:cubicBezTo>
                    <a:pt x="0" y="1707"/>
                    <a:pt x="523" y="2131"/>
                    <a:pt x="1069" y="2131"/>
                  </a:cubicBezTo>
                  <a:cubicBezTo>
                    <a:pt x="1333" y="2131"/>
                    <a:pt x="1602" y="2032"/>
                    <a:pt x="1821" y="1813"/>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1" name="Google Shape;1641;p69"/>
            <p:cNvSpPr/>
            <p:nvPr/>
          </p:nvSpPr>
          <p:spPr>
            <a:xfrm>
              <a:off x="4504050" y="3247075"/>
              <a:ext cx="62200" cy="53450"/>
            </a:xfrm>
            <a:custGeom>
              <a:avLst/>
              <a:gdLst/>
              <a:ahLst/>
              <a:cxnLst/>
              <a:rect l="l" t="t" r="r" b="b"/>
              <a:pathLst>
                <a:path w="2488" h="2138" extrusionOk="0">
                  <a:moveTo>
                    <a:pt x="1065" y="1"/>
                  </a:moveTo>
                  <a:cubicBezTo>
                    <a:pt x="480" y="9"/>
                    <a:pt x="0" y="480"/>
                    <a:pt x="0" y="1074"/>
                  </a:cubicBezTo>
                  <a:cubicBezTo>
                    <a:pt x="0" y="1712"/>
                    <a:pt x="525" y="2137"/>
                    <a:pt x="1073" y="2137"/>
                  </a:cubicBezTo>
                  <a:cubicBezTo>
                    <a:pt x="1335" y="2137"/>
                    <a:pt x="1603" y="2040"/>
                    <a:pt x="1821"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2" name="Google Shape;1642;p69"/>
            <p:cNvSpPr/>
            <p:nvPr/>
          </p:nvSpPr>
          <p:spPr>
            <a:xfrm>
              <a:off x="4504050" y="3171075"/>
              <a:ext cx="62200" cy="53350"/>
            </a:xfrm>
            <a:custGeom>
              <a:avLst/>
              <a:gdLst/>
              <a:ahLst/>
              <a:cxnLst/>
              <a:rect l="l" t="t" r="r" b="b"/>
              <a:pathLst>
                <a:path w="2488" h="2134" extrusionOk="0">
                  <a:moveTo>
                    <a:pt x="1065" y="0"/>
                  </a:moveTo>
                  <a:cubicBezTo>
                    <a:pt x="480" y="0"/>
                    <a:pt x="0" y="472"/>
                    <a:pt x="0" y="1065"/>
                  </a:cubicBezTo>
                  <a:cubicBezTo>
                    <a:pt x="0" y="1709"/>
                    <a:pt x="525" y="2133"/>
                    <a:pt x="1074" y="2133"/>
                  </a:cubicBezTo>
                  <a:cubicBezTo>
                    <a:pt x="1336" y="2133"/>
                    <a:pt x="1603" y="2037"/>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3" name="Google Shape;1643;p69"/>
            <p:cNvSpPr/>
            <p:nvPr/>
          </p:nvSpPr>
          <p:spPr>
            <a:xfrm>
              <a:off x="4504050" y="3094850"/>
              <a:ext cx="62200" cy="53350"/>
            </a:xfrm>
            <a:custGeom>
              <a:avLst/>
              <a:gdLst/>
              <a:ahLst/>
              <a:cxnLst/>
              <a:rect l="l" t="t" r="r" b="b"/>
              <a:pathLst>
                <a:path w="2488" h="2134" extrusionOk="0">
                  <a:moveTo>
                    <a:pt x="1065" y="1"/>
                  </a:moveTo>
                  <a:cubicBezTo>
                    <a:pt x="480" y="1"/>
                    <a:pt x="0" y="480"/>
                    <a:pt x="0" y="1066"/>
                  </a:cubicBezTo>
                  <a:cubicBezTo>
                    <a:pt x="0" y="1709"/>
                    <a:pt x="525" y="2134"/>
                    <a:pt x="1074" y="2134"/>
                  </a:cubicBezTo>
                  <a:cubicBezTo>
                    <a:pt x="1336" y="2134"/>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 name="Google Shape;1644;p69"/>
            <p:cNvSpPr/>
            <p:nvPr/>
          </p:nvSpPr>
          <p:spPr>
            <a:xfrm>
              <a:off x="4427825" y="3323300"/>
              <a:ext cx="62425" cy="53425"/>
            </a:xfrm>
            <a:custGeom>
              <a:avLst/>
              <a:gdLst/>
              <a:ahLst/>
              <a:cxnLst/>
              <a:rect l="l" t="t" r="r" b="b"/>
              <a:pathLst>
                <a:path w="2497" h="2137" extrusionOk="0">
                  <a:moveTo>
                    <a:pt x="1065" y="0"/>
                  </a:moveTo>
                  <a:cubicBezTo>
                    <a:pt x="480" y="8"/>
                    <a:pt x="9" y="480"/>
                    <a:pt x="1" y="1065"/>
                  </a:cubicBezTo>
                  <a:cubicBezTo>
                    <a:pt x="1" y="1709"/>
                    <a:pt x="526" y="2137"/>
                    <a:pt x="1074" y="2137"/>
                  </a:cubicBezTo>
                  <a:cubicBezTo>
                    <a:pt x="1336" y="2137"/>
                    <a:pt x="1603" y="2039"/>
                    <a:pt x="1822" y="1821"/>
                  </a:cubicBezTo>
                  <a:cubicBezTo>
                    <a:pt x="2496" y="1154"/>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5" name="Google Shape;1645;p69"/>
            <p:cNvSpPr/>
            <p:nvPr/>
          </p:nvSpPr>
          <p:spPr>
            <a:xfrm>
              <a:off x="4427825" y="3247075"/>
              <a:ext cx="62425" cy="53450"/>
            </a:xfrm>
            <a:custGeom>
              <a:avLst/>
              <a:gdLst/>
              <a:ahLst/>
              <a:cxnLst/>
              <a:rect l="l" t="t" r="r" b="b"/>
              <a:pathLst>
                <a:path w="2497" h="2138" extrusionOk="0">
                  <a:moveTo>
                    <a:pt x="1065" y="1"/>
                  </a:moveTo>
                  <a:cubicBezTo>
                    <a:pt x="480" y="9"/>
                    <a:pt x="1" y="480"/>
                    <a:pt x="1" y="1074"/>
                  </a:cubicBezTo>
                  <a:cubicBezTo>
                    <a:pt x="1" y="1712"/>
                    <a:pt x="529" y="2137"/>
                    <a:pt x="1077" y="2137"/>
                  </a:cubicBezTo>
                  <a:cubicBezTo>
                    <a:pt x="1339" y="2137"/>
                    <a:pt x="1606" y="2040"/>
                    <a:pt x="1822" y="1822"/>
                  </a:cubicBezTo>
                  <a:cubicBezTo>
                    <a:pt x="2496" y="1155"/>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6" name="Google Shape;1646;p69"/>
            <p:cNvSpPr/>
            <p:nvPr/>
          </p:nvSpPr>
          <p:spPr>
            <a:xfrm>
              <a:off x="4427825" y="3171075"/>
              <a:ext cx="62425" cy="53275"/>
            </a:xfrm>
            <a:custGeom>
              <a:avLst/>
              <a:gdLst/>
              <a:ahLst/>
              <a:cxnLst/>
              <a:rect l="l" t="t" r="r" b="b"/>
              <a:pathLst>
                <a:path w="2497" h="2131" extrusionOk="0">
                  <a:moveTo>
                    <a:pt x="1065" y="0"/>
                  </a:moveTo>
                  <a:cubicBezTo>
                    <a:pt x="480" y="0"/>
                    <a:pt x="9" y="472"/>
                    <a:pt x="1" y="1065"/>
                  </a:cubicBezTo>
                  <a:cubicBezTo>
                    <a:pt x="1" y="1707"/>
                    <a:pt x="523" y="2131"/>
                    <a:pt x="1070" y="2131"/>
                  </a:cubicBezTo>
                  <a:cubicBezTo>
                    <a:pt x="1333" y="2131"/>
                    <a:pt x="1602" y="2032"/>
                    <a:pt x="1822" y="1813"/>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7" name="Google Shape;1647;p69"/>
            <p:cNvSpPr/>
            <p:nvPr/>
          </p:nvSpPr>
          <p:spPr>
            <a:xfrm>
              <a:off x="4427825" y="3094850"/>
              <a:ext cx="62425" cy="53350"/>
            </a:xfrm>
            <a:custGeom>
              <a:avLst/>
              <a:gdLst/>
              <a:ahLst/>
              <a:cxnLst/>
              <a:rect l="l" t="t" r="r" b="b"/>
              <a:pathLst>
                <a:path w="2497" h="2134" extrusionOk="0">
                  <a:moveTo>
                    <a:pt x="1065" y="1"/>
                  </a:moveTo>
                  <a:cubicBezTo>
                    <a:pt x="480" y="1"/>
                    <a:pt x="1" y="480"/>
                    <a:pt x="1" y="1066"/>
                  </a:cubicBezTo>
                  <a:cubicBezTo>
                    <a:pt x="1" y="1709"/>
                    <a:pt x="526" y="2134"/>
                    <a:pt x="1075" y="2134"/>
                  </a:cubicBezTo>
                  <a:cubicBezTo>
                    <a:pt x="1336" y="2134"/>
                    <a:pt x="1604" y="2037"/>
                    <a:pt x="1822"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8" name="Google Shape;1648;p69"/>
            <p:cNvSpPr/>
            <p:nvPr/>
          </p:nvSpPr>
          <p:spPr>
            <a:xfrm>
              <a:off x="4427825" y="3018650"/>
              <a:ext cx="62425" cy="53425"/>
            </a:xfrm>
            <a:custGeom>
              <a:avLst/>
              <a:gdLst/>
              <a:ahLst/>
              <a:cxnLst/>
              <a:rect l="l" t="t" r="r" b="b"/>
              <a:pathLst>
                <a:path w="2497" h="2137" extrusionOk="0">
                  <a:moveTo>
                    <a:pt x="1065" y="0"/>
                  </a:moveTo>
                  <a:cubicBezTo>
                    <a:pt x="480" y="0"/>
                    <a:pt x="1" y="480"/>
                    <a:pt x="1" y="1065"/>
                  </a:cubicBezTo>
                  <a:cubicBezTo>
                    <a:pt x="1" y="1709"/>
                    <a:pt x="529" y="2137"/>
                    <a:pt x="1078" y="2137"/>
                  </a:cubicBezTo>
                  <a:cubicBezTo>
                    <a:pt x="1340" y="2137"/>
                    <a:pt x="1606" y="2039"/>
                    <a:pt x="1822"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9" name="Google Shape;1649;p69"/>
            <p:cNvSpPr/>
            <p:nvPr/>
          </p:nvSpPr>
          <p:spPr>
            <a:xfrm>
              <a:off x="4351600" y="3399500"/>
              <a:ext cx="62425" cy="53350"/>
            </a:xfrm>
            <a:custGeom>
              <a:avLst/>
              <a:gdLst/>
              <a:ahLst/>
              <a:cxnLst/>
              <a:rect l="l" t="t" r="r" b="b"/>
              <a:pathLst>
                <a:path w="2497" h="2134" extrusionOk="0">
                  <a:moveTo>
                    <a:pt x="1074" y="1"/>
                  </a:moveTo>
                  <a:cubicBezTo>
                    <a:pt x="481" y="1"/>
                    <a:pt x="9" y="480"/>
                    <a:pt x="1" y="1066"/>
                  </a:cubicBezTo>
                  <a:cubicBezTo>
                    <a:pt x="1" y="1709"/>
                    <a:pt x="530" y="2134"/>
                    <a:pt x="1079" y="2134"/>
                  </a:cubicBezTo>
                  <a:cubicBezTo>
                    <a:pt x="1340" y="2134"/>
                    <a:pt x="1607" y="2037"/>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0" name="Google Shape;1650;p69"/>
            <p:cNvSpPr/>
            <p:nvPr/>
          </p:nvSpPr>
          <p:spPr>
            <a:xfrm>
              <a:off x="4351600" y="3323300"/>
              <a:ext cx="62425" cy="53425"/>
            </a:xfrm>
            <a:custGeom>
              <a:avLst/>
              <a:gdLst/>
              <a:ahLst/>
              <a:cxnLst/>
              <a:rect l="l" t="t" r="r" b="b"/>
              <a:pathLst>
                <a:path w="2497" h="2137" extrusionOk="0">
                  <a:moveTo>
                    <a:pt x="1074" y="0"/>
                  </a:moveTo>
                  <a:cubicBezTo>
                    <a:pt x="481" y="0"/>
                    <a:pt x="9" y="480"/>
                    <a:pt x="1" y="1065"/>
                  </a:cubicBezTo>
                  <a:cubicBezTo>
                    <a:pt x="1" y="1709"/>
                    <a:pt x="530" y="2137"/>
                    <a:pt x="1078" y="2137"/>
                  </a:cubicBezTo>
                  <a:cubicBezTo>
                    <a:pt x="1340" y="2137"/>
                    <a:pt x="1607" y="2039"/>
                    <a:pt x="1822" y="1821"/>
                  </a:cubicBezTo>
                  <a:cubicBezTo>
                    <a:pt x="2497" y="1154"/>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1" name="Google Shape;1651;p69"/>
            <p:cNvSpPr/>
            <p:nvPr/>
          </p:nvSpPr>
          <p:spPr>
            <a:xfrm>
              <a:off x="4351600" y="3094850"/>
              <a:ext cx="62425" cy="53350"/>
            </a:xfrm>
            <a:custGeom>
              <a:avLst/>
              <a:gdLst/>
              <a:ahLst/>
              <a:cxnLst/>
              <a:rect l="l" t="t" r="r" b="b"/>
              <a:pathLst>
                <a:path w="2497" h="2134" extrusionOk="0">
                  <a:moveTo>
                    <a:pt x="1074" y="1"/>
                  </a:moveTo>
                  <a:cubicBezTo>
                    <a:pt x="481" y="1"/>
                    <a:pt x="9" y="480"/>
                    <a:pt x="1" y="1066"/>
                  </a:cubicBezTo>
                  <a:cubicBezTo>
                    <a:pt x="1" y="1709"/>
                    <a:pt x="530" y="2134"/>
                    <a:pt x="1079" y="2134"/>
                  </a:cubicBezTo>
                  <a:cubicBezTo>
                    <a:pt x="1340" y="2134"/>
                    <a:pt x="1607" y="2037"/>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 name="Google Shape;1652;p69"/>
            <p:cNvSpPr/>
            <p:nvPr/>
          </p:nvSpPr>
          <p:spPr>
            <a:xfrm>
              <a:off x="4351600" y="3018650"/>
              <a:ext cx="62425" cy="53425"/>
            </a:xfrm>
            <a:custGeom>
              <a:avLst/>
              <a:gdLst/>
              <a:ahLst/>
              <a:cxnLst/>
              <a:rect l="l" t="t" r="r" b="b"/>
              <a:pathLst>
                <a:path w="2497" h="2137" extrusionOk="0">
                  <a:moveTo>
                    <a:pt x="1074" y="0"/>
                  </a:moveTo>
                  <a:cubicBezTo>
                    <a:pt x="481" y="0"/>
                    <a:pt x="9" y="480"/>
                    <a:pt x="1" y="1065"/>
                  </a:cubicBezTo>
                  <a:cubicBezTo>
                    <a:pt x="1" y="1709"/>
                    <a:pt x="530" y="2137"/>
                    <a:pt x="1078" y="2137"/>
                  </a:cubicBezTo>
                  <a:cubicBezTo>
                    <a:pt x="1340" y="2137"/>
                    <a:pt x="1607" y="2039"/>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3" name="Google Shape;1653;p69"/>
            <p:cNvSpPr/>
            <p:nvPr/>
          </p:nvSpPr>
          <p:spPr>
            <a:xfrm>
              <a:off x="4351600" y="2942425"/>
              <a:ext cx="62425" cy="53450"/>
            </a:xfrm>
            <a:custGeom>
              <a:avLst/>
              <a:gdLst/>
              <a:ahLst/>
              <a:cxnLst/>
              <a:rect l="l" t="t" r="r" b="b"/>
              <a:pathLst>
                <a:path w="2497" h="2138" extrusionOk="0">
                  <a:moveTo>
                    <a:pt x="1074" y="1"/>
                  </a:moveTo>
                  <a:cubicBezTo>
                    <a:pt x="481" y="1"/>
                    <a:pt x="9" y="480"/>
                    <a:pt x="1" y="1066"/>
                  </a:cubicBezTo>
                  <a:cubicBezTo>
                    <a:pt x="1" y="1709"/>
                    <a:pt x="530" y="2137"/>
                    <a:pt x="1078" y="2137"/>
                  </a:cubicBezTo>
                  <a:cubicBezTo>
                    <a:pt x="1340" y="2137"/>
                    <a:pt x="1607" y="2040"/>
                    <a:pt x="1822" y="1822"/>
                  </a:cubicBezTo>
                  <a:cubicBezTo>
                    <a:pt x="2497" y="1155"/>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4" name="Google Shape;1654;p69"/>
            <p:cNvSpPr/>
            <p:nvPr/>
          </p:nvSpPr>
          <p:spPr>
            <a:xfrm>
              <a:off x="4275600" y="3780375"/>
              <a:ext cx="62425" cy="53425"/>
            </a:xfrm>
            <a:custGeom>
              <a:avLst/>
              <a:gdLst/>
              <a:ahLst/>
              <a:cxnLst/>
              <a:rect l="l" t="t" r="r" b="b"/>
              <a:pathLst>
                <a:path w="2497" h="2137" extrusionOk="0">
                  <a:moveTo>
                    <a:pt x="1066" y="0"/>
                  </a:moveTo>
                  <a:cubicBezTo>
                    <a:pt x="472" y="0"/>
                    <a:pt x="1" y="480"/>
                    <a:pt x="1" y="1065"/>
                  </a:cubicBezTo>
                  <a:cubicBezTo>
                    <a:pt x="1" y="1709"/>
                    <a:pt x="526" y="2137"/>
                    <a:pt x="1074" y="2137"/>
                  </a:cubicBezTo>
                  <a:cubicBezTo>
                    <a:pt x="1336" y="2137"/>
                    <a:pt x="1604" y="2039"/>
                    <a:pt x="1822" y="1821"/>
                  </a:cubicBezTo>
                  <a:cubicBezTo>
                    <a:pt x="2496"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5" name="Google Shape;1655;p69"/>
            <p:cNvSpPr/>
            <p:nvPr/>
          </p:nvSpPr>
          <p:spPr>
            <a:xfrm>
              <a:off x="4275600" y="3704150"/>
              <a:ext cx="62225" cy="53450"/>
            </a:xfrm>
            <a:custGeom>
              <a:avLst/>
              <a:gdLst/>
              <a:ahLst/>
              <a:cxnLst/>
              <a:rect l="l" t="t" r="r" b="b"/>
              <a:pathLst>
                <a:path w="2489" h="2138" extrusionOk="0">
                  <a:moveTo>
                    <a:pt x="1066" y="1"/>
                  </a:moveTo>
                  <a:cubicBezTo>
                    <a:pt x="472" y="1"/>
                    <a:pt x="1" y="480"/>
                    <a:pt x="1" y="1066"/>
                  </a:cubicBezTo>
                  <a:cubicBezTo>
                    <a:pt x="1" y="1709"/>
                    <a:pt x="526" y="2137"/>
                    <a:pt x="1072" y="2137"/>
                  </a:cubicBezTo>
                  <a:cubicBezTo>
                    <a:pt x="1333" y="2137"/>
                    <a:pt x="1598" y="2040"/>
                    <a:pt x="1813"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6" name="Google Shape;1656;p69"/>
            <p:cNvSpPr/>
            <p:nvPr/>
          </p:nvSpPr>
          <p:spPr>
            <a:xfrm>
              <a:off x="4275600" y="3627950"/>
              <a:ext cx="62225" cy="53425"/>
            </a:xfrm>
            <a:custGeom>
              <a:avLst/>
              <a:gdLst/>
              <a:ahLst/>
              <a:cxnLst/>
              <a:rect l="l" t="t" r="r" b="b"/>
              <a:pathLst>
                <a:path w="2489" h="2137" extrusionOk="0">
                  <a:moveTo>
                    <a:pt x="1066" y="0"/>
                  </a:moveTo>
                  <a:cubicBezTo>
                    <a:pt x="472" y="8"/>
                    <a:pt x="1" y="480"/>
                    <a:pt x="1" y="1073"/>
                  </a:cubicBezTo>
                  <a:cubicBezTo>
                    <a:pt x="1" y="1711"/>
                    <a:pt x="525" y="2137"/>
                    <a:pt x="1073" y="2137"/>
                  </a:cubicBezTo>
                  <a:cubicBezTo>
                    <a:pt x="1336" y="2137"/>
                    <a:pt x="1603" y="2039"/>
                    <a:pt x="1822" y="1821"/>
                  </a:cubicBezTo>
                  <a:cubicBezTo>
                    <a:pt x="2488" y="1154"/>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7" name="Google Shape;1657;p69"/>
            <p:cNvSpPr/>
            <p:nvPr/>
          </p:nvSpPr>
          <p:spPr>
            <a:xfrm>
              <a:off x="4275600" y="3551925"/>
              <a:ext cx="62225" cy="53250"/>
            </a:xfrm>
            <a:custGeom>
              <a:avLst/>
              <a:gdLst/>
              <a:ahLst/>
              <a:cxnLst/>
              <a:rect l="l" t="t" r="r" b="b"/>
              <a:pathLst>
                <a:path w="2489" h="2130" extrusionOk="0">
                  <a:moveTo>
                    <a:pt x="1066" y="1"/>
                  </a:moveTo>
                  <a:cubicBezTo>
                    <a:pt x="472" y="1"/>
                    <a:pt x="1" y="472"/>
                    <a:pt x="1" y="1066"/>
                  </a:cubicBezTo>
                  <a:cubicBezTo>
                    <a:pt x="1" y="1704"/>
                    <a:pt x="525" y="2129"/>
                    <a:pt x="1071" y="2129"/>
                  </a:cubicBezTo>
                  <a:cubicBezTo>
                    <a:pt x="1332" y="2129"/>
                    <a:pt x="1598" y="2032"/>
                    <a:pt x="1813" y="1814"/>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8" name="Google Shape;1658;p69"/>
            <p:cNvSpPr/>
            <p:nvPr/>
          </p:nvSpPr>
          <p:spPr>
            <a:xfrm>
              <a:off x="4275600" y="3475725"/>
              <a:ext cx="62225" cy="53350"/>
            </a:xfrm>
            <a:custGeom>
              <a:avLst/>
              <a:gdLst/>
              <a:ahLst/>
              <a:cxnLst/>
              <a:rect l="l" t="t" r="r" b="b"/>
              <a:pathLst>
                <a:path w="2489" h="2134" extrusionOk="0">
                  <a:moveTo>
                    <a:pt x="1066" y="0"/>
                  </a:moveTo>
                  <a:cubicBezTo>
                    <a:pt x="472" y="0"/>
                    <a:pt x="1" y="480"/>
                    <a:pt x="1" y="1065"/>
                  </a:cubicBezTo>
                  <a:cubicBezTo>
                    <a:pt x="1" y="1709"/>
                    <a:pt x="526" y="2133"/>
                    <a:pt x="1075" y="2133"/>
                  </a:cubicBezTo>
                  <a:cubicBezTo>
                    <a:pt x="1336" y="2133"/>
                    <a:pt x="1604" y="2037"/>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9" name="Google Shape;1659;p69"/>
            <p:cNvSpPr/>
            <p:nvPr/>
          </p:nvSpPr>
          <p:spPr>
            <a:xfrm>
              <a:off x="4275600" y="3399500"/>
              <a:ext cx="62225" cy="53350"/>
            </a:xfrm>
            <a:custGeom>
              <a:avLst/>
              <a:gdLst/>
              <a:ahLst/>
              <a:cxnLst/>
              <a:rect l="l" t="t" r="r" b="b"/>
              <a:pathLst>
                <a:path w="2489" h="2134" extrusionOk="0">
                  <a:moveTo>
                    <a:pt x="1066" y="1"/>
                  </a:moveTo>
                  <a:cubicBezTo>
                    <a:pt x="472" y="1"/>
                    <a:pt x="1" y="480"/>
                    <a:pt x="1" y="1066"/>
                  </a:cubicBezTo>
                  <a:cubicBezTo>
                    <a:pt x="1" y="1709"/>
                    <a:pt x="526" y="2134"/>
                    <a:pt x="1075" y="2134"/>
                  </a:cubicBezTo>
                  <a:cubicBezTo>
                    <a:pt x="1336" y="2134"/>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0" name="Google Shape;1660;p69"/>
            <p:cNvSpPr/>
            <p:nvPr/>
          </p:nvSpPr>
          <p:spPr>
            <a:xfrm>
              <a:off x="4275600" y="2942425"/>
              <a:ext cx="62225" cy="53450"/>
            </a:xfrm>
            <a:custGeom>
              <a:avLst/>
              <a:gdLst/>
              <a:ahLst/>
              <a:cxnLst/>
              <a:rect l="l" t="t" r="r" b="b"/>
              <a:pathLst>
                <a:path w="2489" h="2138" extrusionOk="0">
                  <a:moveTo>
                    <a:pt x="1066" y="1"/>
                  </a:moveTo>
                  <a:cubicBezTo>
                    <a:pt x="472" y="9"/>
                    <a:pt x="1" y="480"/>
                    <a:pt x="1" y="1066"/>
                  </a:cubicBezTo>
                  <a:cubicBezTo>
                    <a:pt x="1" y="1709"/>
                    <a:pt x="526" y="2137"/>
                    <a:pt x="1072" y="2137"/>
                  </a:cubicBezTo>
                  <a:cubicBezTo>
                    <a:pt x="1333" y="2137"/>
                    <a:pt x="1598" y="2040"/>
                    <a:pt x="1813"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1" name="Google Shape;1661;p69"/>
            <p:cNvSpPr/>
            <p:nvPr/>
          </p:nvSpPr>
          <p:spPr>
            <a:xfrm>
              <a:off x="4275600" y="2866425"/>
              <a:ext cx="62225" cy="53275"/>
            </a:xfrm>
            <a:custGeom>
              <a:avLst/>
              <a:gdLst/>
              <a:ahLst/>
              <a:cxnLst/>
              <a:rect l="l" t="t" r="r" b="b"/>
              <a:pathLst>
                <a:path w="2489" h="2131" extrusionOk="0">
                  <a:moveTo>
                    <a:pt x="1066" y="0"/>
                  </a:moveTo>
                  <a:cubicBezTo>
                    <a:pt x="472" y="0"/>
                    <a:pt x="1" y="472"/>
                    <a:pt x="1" y="1065"/>
                  </a:cubicBezTo>
                  <a:cubicBezTo>
                    <a:pt x="1" y="1707"/>
                    <a:pt x="523" y="2131"/>
                    <a:pt x="1070" y="2131"/>
                  </a:cubicBezTo>
                  <a:cubicBezTo>
                    <a:pt x="1333" y="2131"/>
                    <a:pt x="1602" y="2032"/>
                    <a:pt x="1822" y="1813"/>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2" name="Google Shape;1662;p69"/>
            <p:cNvSpPr/>
            <p:nvPr/>
          </p:nvSpPr>
          <p:spPr>
            <a:xfrm>
              <a:off x="4199400" y="3856775"/>
              <a:ext cx="62200" cy="53250"/>
            </a:xfrm>
            <a:custGeom>
              <a:avLst/>
              <a:gdLst/>
              <a:ahLst/>
              <a:cxnLst/>
              <a:rect l="l" t="t" r="r" b="b"/>
              <a:pathLst>
                <a:path w="2488" h="2130" extrusionOk="0">
                  <a:moveTo>
                    <a:pt x="1065" y="1"/>
                  </a:moveTo>
                  <a:cubicBezTo>
                    <a:pt x="480" y="1"/>
                    <a:pt x="0" y="472"/>
                    <a:pt x="0" y="1066"/>
                  </a:cubicBezTo>
                  <a:cubicBezTo>
                    <a:pt x="0" y="1704"/>
                    <a:pt x="524" y="2129"/>
                    <a:pt x="1073" y="2129"/>
                  </a:cubicBezTo>
                  <a:cubicBezTo>
                    <a:pt x="1335" y="2129"/>
                    <a:pt x="1603" y="2032"/>
                    <a:pt x="1821" y="1814"/>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3" name="Google Shape;1663;p69"/>
            <p:cNvSpPr/>
            <p:nvPr/>
          </p:nvSpPr>
          <p:spPr>
            <a:xfrm>
              <a:off x="4199400" y="3780375"/>
              <a:ext cx="62400" cy="53425"/>
            </a:xfrm>
            <a:custGeom>
              <a:avLst/>
              <a:gdLst/>
              <a:ahLst/>
              <a:cxnLst/>
              <a:rect l="l" t="t" r="r" b="b"/>
              <a:pathLst>
                <a:path w="2496" h="2137" extrusionOk="0">
                  <a:moveTo>
                    <a:pt x="1065" y="0"/>
                  </a:moveTo>
                  <a:cubicBezTo>
                    <a:pt x="480" y="0"/>
                    <a:pt x="0" y="480"/>
                    <a:pt x="0" y="1065"/>
                  </a:cubicBezTo>
                  <a:cubicBezTo>
                    <a:pt x="0" y="1709"/>
                    <a:pt x="529" y="2137"/>
                    <a:pt x="1077" y="2137"/>
                  </a:cubicBezTo>
                  <a:cubicBezTo>
                    <a:pt x="1339" y="2137"/>
                    <a:pt x="1606" y="2039"/>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4" name="Google Shape;1664;p69"/>
            <p:cNvSpPr/>
            <p:nvPr/>
          </p:nvSpPr>
          <p:spPr>
            <a:xfrm>
              <a:off x="4199400" y="2866425"/>
              <a:ext cx="62200" cy="53275"/>
            </a:xfrm>
            <a:custGeom>
              <a:avLst/>
              <a:gdLst/>
              <a:ahLst/>
              <a:cxnLst/>
              <a:rect l="l" t="t" r="r" b="b"/>
              <a:pathLst>
                <a:path w="2488" h="2131" extrusionOk="0">
                  <a:moveTo>
                    <a:pt x="1065" y="0"/>
                  </a:moveTo>
                  <a:cubicBezTo>
                    <a:pt x="480" y="0"/>
                    <a:pt x="0" y="472"/>
                    <a:pt x="0" y="1065"/>
                  </a:cubicBezTo>
                  <a:cubicBezTo>
                    <a:pt x="0" y="1707"/>
                    <a:pt x="522" y="2131"/>
                    <a:pt x="1069" y="2131"/>
                  </a:cubicBezTo>
                  <a:cubicBezTo>
                    <a:pt x="1333" y="2131"/>
                    <a:pt x="1602" y="2032"/>
                    <a:pt x="1821" y="1813"/>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5" name="Google Shape;1665;p69"/>
            <p:cNvSpPr/>
            <p:nvPr/>
          </p:nvSpPr>
          <p:spPr>
            <a:xfrm>
              <a:off x="4199400" y="2790200"/>
              <a:ext cx="62200" cy="53350"/>
            </a:xfrm>
            <a:custGeom>
              <a:avLst/>
              <a:gdLst/>
              <a:ahLst/>
              <a:cxnLst/>
              <a:rect l="l" t="t" r="r" b="b"/>
              <a:pathLst>
                <a:path w="2488" h="2134" extrusionOk="0">
                  <a:moveTo>
                    <a:pt x="1065" y="1"/>
                  </a:moveTo>
                  <a:cubicBezTo>
                    <a:pt x="480" y="1"/>
                    <a:pt x="0" y="480"/>
                    <a:pt x="0" y="1066"/>
                  </a:cubicBezTo>
                  <a:cubicBezTo>
                    <a:pt x="0" y="1709"/>
                    <a:pt x="525" y="2134"/>
                    <a:pt x="1074" y="2134"/>
                  </a:cubicBezTo>
                  <a:cubicBezTo>
                    <a:pt x="1336" y="2134"/>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6" name="Google Shape;1666;p69"/>
            <p:cNvSpPr/>
            <p:nvPr/>
          </p:nvSpPr>
          <p:spPr>
            <a:xfrm>
              <a:off x="4123175" y="4085225"/>
              <a:ext cx="62425" cy="53350"/>
            </a:xfrm>
            <a:custGeom>
              <a:avLst/>
              <a:gdLst/>
              <a:ahLst/>
              <a:cxnLst/>
              <a:rect l="l" t="t" r="r" b="b"/>
              <a:pathLst>
                <a:path w="2497" h="2134" extrusionOk="0">
                  <a:moveTo>
                    <a:pt x="1065" y="0"/>
                  </a:moveTo>
                  <a:cubicBezTo>
                    <a:pt x="480" y="0"/>
                    <a:pt x="0" y="480"/>
                    <a:pt x="0" y="1065"/>
                  </a:cubicBezTo>
                  <a:cubicBezTo>
                    <a:pt x="0" y="1709"/>
                    <a:pt x="526" y="2133"/>
                    <a:pt x="1074" y="2133"/>
                  </a:cubicBezTo>
                  <a:cubicBezTo>
                    <a:pt x="1336" y="2133"/>
                    <a:pt x="1604" y="2037"/>
                    <a:pt x="1821" y="1821"/>
                  </a:cubicBezTo>
                  <a:cubicBezTo>
                    <a:pt x="2496" y="1147"/>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7" name="Google Shape;1667;p69"/>
            <p:cNvSpPr/>
            <p:nvPr/>
          </p:nvSpPr>
          <p:spPr>
            <a:xfrm>
              <a:off x="4123175" y="4009000"/>
              <a:ext cx="62425" cy="53350"/>
            </a:xfrm>
            <a:custGeom>
              <a:avLst/>
              <a:gdLst/>
              <a:ahLst/>
              <a:cxnLst/>
              <a:rect l="l" t="t" r="r" b="b"/>
              <a:pathLst>
                <a:path w="2497" h="2134" extrusionOk="0">
                  <a:moveTo>
                    <a:pt x="1065" y="1"/>
                  </a:moveTo>
                  <a:cubicBezTo>
                    <a:pt x="480" y="1"/>
                    <a:pt x="0" y="480"/>
                    <a:pt x="0" y="1066"/>
                  </a:cubicBezTo>
                  <a:cubicBezTo>
                    <a:pt x="0" y="1710"/>
                    <a:pt x="526" y="2134"/>
                    <a:pt x="1074" y="2134"/>
                  </a:cubicBezTo>
                  <a:cubicBezTo>
                    <a:pt x="1336" y="2134"/>
                    <a:pt x="1604" y="2037"/>
                    <a:pt x="1821"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8" name="Google Shape;1668;p69"/>
            <p:cNvSpPr/>
            <p:nvPr/>
          </p:nvSpPr>
          <p:spPr>
            <a:xfrm>
              <a:off x="4123175" y="3932800"/>
              <a:ext cx="62425" cy="53425"/>
            </a:xfrm>
            <a:custGeom>
              <a:avLst/>
              <a:gdLst/>
              <a:ahLst/>
              <a:cxnLst/>
              <a:rect l="l" t="t" r="r" b="b"/>
              <a:pathLst>
                <a:path w="2497" h="2137" extrusionOk="0">
                  <a:moveTo>
                    <a:pt x="1065" y="0"/>
                  </a:moveTo>
                  <a:cubicBezTo>
                    <a:pt x="480" y="0"/>
                    <a:pt x="0" y="480"/>
                    <a:pt x="0" y="1065"/>
                  </a:cubicBezTo>
                  <a:cubicBezTo>
                    <a:pt x="0" y="1709"/>
                    <a:pt x="526" y="2137"/>
                    <a:pt x="1074" y="2137"/>
                  </a:cubicBezTo>
                  <a:cubicBezTo>
                    <a:pt x="1336" y="2137"/>
                    <a:pt x="1603" y="2039"/>
                    <a:pt x="1821" y="1821"/>
                  </a:cubicBezTo>
                  <a:cubicBezTo>
                    <a:pt x="2496" y="1155"/>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9" name="Google Shape;1669;p69"/>
            <p:cNvSpPr/>
            <p:nvPr/>
          </p:nvSpPr>
          <p:spPr>
            <a:xfrm>
              <a:off x="4123175" y="3856775"/>
              <a:ext cx="62425" cy="53250"/>
            </a:xfrm>
            <a:custGeom>
              <a:avLst/>
              <a:gdLst/>
              <a:ahLst/>
              <a:cxnLst/>
              <a:rect l="l" t="t" r="r" b="b"/>
              <a:pathLst>
                <a:path w="2497" h="2130" extrusionOk="0">
                  <a:moveTo>
                    <a:pt x="1065" y="1"/>
                  </a:moveTo>
                  <a:cubicBezTo>
                    <a:pt x="480" y="1"/>
                    <a:pt x="0" y="472"/>
                    <a:pt x="0" y="1066"/>
                  </a:cubicBezTo>
                  <a:cubicBezTo>
                    <a:pt x="0" y="1704"/>
                    <a:pt x="525" y="2129"/>
                    <a:pt x="1073" y="2129"/>
                  </a:cubicBezTo>
                  <a:cubicBezTo>
                    <a:pt x="1335" y="2129"/>
                    <a:pt x="1603" y="2032"/>
                    <a:pt x="1821" y="1814"/>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0" name="Google Shape;1670;p69"/>
            <p:cNvSpPr/>
            <p:nvPr/>
          </p:nvSpPr>
          <p:spPr>
            <a:xfrm>
              <a:off x="4123175" y="2714000"/>
              <a:ext cx="62425" cy="53350"/>
            </a:xfrm>
            <a:custGeom>
              <a:avLst/>
              <a:gdLst/>
              <a:ahLst/>
              <a:cxnLst/>
              <a:rect l="l" t="t" r="r" b="b"/>
              <a:pathLst>
                <a:path w="2497" h="2134" extrusionOk="0">
                  <a:moveTo>
                    <a:pt x="1065" y="0"/>
                  </a:moveTo>
                  <a:cubicBezTo>
                    <a:pt x="480" y="0"/>
                    <a:pt x="0" y="480"/>
                    <a:pt x="0" y="1065"/>
                  </a:cubicBezTo>
                  <a:cubicBezTo>
                    <a:pt x="0" y="1709"/>
                    <a:pt x="526" y="2133"/>
                    <a:pt x="1074" y="2133"/>
                  </a:cubicBezTo>
                  <a:cubicBezTo>
                    <a:pt x="1336" y="2133"/>
                    <a:pt x="1604" y="2036"/>
                    <a:pt x="1821"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1" name="Google Shape;1671;p69"/>
            <p:cNvSpPr/>
            <p:nvPr/>
          </p:nvSpPr>
          <p:spPr>
            <a:xfrm>
              <a:off x="4046950" y="4085225"/>
              <a:ext cx="62425" cy="53350"/>
            </a:xfrm>
            <a:custGeom>
              <a:avLst/>
              <a:gdLst/>
              <a:ahLst/>
              <a:cxnLst/>
              <a:rect l="l" t="t" r="r" b="b"/>
              <a:pathLst>
                <a:path w="2497" h="2134" extrusionOk="0">
                  <a:moveTo>
                    <a:pt x="1074" y="0"/>
                  </a:moveTo>
                  <a:cubicBezTo>
                    <a:pt x="481" y="0"/>
                    <a:pt x="9" y="480"/>
                    <a:pt x="1" y="1065"/>
                  </a:cubicBezTo>
                  <a:cubicBezTo>
                    <a:pt x="1" y="1709"/>
                    <a:pt x="530" y="2133"/>
                    <a:pt x="1079" y="2133"/>
                  </a:cubicBezTo>
                  <a:cubicBezTo>
                    <a:pt x="1340" y="2133"/>
                    <a:pt x="1607" y="2037"/>
                    <a:pt x="1822" y="1821"/>
                  </a:cubicBezTo>
                  <a:cubicBezTo>
                    <a:pt x="2497" y="1147"/>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2" name="Google Shape;1672;p69"/>
            <p:cNvSpPr/>
            <p:nvPr/>
          </p:nvSpPr>
          <p:spPr>
            <a:xfrm>
              <a:off x="4046950" y="2714000"/>
              <a:ext cx="62425" cy="53350"/>
            </a:xfrm>
            <a:custGeom>
              <a:avLst/>
              <a:gdLst/>
              <a:ahLst/>
              <a:cxnLst/>
              <a:rect l="l" t="t" r="r" b="b"/>
              <a:pathLst>
                <a:path w="2497" h="2134" extrusionOk="0">
                  <a:moveTo>
                    <a:pt x="1074" y="0"/>
                  </a:moveTo>
                  <a:cubicBezTo>
                    <a:pt x="481" y="0"/>
                    <a:pt x="9" y="480"/>
                    <a:pt x="1" y="1065"/>
                  </a:cubicBezTo>
                  <a:cubicBezTo>
                    <a:pt x="1" y="1709"/>
                    <a:pt x="530" y="2133"/>
                    <a:pt x="1079" y="2133"/>
                  </a:cubicBezTo>
                  <a:cubicBezTo>
                    <a:pt x="1340" y="2133"/>
                    <a:pt x="1607" y="2036"/>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3" name="Google Shape;1673;p69"/>
            <p:cNvSpPr/>
            <p:nvPr/>
          </p:nvSpPr>
          <p:spPr>
            <a:xfrm>
              <a:off x="4046950" y="2637775"/>
              <a:ext cx="62425" cy="53450"/>
            </a:xfrm>
            <a:custGeom>
              <a:avLst/>
              <a:gdLst/>
              <a:ahLst/>
              <a:cxnLst/>
              <a:rect l="l" t="t" r="r" b="b"/>
              <a:pathLst>
                <a:path w="2497" h="2138" extrusionOk="0">
                  <a:moveTo>
                    <a:pt x="1074" y="1"/>
                  </a:moveTo>
                  <a:cubicBezTo>
                    <a:pt x="481" y="9"/>
                    <a:pt x="9" y="480"/>
                    <a:pt x="1" y="1074"/>
                  </a:cubicBezTo>
                  <a:cubicBezTo>
                    <a:pt x="1" y="1712"/>
                    <a:pt x="529" y="2137"/>
                    <a:pt x="1077" y="2137"/>
                  </a:cubicBezTo>
                  <a:cubicBezTo>
                    <a:pt x="1339" y="2137"/>
                    <a:pt x="1606" y="2040"/>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4" name="Google Shape;1674;p69"/>
            <p:cNvSpPr/>
            <p:nvPr/>
          </p:nvSpPr>
          <p:spPr>
            <a:xfrm>
              <a:off x="3970950" y="4085225"/>
              <a:ext cx="62225" cy="53350"/>
            </a:xfrm>
            <a:custGeom>
              <a:avLst/>
              <a:gdLst/>
              <a:ahLst/>
              <a:cxnLst/>
              <a:rect l="l" t="t" r="r" b="b"/>
              <a:pathLst>
                <a:path w="2489" h="2134" extrusionOk="0">
                  <a:moveTo>
                    <a:pt x="1065" y="0"/>
                  </a:moveTo>
                  <a:cubicBezTo>
                    <a:pt x="472" y="0"/>
                    <a:pt x="1" y="480"/>
                    <a:pt x="1" y="1065"/>
                  </a:cubicBezTo>
                  <a:cubicBezTo>
                    <a:pt x="1" y="1709"/>
                    <a:pt x="526" y="2133"/>
                    <a:pt x="1072" y="2133"/>
                  </a:cubicBezTo>
                  <a:cubicBezTo>
                    <a:pt x="1333" y="2133"/>
                    <a:pt x="1598" y="2037"/>
                    <a:pt x="1813" y="1821"/>
                  </a:cubicBezTo>
                  <a:cubicBezTo>
                    <a:pt x="2488" y="1147"/>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5" name="Google Shape;1675;p69"/>
            <p:cNvSpPr/>
            <p:nvPr/>
          </p:nvSpPr>
          <p:spPr>
            <a:xfrm>
              <a:off x="3970950" y="2714000"/>
              <a:ext cx="62225" cy="53350"/>
            </a:xfrm>
            <a:custGeom>
              <a:avLst/>
              <a:gdLst/>
              <a:ahLst/>
              <a:cxnLst/>
              <a:rect l="l" t="t" r="r" b="b"/>
              <a:pathLst>
                <a:path w="2489" h="2134" extrusionOk="0">
                  <a:moveTo>
                    <a:pt x="1065" y="0"/>
                  </a:moveTo>
                  <a:cubicBezTo>
                    <a:pt x="472" y="0"/>
                    <a:pt x="1" y="480"/>
                    <a:pt x="1" y="1065"/>
                  </a:cubicBezTo>
                  <a:cubicBezTo>
                    <a:pt x="1" y="1709"/>
                    <a:pt x="526" y="2133"/>
                    <a:pt x="1072" y="2133"/>
                  </a:cubicBezTo>
                  <a:cubicBezTo>
                    <a:pt x="1333" y="2133"/>
                    <a:pt x="1598" y="2036"/>
                    <a:pt x="1813"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6" name="Google Shape;1676;p69"/>
            <p:cNvSpPr/>
            <p:nvPr/>
          </p:nvSpPr>
          <p:spPr>
            <a:xfrm>
              <a:off x="3970950" y="2637775"/>
              <a:ext cx="62225" cy="53450"/>
            </a:xfrm>
            <a:custGeom>
              <a:avLst/>
              <a:gdLst/>
              <a:ahLst/>
              <a:cxnLst/>
              <a:rect l="l" t="t" r="r" b="b"/>
              <a:pathLst>
                <a:path w="2489" h="2138" extrusionOk="0">
                  <a:moveTo>
                    <a:pt x="1065" y="1"/>
                  </a:moveTo>
                  <a:cubicBezTo>
                    <a:pt x="472" y="1"/>
                    <a:pt x="1" y="480"/>
                    <a:pt x="1" y="1074"/>
                  </a:cubicBezTo>
                  <a:cubicBezTo>
                    <a:pt x="1" y="1712"/>
                    <a:pt x="525" y="2137"/>
                    <a:pt x="1071" y="2137"/>
                  </a:cubicBezTo>
                  <a:cubicBezTo>
                    <a:pt x="1332" y="2137"/>
                    <a:pt x="1598" y="2040"/>
                    <a:pt x="1813" y="1822"/>
                  </a:cubicBezTo>
                  <a:cubicBezTo>
                    <a:pt x="2488" y="1155"/>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7" name="Google Shape;1677;p69"/>
            <p:cNvSpPr/>
            <p:nvPr/>
          </p:nvSpPr>
          <p:spPr>
            <a:xfrm>
              <a:off x="3894725" y="4085225"/>
              <a:ext cx="62225" cy="53350"/>
            </a:xfrm>
            <a:custGeom>
              <a:avLst/>
              <a:gdLst/>
              <a:ahLst/>
              <a:cxnLst/>
              <a:rect l="l" t="t" r="r" b="b"/>
              <a:pathLst>
                <a:path w="2489" h="2134" extrusionOk="0">
                  <a:moveTo>
                    <a:pt x="1066" y="0"/>
                  </a:moveTo>
                  <a:cubicBezTo>
                    <a:pt x="481" y="0"/>
                    <a:pt x="1" y="480"/>
                    <a:pt x="1" y="1065"/>
                  </a:cubicBezTo>
                  <a:cubicBezTo>
                    <a:pt x="1" y="1709"/>
                    <a:pt x="526" y="2133"/>
                    <a:pt x="1075" y="2133"/>
                  </a:cubicBezTo>
                  <a:cubicBezTo>
                    <a:pt x="1337" y="2133"/>
                    <a:pt x="1604" y="2037"/>
                    <a:pt x="1822" y="1821"/>
                  </a:cubicBezTo>
                  <a:cubicBezTo>
                    <a:pt x="2489" y="1147"/>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8" name="Google Shape;1678;p69"/>
            <p:cNvSpPr/>
            <p:nvPr/>
          </p:nvSpPr>
          <p:spPr>
            <a:xfrm>
              <a:off x="3894725" y="4009000"/>
              <a:ext cx="62225" cy="53350"/>
            </a:xfrm>
            <a:custGeom>
              <a:avLst/>
              <a:gdLst/>
              <a:ahLst/>
              <a:cxnLst/>
              <a:rect l="l" t="t" r="r" b="b"/>
              <a:pathLst>
                <a:path w="2489" h="2134" extrusionOk="0">
                  <a:moveTo>
                    <a:pt x="1066" y="1"/>
                  </a:moveTo>
                  <a:cubicBezTo>
                    <a:pt x="481" y="1"/>
                    <a:pt x="1" y="480"/>
                    <a:pt x="1" y="1066"/>
                  </a:cubicBezTo>
                  <a:cubicBezTo>
                    <a:pt x="1" y="1710"/>
                    <a:pt x="526" y="2134"/>
                    <a:pt x="1075" y="2134"/>
                  </a:cubicBezTo>
                  <a:cubicBezTo>
                    <a:pt x="1337" y="2134"/>
                    <a:pt x="1604" y="2037"/>
                    <a:pt x="1822"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9" name="Google Shape;1679;p69"/>
            <p:cNvSpPr/>
            <p:nvPr/>
          </p:nvSpPr>
          <p:spPr>
            <a:xfrm>
              <a:off x="3894725" y="2714000"/>
              <a:ext cx="62225" cy="53350"/>
            </a:xfrm>
            <a:custGeom>
              <a:avLst/>
              <a:gdLst/>
              <a:ahLst/>
              <a:cxnLst/>
              <a:rect l="l" t="t" r="r" b="b"/>
              <a:pathLst>
                <a:path w="2489" h="2134" extrusionOk="0">
                  <a:moveTo>
                    <a:pt x="1066" y="0"/>
                  </a:moveTo>
                  <a:cubicBezTo>
                    <a:pt x="481" y="0"/>
                    <a:pt x="1" y="480"/>
                    <a:pt x="1" y="1065"/>
                  </a:cubicBezTo>
                  <a:cubicBezTo>
                    <a:pt x="1" y="1709"/>
                    <a:pt x="526" y="2133"/>
                    <a:pt x="1075" y="2133"/>
                  </a:cubicBezTo>
                  <a:cubicBezTo>
                    <a:pt x="1337" y="2133"/>
                    <a:pt x="1604" y="2036"/>
                    <a:pt x="1822"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0" name="Google Shape;1680;p69"/>
            <p:cNvSpPr/>
            <p:nvPr/>
          </p:nvSpPr>
          <p:spPr>
            <a:xfrm>
              <a:off x="3894725" y="2637775"/>
              <a:ext cx="62225" cy="53450"/>
            </a:xfrm>
            <a:custGeom>
              <a:avLst/>
              <a:gdLst/>
              <a:ahLst/>
              <a:cxnLst/>
              <a:rect l="l" t="t" r="r" b="b"/>
              <a:pathLst>
                <a:path w="2489" h="2138" extrusionOk="0">
                  <a:moveTo>
                    <a:pt x="1066" y="1"/>
                  </a:moveTo>
                  <a:cubicBezTo>
                    <a:pt x="481" y="9"/>
                    <a:pt x="1" y="480"/>
                    <a:pt x="1" y="1074"/>
                  </a:cubicBezTo>
                  <a:cubicBezTo>
                    <a:pt x="1" y="1712"/>
                    <a:pt x="525" y="2137"/>
                    <a:pt x="1074" y="2137"/>
                  </a:cubicBezTo>
                  <a:cubicBezTo>
                    <a:pt x="1336" y="2137"/>
                    <a:pt x="1604" y="2040"/>
                    <a:pt x="1822"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1" name="Google Shape;1681;p69"/>
            <p:cNvSpPr/>
            <p:nvPr/>
          </p:nvSpPr>
          <p:spPr>
            <a:xfrm>
              <a:off x="3818525" y="4009000"/>
              <a:ext cx="62225" cy="53350"/>
            </a:xfrm>
            <a:custGeom>
              <a:avLst/>
              <a:gdLst/>
              <a:ahLst/>
              <a:cxnLst/>
              <a:rect l="l" t="t" r="r" b="b"/>
              <a:pathLst>
                <a:path w="2489" h="2134" extrusionOk="0">
                  <a:moveTo>
                    <a:pt x="1065" y="1"/>
                  </a:moveTo>
                  <a:cubicBezTo>
                    <a:pt x="480" y="1"/>
                    <a:pt x="0" y="480"/>
                    <a:pt x="0" y="1066"/>
                  </a:cubicBezTo>
                  <a:cubicBezTo>
                    <a:pt x="0" y="1710"/>
                    <a:pt x="526" y="2134"/>
                    <a:pt x="1074" y="2134"/>
                  </a:cubicBezTo>
                  <a:cubicBezTo>
                    <a:pt x="1336" y="2134"/>
                    <a:pt x="1603" y="2037"/>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2" name="Google Shape;1682;p69"/>
            <p:cNvSpPr/>
            <p:nvPr/>
          </p:nvSpPr>
          <p:spPr>
            <a:xfrm>
              <a:off x="3818525" y="3932800"/>
              <a:ext cx="62225" cy="53425"/>
            </a:xfrm>
            <a:custGeom>
              <a:avLst/>
              <a:gdLst/>
              <a:ahLst/>
              <a:cxnLst/>
              <a:rect l="l" t="t" r="r" b="b"/>
              <a:pathLst>
                <a:path w="2489" h="2137" extrusionOk="0">
                  <a:moveTo>
                    <a:pt x="1065" y="0"/>
                  </a:moveTo>
                  <a:cubicBezTo>
                    <a:pt x="480" y="0"/>
                    <a:pt x="0" y="480"/>
                    <a:pt x="0" y="1065"/>
                  </a:cubicBezTo>
                  <a:cubicBezTo>
                    <a:pt x="0" y="1709"/>
                    <a:pt x="526" y="2137"/>
                    <a:pt x="1074" y="2137"/>
                  </a:cubicBezTo>
                  <a:cubicBezTo>
                    <a:pt x="1336" y="2137"/>
                    <a:pt x="1603" y="2039"/>
                    <a:pt x="1821"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3" name="Google Shape;1683;p69"/>
            <p:cNvSpPr/>
            <p:nvPr/>
          </p:nvSpPr>
          <p:spPr>
            <a:xfrm>
              <a:off x="3818525" y="3856775"/>
              <a:ext cx="62225" cy="53250"/>
            </a:xfrm>
            <a:custGeom>
              <a:avLst/>
              <a:gdLst/>
              <a:ahLst/>
              <a:cxnLst/>
              <a:rect l="l" t="t" r="r" b="b"/>
              <a:pathLst>
                <a:path w="2489" h="2130" extrusionOk="0">
                  <a:moveTo>
                    <a:pt x="1065" y="1"/>
                  </a:moveTo>
                  <a:cubicBezTo>
                    <a:pt x="480" y="1"/>
                    <a:pt x="0" y="472"/>
                    <a:pt x="0" y="1066"/>
                  </a:cubicBezTo>
                  <a:cubicBezTo>
                    <a:pt x="0" y="1704"/>
                    <a:pt x="525" y="2129"/>
                    <a:pt x="1073" y="2129"/>
                  </a:cubicBezTo>
                  <a:cubicBezTo>
                    <a:pt x="1335" y="2129"/>
                    <a:pt x="1603" y="2032"/>
                    <a:pt x="1821" y="1814"/>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4" name="Google Shape;1684;p69"/>
            <p:cNvSpPr/>
            <p:nvPr/>
          </p:nvSpPr>
          <p:spPr>
            <a:xfrm>
              <a:off x="3818525" y="3704150"/>
              <a:ext cx="62225" cy="53450"/>
            </a:xfrm>
            <a:custGeom>
              <a:avLst/>
              <a:gdLst/>
              <a:ahLst/>
              <a:cxnLst/>
              <a:rect l="l" t="t" r="r" b="b"/>
              <a:pathLst>
                <a:path w="2489" h="2138" extrusionOk="0">
                  <a:moveTo>
                    <a:pt x="1065" y="1"/>
                  </a:moveTo>
                  <a:cubicBezTo>
                    <a:pt x="480" y="1"/>
                    <a:pt x="0" y="480"/>
                    <a:pt x="0" y="1066"/>
                  </a:cubicBezTo>
                  <a:cubicBezTo>
                    <a:pt x="0" y="1709"/>
                    <a:pt x="526" y="2137"/>
                    <a:pt x="1074" y="2137"/>
                  </a:cubicBezTo>
                  <a:cubicBezTo>
                    <a:pt x="1336" y="2137"/>
                    <a:pt x="1603" y="2040"/>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5" name="Google Shape;1685;p69"/>
            <p:cNvSpPr/>
            <p:nvPr/>
          </p:nvSpPr>
          <p:spPr>
            <a:xfrm>
              <a:off x="3818525" y="3627950"/>
              <a:ext cx="62225" cy="53425"/>
            </a:xfrm>
            <a:custGeom>
              <a:avLst/>
              <a:gdLst/>
              <a:ahLst/>
              <a:cxnLst/>
              <a:rect l="l" t="t" r="r" b="b"/>
              <a:pathLst>
                <a:path w="2489" h="2137" extrusionOk="0">
                  <a:moveTo>
                    <a:pt x="1065" y="0"/>
                  </a:moveTo>
                  <a:cubicBezTo>
                    <a:pt x="480" y="8"/>
                    <a:pt x="0" y="480"/>
                    <a:pt x="0" y="1073"/>
                  </a:cubicBezTo>
                  <a:cubicBezTo>
                    <a:pt x="0" y="1711"/>
                    <a:pt x="525" y="2137"/>
                    <a:pt x="1073" y="2137"/>
                  </a:cubicBezTo>
                  <a:cubicBezTo>
                    <a:pt x="1335" y="2137"/>
                    <a:pt x="1603" y="2039"/>
                    <a:pt x="1821" y="1821"/>
                  </a:cubicBezTo>
                  <a:cubicBezTo>
                    <a:pt x="2488" y="1154"/>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6" name="Google Shape;1686;p69"/>
            <p:cNvSpPr/>
            <p:nvPr/>
          </p:nvSpPr>
          <p:spPr>
            <a:xfrm>
              <a:off x="3818525" y="3551925"/>
              <a:ext cx="62225" cy="53250"/>
            </a:xfrm>
            <a:custGeom>
              <a:avLst/>
              <a:gdLst/>
              <a:ahLst/>
              <a:cxnLst/>
              <a:rect l="l" t="t" r="r" b="b"/>
              <a:pathLst>
                <a:path w="2489" h="2130" extrusionOk="0">
                  <a:moveTo>
                    <a:pt x="1065" y="1"/>
                  </a:moveTo>
                  <a:cubicBezTo>
                    <a:pt x="480" y="1"/>
                    <a:pt x="0" y="472"/>
                    <a:pt x="0" y="1066"/>
                  </a:cubicBezTo>
                  <a:cubicBezTo>
                    <a:pt x="0" y="1704"/>
                    <a:pt x="525" y="2129"/>
                    <a:pt x="1073" y="2129"/>
                  </a:cubicBezTo>
                  <a:cubicBezTo>
                    <a:pt x="1335" y="2129"/>
                    <a:pt x="1603" y="2032"/>
                    <a:pt x="1821" y="1814"/>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7" name="Google Shape;1687;p69"/>
            <p:cNvSpPr/>
            <p:nvPr/>
          </p:nvSpPr>
          <p:spPr>
            <a:xfrm>
              <a:off x="3818525" y="3475725"/>
              <a:ext cx="62225" cy="53350"/>
            </a:xfrm>
            <a:custGeom>
              <a:avLst/>
              <a:gdLst/>
              <a:ahLst/>
              <a:cxnLst/>
              <a:rect l="l" t="t" r="r" b="b"/>
              <a:pathLst>
                <a:path w="2489" h="2134" extrusionOk="0">
                  <a:moveTo>
                    <a:pt x="1065" y="0"/>
                  </a:moveTo>
                  <a:cubicBezTo>
                    <a:pt x="480" y="0"/>
                    <a:pt x="0" y="480"/>
                    <a:pt x="0" y="1065"/>
                  </a:cubicBezTo>
                  <a:cubicBezTo>
                    <a:pt x="0" y="1709"/>
                    <a:pt x="526" y="2133"/>
                    <a:pt x="1074" y="2133"/>
                  </a:cubicBezTo>
                  <a:cubicBezTo>
                    <a:pt x="1336" y="2133"/>
                    <a:pt x="1603" y="2037"/>
                    <a:pt x="1821"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8" name="Google Shape;1688;p69"/>
            <p:cNvSpPr/>
            <p:nvPr/>
          </p:nvSpPr>
          <p:spPr>
            <a:xfrm>
              <a:off x="3818525" y="2637775"/>
              <a:ext cx="62225" cy="53450"/>
            </a:xfrm>
            <a:custGeom>
              <a:avLst/>
              <a:gdLst/>
              <a:ahLst/>
              <a:cxnLst/>
              <a:rect l="l" t="t" r="r" b="b"/>
              <a:pathLst>
                <a:path w="2489" h="2138" extrusionOk="0">
                  <a:moveTo>
                    <a:pt x="1065" y="1"/>
                  </a:moveTo>
                  <a:cubicBezTo>
                    <a:pt x="480" y="9"/>
                    <a:pt x="0" y="480"/>
                    <a:pt x="0" y="1074"/>
                  </a:cubicBezTo>
                  <a:cubicBezTo>
                    <a:pt x="0" y="1712"/>
                    <a:pt x="525" y="2137"/>
                    <a:pt x="1073" y="2137"/>
                  </a:cubicBezTo>
                  <a:cubicBezTo>
                    <a:pt x="1335" y="2137"/>
                    <a:pt x="1603" y="2040"/>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9" name="Google Shape;1689;p69"/>
            <p:cNvSpPr/>
            <p:nvPr/>
          </p:nvSpPr>
          <p:spPr>
            <a:xfrm>
              <a:off x="3742300" y="3780375"/>
              <a:ext cx="62225" cy="53425"/>
            </a:xfrm>
            <a:custGeom>
              <a:avLst/>
              <a:gdLst/>
              <a:ahLst/>
              <a:cxnLst/>
              <a:rect l="l" t="t" r="r" b="b"/>
              <a:pathLst>
                <a:path w="2489" h="2137" extrusionOk="0">
                  <a:moveTo>
                    <a:pt x="1066" y="0"/>
                  </a:moveTo>
                  <a:cubicBezTo>
                    <a:pt x="481" y="0"/>
                    <a:pt x="1" y="480"/>
                    <a:pt x="1" y="1065"/>
                  </a:cubicBezTo>
                  <a:cubicBezTo>
                    <a:pt x="1" y="1709"/>
                    <a:pt x="526" y="2137"/>
                    <a:pt x="1075" y="2137"/>
                  </a:cubicBezTo>
                  <a:cubicBezTo>
                    <a:pt x="1337" y="2137"/>
                    <a:pt x="1604" y="2039"/>
                    <a:pt x="1822" y="1821"/>
                  </a:cubicBezTo>
                  <a:cubicBezTo>
                    <a:pt x="2489" y="1155"/>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0" name="Google Shape;1690;p69"/>
            <p:cNvSpPr/>
            <p:nvPr/>
          </p:nvSpPr>
          <p:spPr>
            <a:xfrm>
              <a:off x="3742300" y="3704150"/>
              <a:ext cx="62225" cy="53450"/>
            </a:xfrm>
            <a:custGeom>
              <a:avLst/>
              <a:gdLst/>
              <a:ahLst/>
              <a:cxnLst/>
              <a:rect l="l" t="t" r="r" b="b"/>
              <a:pathLst>
                <a:path w="2489" h="2138" extrusionOk="0">
                  <a:moveTo>
                    <a:pt x="1066" y="1"/>
                  </a:moveTo>
                  <a:cubicBezTo>
                    <a:pt x="481" y="1"/>
                    <a:pt x="1" y="480"/>
                    <a:pt x="1" y="1066"/>
                  </a:cubicBezTo>
                  <a:cubicBezTo>
                    <a:pt x="1" y="1709"/>
                    <a:pt x="526" y="2137"/>
                    <a:pt x="1072" y="2137"/>
                  </a:cubicBezTo>
                  <a:cubicBezTo>
                    <a:pt x="1333" y="2137"/>
                    <a:pt x="1598" y="2040"/>
                    <a:pt x="1814" y="1822"/>
                  </a:cubicBezTo>
                  <a:cubicBezTo>
                    <a:pt x="2489"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1" name="Google Shape;1691;p69"/>
            <p:cNvSpPr/>
            <p:nvPr/>
          </p:nvSpPr>
          <p:spPr>
            <a:xfrm>
              <a:off x="3742300" y="3475725"/>
              <a:ext cx="62225" cy="53350"/>
            </a:xfrm>
            <a:custGeom>
              <a:avLst/>
              <a:gdLst/>
              <a:ahLst/>
              <a:cxnLst/>
              <a:rect l="l" t="t" r="r" b="b"/>
              <a:pathLst>
                <a:path w="2489" h="2134" extrusionOk="0">
                  <a:moveTo>
                    <a:pt x="1066" y="0"/>
                  </a:moveTo>
                  <a:cubicBezTo>
                    <a:pt x="481" y="0"/>
                    <a:pt x="1" y="480"/>
                    <a:pt x="1" y="1065"/>
                  </a:cubicBezTo>
                  <a:cubicBezTo>
                    <a:pt x="1" y="1709"/>
                    <a:pt x="526" y="2133"/>
                    <a:pt x="1072" y="2133"/>
                  </a:cubicBezTo>
                  <a:cubicBezTo>
                    <a:pt x="1333" y="2133"/>
                    <a:pt x="1598" y="2037"/>
                    <a:pt x="1814"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2" name="Google Shape;1692;p69"/>
            <p:cNvSpPr/>
            <p:nvPr/>
          </p:nvSpPr>
          <p:spPr>
            <a:xfrm>
              <a:off x="3742300" y="3399500"/>
              <a:ext cx="62225" cy="53350"/>
            </a:xfrm>
            <a:custGeom>
              <a:avLst/>
              <a:gdLst/>
              <a:ahLst/>
              <a:cxnLst/>
              <a:rect l="l" t="t" r="r" b="b"/>
              <a:pathLst>
                <a:path w="2489" h="2134" extrusionOk="0">
                  <a:moveTo>
                    <a:pt x="1066" y="1"/>
                  </a:moveTo>
                  <a:cubicBezTo>
                    <a:pt x="481" y="1"/>
                    <a:pt x="1" y="480"/>
                    <a:pt x="1" y="1066"/>
                  </a:cubicBezTo>
                  <a:cubicBezTo>
                    <a:pt x="1" y="1709"/>
                    <a:pt x="526" y="2134"/>
                    <a:pt x="1072" y="2134"/>
                  </a:cubicBezTo>
                  <a:cubicBezTo>
                    <a:pt x="1333" y="2134"/>
                    <a:pt x="1598" y="2037"/>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3" name="Google Shape;1693;p69"/>
            <p:cNvSpPr/>
            <p:nvPr/>
          </p:nvSpPr>
          <p:spPr>
            <a:xfrm>
              <a:off x="3742175" y="3323300"/>
              <a:ext cx="62350" cy="53425"/>
            </a:xfrm>
            <a:custGeom>
              <a:avLst/>
              <a:gdLst/>
              <a:ahLst/>
              <a:cxnLst/>
              <a:rect l="l" t="t" r="r" b="b"/>
              <a:pathLst>
                <a:path w="2494" h="2137" extrusionOk="0">
                  <a:moveTo>
                    <a:pt x="1071" y="0"/>
                  </a:moveTo>
                  <a:cubicBezTo>
                    <a:pt x="486" y="0"/>
                    <a:pt x="6" y="480"/>
                    <a:pt x="6" y="1065"/>
                  </a:cubicBezTo>
                  <a:cubicBezTo>
                    <a:pt x="0" y="1709"/>
                    <a:pt x="524" y="2137"/>
                    <a:pt x="1072" y="2137"/>
                  </a:cubicBezTo>
                  <a:cubicBezTo>
                    <a:pt x="1333" y="2137"/>
                    <a:pt x="1601" y="2039"/>
                    <a:pt x="1819" y="1821"/>
                  </a:cubicBezTo>
                  <a:cubicBezTo>
                    <a:pt x="2494" y="1154"/>
                    <a:pt x="2022" y="0"/>
                    <a:pt x="1071"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4" name="Google Shape;1694;p69"/>
            <p:cNvSpPr/>
            <p:nvPr/>
          </p:nvSpPr>
          <p:spPr>
            <a:xfrm>
              <a:off x="3742300" y="2561575"/>
              <a:ext cx="62225" cy="53425"/>
            </a:xfrm>
            <a:custGeom>
              <a:avLst/>
              <a:gdLst/>
              <a:ahLst/>
              <a:cxnLst/>
              <a:rect l="l" t="t" r="r" b="b"/>
              <a:pathLst>
                <a:path w="2489" h="2137" extrusionOk="0">
                  <a:moveTo>
                    <a:pt x="1066" y="0"/>
                  </a:moveTo>
                  <a:cubicBezTo>
                    <a:pt x="481" y="8"/>
                    <a:pt x="1" y="480"/>
                    <a:pt x="1" y="1073"/>
                  </a:cubicBezTo>
                  <a:cubicBezTo>
                    <a:pt x="1" y="1711"/>
                    <a:pt x="525" y="2137"/>
                    <a:pt x="1071" y="2137"/>
                  </a:cubicBezTo>
                  <a:cubicBezTo>
                    <a:pt x="1332" y="2137"/>
                    <a:pt x="1598" y="2039"/>
                    <a:pt x="1814" y="1821"/>
                  </a:cubicBezTo>
                  <a:cubicBezTo>
                    <a:pt x="2489" y="1154"/>
                    <a:pt x="2017" y="8"/>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5" name="Google Shape;1695;p69"/>
            <p:cNvSpPr/>
            <p:nvPr/>
          </p:nvSpPr>
          <p:spPr>
            <a:xfrm>
              <a:off x="3665950" y="3323300"/>
              <a:ext cx="62350" cy="53425"/>
            </a:xfrm>
            <a:custGeom>
              <a:avLst/>
              <a:gdLst/>
              <a:ahLst/>
              <a:cxnLst/>
              <a:rect l="l" t="t" r="r" b="b"/>
              <a:pathLst>
                <a:path w="2494" h="2137" extrusionOk="0">
                  <a:moveTo>
                    <a:pt x="1071" y="0"/>
                  </a:moveTo>
                  <a:cubicBezTo>
                    <a:pt x="486" y="0"/>
                    <a:pt x="6" y="480"/>
                    <a:pt x="6" y="1065"/>
                  </a:cubicBezTo>
                  <a:cubicBezTo>
                    <a:pt x="1" y="1709"/>
                    <a:pt x="524" y="2137"/>
                    <a:pt x="1072" y="2137"/>
                  </a:cubicBezTo>
                  <a:cubicBezTo>
                    <a:pt x="1334" y="2137"/>
                    <a:pt x="1601" y="2039"/>
                    <a:pt x="1819" y="1821"/>
                  </a:cubicBezTo>
                  <a:cubicBezTo>
                    <a:pt x="2494" y="1154"/>
                    <a:pt x="2022" y="0"/>
                    <a:pt x="1071"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6" name="Google Shape;1696;p69"/>
            <p:cNvSpPr/>
            <p:nvPr/>
          </p:nvSpPr>
          <p:spPr>
            <a:xfrm>
              <a:off x="3666100" y="3247075"/>
              <a:ext cx="62200" cy="53450"/>
            </a:xfrm>
            <a:custGeom>
              <a:avLst/>
              <a:gdLst/>
              <a:ahLst/>
              <a:cxnLst/>
              <a:rect l="l" t="t" r="r" b="b"/>
              <a:pathLst>
                <a:path w="2488" h="2138" extrusionOk="0">
                  <a:moveTo>
                    <a:pt x="1065" y="1"/>
                  </a:moveTo>
                  <a:cubicBezTo>
                    <a:pt x="480" y="9"/>
                    <a:pt x="0" y="480"/>
                    <a:pt x="0" y="1074"/>
                  </a:cubicBezTo>
                  <a:cubicBezTo>
                    <a:pt x="0" y="1712"/>
                    <a:pt x="525" y="2137"/>
                    <a:pt x="1073" y="2137"/>
                  </a:cubicBezTo>
                  <a:cubicBezTo>
                    <a:pt x="1335" y="2137"/>
                    <a:pt x="1603" y="2040"/>
                    <a:pt x="1821"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7" name="Google Shape;1697;p69"/>
            <p:cNvSpPr/>
            <p:nvPr/>
          </p:nvSpPr>
          <p:spPr>
            <a:xfrm>
              <a:off x="3666100" y="2561575"/>
              <a:ext cx="62200" cy="53425"/>
            </a:xfrm>
            <a:custGeom>
              <a:avLst/>
              <a:gdLst/>
              <a:ahLst/>
              <a:cxnLst/>
              <a:rect l="l" t="t" r="r" b="b"/>
              <a:pathLst>
                <a:path w="2488" h="2137" extrusionOk="0">
                  <a:moveTo>
                    <a:pt x="1065" y="0"/>
                  </a:moveTo>
                  <a:cubicBezTo>
                    <a:pt x="480" y="8"/>
                    <a:pt x="0" y="480"/>
                    <a:pt x="0" y="1073"/>
                  </a:cubicBezTo>
                  <a:cubicBezTo>
                    <a:pt x="0" y="1711"/>
                    <a:pt x="525" y="2137"/>
                    <a:pt x="1073" y="2137"/>
                  </a:cubicBezTo>
                  <a:cubicBezTo>
                    <a:pt x="1335" y="2137"/>
                    <a:pt x="1603" y="2039"/>
                    <a:pt x="1821" y="1821"/>
                  </a:cubicBezTo>
                  <a:cubicBezTo>
                    <a:pt x="2488"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8" name="Google Shape;1698;p69"/>
            <p:cNvSpPr/>
            <p:nvPr/>
          </p:nvSpPr>
          <p:spPr>
            <a:xfrm>
              <a:off x="3589875" y="3247075"/>
              <a:ext cx="62225" cy="53450"/>
            </a:xfrm>
            <a:custGeom>
              <a:avLst/>
              <a:gdLst/>
              <a:ahLst/>
              <a:cxnLst/>
              <a:rect l="l" t="t" r="r" b="b"/>
              <a:pathLst>
                <a:path w="2489" h="2138" extrusionOk="0">
                  <a:moveTo>
                    <a:pt x="1066" y="1"/>
                  </a:moveTo>
                  <a:cubicBezTo>
                    <a:pt x="480" y="9"/>
                    <a:pt x="1" y="480"/>
                    <a:pt x="1" y="1074"/>
                  </a:cubicBezTo>
                  <a:cubicBezTo>
                    <a:pt x="1" y="1712"/>
                    <a:pt x="525" y="2137"/>
                    <a:pt x="1073" y="2137"/>
                  </a:cubicBezTo>
                  <a:cubicBezTo>
                    <a:pt x="1336" y="2137"/>
                    <a:pt x="1603" y="2040"/>
                    <a:pt x="1822" y="1822"/>
                  </a:cubicBezTo>
                  <a:cubicBezTo>
                    <a:pt x="2488"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9" name="Google Shape;1699;p69"/>
            <p:cNvSpPr/>
            <p:nvPr/>
          </p:nvSpPr>
          <p:spPr>
            <a:xfrm>
              <a:off x="3589875" y="2561575"/>
              <a:ext cx="62225" cy="53425"/>
            </a:xfrm>
            <a:custGeom>
              <a:avLst/>
              <a:gdLst/>
              <a:ahLst/>
              <a:cxnLst/>
              <a:rect l="l" t="t" r="r" b="b"/>
              <a:pathLst>
                <a:path w="2489" h="2137" extrusionOk="0">
                  <a:moveTo>
                    <a:pt x="1066" y="0"/>
                  </a:moveTo>
                  <a:cubicBezTo>
                    <a:pt x="480" y="8"/>
                    <a:pt x="1" y="480"/>
                    <a:pt x="1" y="1073"/>
                  </a:cubicBezTo>
                  <a:cubicBezTo>
                    <a:pt x="1" y="1711"/>
                    <a:pt x="525" y="2137"/>
                    <a:pt x="1073" y="2137"/>
                  </a:cubicBezTo>
                  <a:cubicBezTo>
                    <a:pt x="1336" y="2137"/>
                    <a:pt x="1603" y="2039"/>
                    <a:pt x="1822" y="1821"/>
                  </a:cubicBezTo>
                  <a:cubicBezTo>
                    <a:pt x="2488" y="1154"/>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0" name="Google Shape;1700;p69"/>
            <p:cNvSpPr/>
            <p:nvPr/>
          </p:nvSpPr>
          <p:spPr>
            <a:xfrm>
              <a:off x="3589875" y="2485550"/>
              <a:ext cx="62225" cy="53300"/>
            </a:xfrm>
            <a:custGeom>
              <a:avLst/>
              <a:gdLst/>
              <a:ahLst/>
              <a:cxnLst/>
              <a:rect l="l" t="t" r="r" b="b"/>
              <a:pathLst>
                <a:path w="2489" h="2132" extrusionOk="0">
                  <a:moveTo>
                    <a:pt x="1066" y="1"/>
                  </a:moveTo>
                  <a:cubicBezTo>
                    <a:pt x="480" y="1"/>
                    <a:pt x="1" y="480"/>
                    <a:pt x="1" y="1066"/>
                  </a:cubicBezTo>
                  <a:cubicBezTo>
                    <a:pt x="1" y="1708"/>
                    <a:pt x="523" y="2131"/>
                    <a:pt x="1070" y="2131"/>
                  </a:cubicBezTo>
                  <a:cubicBezTo>
                    <a:pt x="1333" y="2131"/>
                    <a:pt x="1602" y="2033"/>
                    <a:pt x="1822" y="1814"/>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1" name="Google Shape;1701;p69"/>
            <p:cNvSpPr/>
            <p:nvPr/>
          </p:nvSpPr>
          <p:spPr>
            <a:xfrm>
              <a:off x="3513675" y="3247075"/>
              <a:ext cx="62425" cy="53450"/>
            </a:xfrm>
            <a:custGeom>
              <a:avLst/>
              <a:gdLst/>
              <a:ahLst/>
              <a:cxnLst/>
              <a:rect l="l" t="t" r="r" b="b"/>
              <a:pathLst>
                <a:path w="2497" h="2138" extrusionOk="0">
                  <a:moveTo>
                    <a:pt x="1065" y="1"/>
                  </a:moveTo>
                  <a:cubicBezTo>
                    <a:pt x="480" y="9"/>
                    <a:pt x="0" y="480"/>
                    <a:pt x="0" y="1074"/>
                  </a:cubicBezTo>
                  <a:cubicBezTo>
                    <a:pt x="0" y="1712"/>
                    <a:pt x="525" y="2137"/>
                    <a:pt x="1073" y="2137"/>
                  </a:cubicBezTo>
                  <a:cubicBezTo>
                    <a:pt x="1335" y="2137"/>
                    <a:pt x="1603" y="2040"/>
                    <a:pt x="1821" y="1822"/>
                  </a:cubicBezTo>
                  <a:cubicBezTo>
                    <a:pt x="2496"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2" name="Google Shape;1702;p69"/>
            <p:cNvSpPr/>
            <p:nvPr/>
          </p:nvSpPr>
          <p:spPr>
            <a:xfrm>
              <a:off x="3513675" y="2561575"/>
              <a:ext cx="62425" cy="53425"/>
            </a:xfrm>
            <a:custGeom>
              <a:avLst/>
              <a:gdLst/>
              <a:ahLst/>
              <a:cxnLst/>
              <a:rect l="l" t="t" r="r" b="b"/>
              <a:pathLst>
                <a:path w="2497" h="2137" extrusionOk="0">
                  <a:moveTo>
                    <a:pt x="1065" y="0"/>
                  </a:moveTo>
                  <a:cubicBezTo>
                    <a:pt x="480" y="8"/>
                    <a:pt x="0" y="480"/>
                    <a:pt x="0" y="1073"/>
                  </a:cubicBezTo>
                  <a:cubicBezTo>
                    <a:pt x="0" y="1711"/>
                    <a:pt x="525" y="2137"/>
                    <a:pt x="1073" y="2137"/>
                  </a:cubicBezTo>
                  <a:cubicBezTo>
                    <a:pt x="1335" y="2137"/>
                    <a:pt x="1603" y="2039"/>
                    <a:pt x="1821" y="1821"/>
                  </a:cubicBezTo>
                  <a:cubicBezTo>
                    <a:pt x="2496"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3" name="Google Shape;1703;p69"/>
            <p:cNvSpPr/>
            <p:nvPr/>
          </p:nvSpPr>
          <p:spPr>
            <a:xfrm>
              <a:off x="3513675" y="2485550"/>
              <a:ext cx="62425" cy="53300"/>
            </a:xfrm>
            <a:custGeom>
              <a:avLst/>
              <a:gdLst/>
              <a:ahLst/>
              <a:cxnLst/>
              <a:rect l="l" t="t" r="r" b="b"/>
              <a:pathLst>
                <a:path w="2497" h="2132" extrusionOk="0">
                  <a:moveTo>
                    <a:pt x="1065" y="1"/>
                  </a:moveTo>
                  <a:cubicBezTo>
                    <a:pt x="480" y="1"/>
                    <a:pt x="0" y="480"/>
                    <a:pt x="0" y="1066"/>
                  </a:cubicBezTo>
                  <a:cubicBezTo>
                    <a:pt x="0" y="1708"/>
                    <a:pt x="522" y="2131"/>
                    <a:pt x="1069" y="2131"/>
                  </a:cubicBezTo>
                  <a:cubicBezTo>
                    <a:pt x="1333" y="2131"/>
                    <a:pt x="1602" y="2033"/>
                    <a:pt x="1821" y="1814"/>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4" name="Google Shape;1704;p69"/>
            <p:cNvSpPr/>
            <p:nvPr/>
          </p:nvSpPr>
          <p:spPr>
            <a:xfrm>
              <a:off x="3437450" y="3247075"/>
              <a:ext cx="62425" cy="53450"/>
            </a:xfrm>
            <a:custGeom>
              <a:avLst/>
              <a:gdLst/>
              <a:ahLst/>
              <a:cxnLst/>
              <a:rect l="l" t="t" r="r" b="b"/>
              <a:pathLst>
                <a:path w="2497" h="2138" extrusionOk="0">
                  <a:moveTo>
                    <a:pt x="1074" y="1"/>
                  </a:moveTo>
                  <a:cubicBezTo>
                    <a:pt x="480" y="9"/>
                    <a:pt x="9" y="480"/>
                    <a:pt x="1" y="1074"/>
                  </a:cubicBezTo>
                  <a:cubicBezTo>
                    <a:pt x="1" y="1712"/>
                    <a:pt x="529" y="2137"/>
                    <a:pt x="1077" y="2137"/>
                  </a:cubicBezTo>
                  <a:cubicBezTo>
                    <a:pt x="1339" y="2137"/>
                    <a:pt x="1606" y="2040"/>
                    <a:pt x="1822" y="1822"/>
                  </a:cubicBezTo>
                  <a:cubicBezTo>
                    <a:pt x="2496" y="1155"/>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5" name="Google Shape;1705;p69"/>
            <p:cNvSpPr/>
            <p:nvPr/>
          </p:nvSpPr>
          <p:spPr>
            <a:xfrm>
              <a:off x="3437450" y="3171075"/>
              <a:ext cx="62425" cy="53275"/>
            </a:xfrm>
            <a:custGeom>
              <a:avLst/>
              <a:gdLst/>
              <a:ahLst/>
              <a:cxnLst/>
              <a:rect l="l" t="t" r="r" b="b"/>
              <a:pathLst>
                <a:path w="2497" h="2131" extrusionOk="0">
                  <a:moveTo>
                    <a:pt x="1074" y="0"/>
                  </a:moveTo>
                  <a:cubicBezTo>
                    <a:pt x="480" y="0"/>
                    <a:pt x="9" y="472"/>
                    <a:pt x="1" y="1065"/>
                  </a:cubicBezTo>
                  <a:cubicBezTo>
                    <a:pt x="1" y="1707"/>
                    <a:pt x="527" y="2131"/>
                    <a:pt x="1073" y="2131"/>
                  </a:cubicBezTo>
                  <a:cubicBezTo>
                    <a:pt x="1337" y="2131"/>
                    <a:pt x="1605" y="2032"/>
                    <a:pt x="1822" y="1813"/>
                  </a:cubicBezTo>
                  <a:cubicBezTo>
                    <a:pt x="2496"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6" name="Google Shape;1706;p69"/>
            <p:cNvSpPr/>
            <p:nvPr/>
          </p:nvSpPr>
          <p:spPr>
            <a:xfrm>
              <a:off x="3437450" y="2561575"/>
              <a:ext cx="62425" cy="53425"/>
            </a:xfrm>
            <a:custGeom>
              <a:avLst/>
              <a:gdLst/>
              <a:ahLst/>
              <a:cxnLst/>
              <a:rect l="l" t="t" r="r" b="b"/>
              <a:pathLst>
                <a:path w="2497" h="2137" extrusionOk="0">
                  <a:moveTo>
                    <a:pt x="1074" y="0"/>
                  </a:moveTo>
                  <a:cubicBezTo>
                    <a:pt x="480" y="8"/>
                    <a:pt x="9" y="480"/>
                    <a:pt x="1" y="1073"/>
                  </a:cubicBezTo>
                  <a:cubicBezTo>
                    <a:pt x="1" y="1711"/>
                    <a:pt x="529" y="2137"/>
                    <a:pt x="1077" y="2137"/>
                  </a:cubicBezTo>
                  <a:cubicBezTo>
                    <a:pt x="1339" y="2137"/>
                    <a:pt x="1606" y="2039"/>
                    <a:pt x="1822" y="1821"/>
                  </a:cubicBezTo>
                  <a:cubicBezTo>
                    <a:pt x="2496" y="1154"/>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7" name="Google Shape;1707;p69"/>
            <p:cNvSpPr/>
            <p:nvPr/>
          </p:nvSpPr>
          <p:spPr>
            <a:xfrm>
              <a:off x="3437450" y="2485550"/>
              <a:ext cx="62425" cy="53300"/>
            </a:xfrm>
            <a:custGeom>
              <a:avLst/>
              <a:gdLst/>
              <a:ahLst/>
              <a:cxnLst/>
              <a:rect l="l" t="t" r="r" b="b"/>
              <a:pathLst>
                <a:path w="2497" h="2132" extrusionOk="0">
                  <a:moveTo>
                    <a:pt x="1074" y="1"/>
                  </a:moveTo>
                  <a:cubicBezTo>
                    <a:pt x="480" y="1"/>
                    <a:pt x="9" y="480"/>
                    <a:pt x="1" y="1066"/>
                  </a:cubicBezTo>
                  <a:cubicBezTo>
                    <a:pt x="1" y="1708"/>
                    <a:pt x="527" y="2131"/>
                    <a:pt x="1073" y="2131"/>
                  </a:cubicBezTo>
                  <a:cubicBezTo>
                    <a:pt x="1337" y="2131"/>
                    <a:pt x="1605" y="2033"/>
                    <a:pt x="1822" y="1814"/>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8" name="Google Shape;1708;p69"/>
            <p:cNvSpPr/>
            <p:nvPr/>
          </p:nvSpPr>
          <p:spPr>
            <a:xfrm>
              <a:off x="3361450" y="3171075"/>
              <a:ext cx="62200" cy="53275"/>
            </a:xfrm>
            <a:custGeom>
              <a:avLst/>
              <a:gdLst/>
              <a:ahLst/>
              <a:cxnLst/>
              <a:rect l="l" t="t" r="r" b="b"/>
              <a:pathLst>
                <a:path w="2488" h="2131" extrusionOk="0">
                  <a:moveTo>
                    <a:pt x="1065" y="0"/>
                  </a:moveTo>
                  <a:cubicBezTo>
                    <a:pt x="472" y="0"/>
                    <a:pt x="0" y="472"/>
                    <a:pt x="0" y="1065"/>
                  </a:cubicBezTo>
                  <a:cubicBezTo>
                    <a:pt x="0" y="1707"/>
                    <a:pt x="523" y="2131"/>
                    <a:pt x="1067" y="2131"/>
                  </a:cubicBezTo>
                  <a:cubicBezTo>
                    <a:pt x="1329" y="2131"/>
                    <a:pt x="1597" y="2032"/>
                    <a:pt x="1813" y="1813"/>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9" name="Google Shape;1709;p69"/>
            <p:cNvSpPr/>
            <p:nvPr/>
          </p:nvSpPr>
          <p:spPr>
            <a:xfrm>
              <a:off x="3361450" y="2714000"/>
              <a:ext cx="62200" cy="53350"/>
            </a:xfrm>
            <a:custGeom>
              <a:avLst/>
              <a:gdLst/>
              <a:ahLst/>
              <a:cxnLst/>
              <a:rect l="l" t="t" r="r" b="b"/>
              <a:pathLst>
                <a:path w="2488" h="2134" extrusionOk="0">
                  <a:moveTo>
                    <a:pt x="1065" y="0"/>
                  </a:moveTo>
                  <a:cubicBezTo>
                    <a:pt x="472" y="0"/>
                    <a:pt x="0" y="480"/>
                    <a:pt x="0" y="1065"/>
                  </a:cubicBezTo>
                  <a:cubicBezTo>
                    <a:pt x="0" y="1709"/>
                    <a:pt x="526" y="2133"/>
                    <a:pt x="1072" y="2133"/>
                  </a:cubicBezTo>
                  <a:cubicBezTo>
                    <a:pt x="1332" y="2133"/>
                    <a:pt x="1598" y="2036"/>
                    <a:pt x="1813"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0" name="Google Shape;1710;p69"/>
            <p:cNvSpPr/>
            <p:nvPr/>
          </p:nvSpPr>
          <p:spPr>
            <a:xfrm>
              <a:off x="3361450" y="2637775"/>
              <a:ext cx="62200" cy="53450"/>
            </a:xfrm>
            <a:custGeom>
              <a:avLst/>
              <a:gdLst/>
              <a:ahLst/>
              <a:cxnLst/>
              <a:rect l="l" t="t" r="r" b="b"/>
              <a:pathLst>
                <a:path w="2488" h="2138" extrusionOk="0">
                  <a:moveTo>
                    <a:pt x="1065" y="1"/>
                  </a:moveTo>
                  <a:cubicBezTo>
                    <a:pt x="472" y="9"/>
                    <a:pt x="0" y="480"/>
                    <a:pt x="0" y="1074"/>
                  </a:cubicBezTo>
                  <a:cubicBezTo>
                    <a:pt x="0" y="1712"/>
                    <a:pt x="525" y="2137"/>
                    <a:pt x="1073" y="2137"/>
                  </a:cubicBezTo>
                  <a:cubicBezTo>
                    <a:pt x="1335" y="2137"/>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1" name="Google Shape;1711;p69"/>
            <p:cNvSpPr/>
            <p:nvPr/>
          </p:nvSpPr>
          <p:spPr>
            <a:xfrm>
              <a:off x="3361450" y="2561575"/>
              <a:ext cx="62200" cy="53425"/>
            </a:xfrm>
            <a:custGeom>
              <a:avLst/>
              <a:gdLst/>
              <a:ahLst/>
              <a:cxnLst/>
              <a:rect l="l" t="t" r="r" b="b"/>
              <a:pathLst>
                <a:path w="2488" h="2137" extrusionOk="0">
                  <a:moveTo>
                    <a:pt x="1065" y="0"/>
                  </a:moveTo>
                  <a:cubicBezTo>
                    <a:pt x="472" y="8"/>
                    <a:pt x="0" y="480"/>
                    <a:pt x="0" y="1073"/>
                  </a:cubicBezTo>
                  <a:cubicBezTo>
                    <a:pt x="0" y="1711"/>
                    <a:pt x="525" y="2137"/>
                    <a:pt x="1070" y="2137"/>
                  </a:cubicBezTo>
                  <a:cubicBezTo>
                    <a:pt x="1332" y="2137"/>
                    <a:pt x="1597" y="2039"/>
                    <a:pt x="1813" y="1821"/>
                  </a:cubicBezTo>
                  <a:cubicBezTo>
                    <a:pt x="2488"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2" name="Google Shape;1712;p69"/>
            <p:cNvSpPr/>
            <p:nvPr/>
          </p:nvSpPr>
          <p:spPr>
            <a:xfrm>
              <a:off x="3285225" y="3171075"/>
              <a:ext cx="62225" cy="53275"/>
            </a:xfrm>
            <a:custGeom>
              <a:avLst/>
              <a:gdLst/>
              <a:ahLst/>
              <a:cxnLst/>
              <a:rect l="l" t="t" r="r" b="b"/>
              <a:pathLst>
                <a:path w="2489" h="2131" extrusionOk="0">
                  <a:moveTo>
                    <a:pt x="1066" y="0"/>
                  </a:moveTo>
                  <a:cubicBezTo>
                    <a:pt x="480" y="0"/>
                    <a:pt x="1" y="472"/>
                    <a:pt x="1" y="1065"/>
                  </a:cubicBezTo>
                  <a:cubicBezTo>
                    <a:pt x="1" y="1707"/>
                    <a:pt x="523" y="2131"/>
                    <a:pt x="1070" y="2131"/>
                  </a:cubicBezTo>
                  <a:cubicBezTo>
                    <a:pt x="1333" y="2131"/>
                    <a:pt x="1602" y="2032"/>
                    <a:pt x="1822" y="1813"/>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3" name="Google Shape;1713;p69"/>
            <p:cNvSpPr/>
            <p:nvPr/>
          </p:nvSpPr>
          <p:spPr>
            <a:xfrm>
              <a:off x="3285225" y="3094850"/>
              <a:ext cx="62225" cy="53350"/>
            </a:xfrm>
            <a:custGeom>
              <a:avLst/>
              <a:gdLst/>
              <a:ahLst/>
              <a:cxnLst/>
              <a:rect l="l" t="t" r="r" b="b"/>
              <a:pathLst>
                <a:path w="2489" h="2134" extrusionOk="0">
                  <a:moveTo>
                    <a:pt x="1066" y="1"/>
                  </a:moveTo>
                  <a:cubicBezTo>
                    <a:pt x="480" y="1"/>
                    <a:pt x="1" y="480"/>
                    <a:pt x="1" y="1066"/>
                  </a:cubicBezTo>
                  <a:cubicBezTo>
                    <a:pt x="1" y="1709"/>
                    <a:pt x="526" y="2134"/>
                    <a:pt x="1075" y="2134"/>
                  </a:cubicBezTo>
                  <a:cubicBezTo>
                    <a:pt x="1337" y="2134"/>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4" name="Google Shape;1714;p69"/>
            <p:cNvSpPr/>
            <p:nvPr/>
          </p:nvSpPr>
          <p:spPr>
            <a:xfrm>
              <a:off x="3285225" y="2790200"/>
              <a:ext cx="62225" cy="53350"/>
            </a:xfrm>
            <a:custGeom>
              <a:avLst/>
              <a:gdLst/>
              <a:ahLst/>
              <a:cxnLst/>
              <a:rect l="l" t="t" r="r" b="b"/>
              <a:pathLst>
                <a:path w="2489" h="2134" extrusionOk="0">
                  <a:moveTo>
                    <a:pt x="1066" y="1"/>
                  </a:moveTo>
                  <a:cubicBezTo>
                    <a:pt x="480" y="1"/>
                    <a:pt x="1" y="480"/>
                    <a:pt x="1" y="1066"/>
                  </a:cubicBezTo>
                  <a:cubicBezTo>
                    <a:pt x="1" y="1709"/>
                    <a:pt x="526" y="2134"/>
                    <a:pt x="1075" y="2134"/>
                  </a:cubicBezTo>
                  <a:cubicBezTo>
                    <a:pt x="1337" y="2134"/>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5" name="Google Shape;1715;p69"/>
            <p:cNvSpPr/>
            <p:nvPr/>
          </p:nvSpPr>
          <p:spPr>
            <a:xfrm>
              <a:off x="3285225" y="2714000"/>
              <a:ext cx="62225" cy="53350"/>
            </a:xfrm>
            <a:custGeom>
              <a:avLst/>
              <a:gdLst/>
              <a:ahLst/>
              <a:cxnLst/>
              <a:rect l="l" t="t" r="r" b="b"/>
              <a:pathLst>
                <a:path w="2489" h="2134" extrusionOk="0">
                  <a:moveTo>
                    <a:pt x="1066" y="0"/>
                  </a:moveTo>
                  <a:cubicBezTo>
                    <a:pt x="480" y="0"/>
                    <a:pt x="1" y="480"/>
                    <a:pt x="1" y="1065"/>
                  </a:cubicBezTo>
                  <a:cubicBezTo>
                    <a:pt x="1" y="1709"/>
                    <a:pt x="526" y="2133"/>
                    <a:pt x="1075" y="2133"/>
                  </a:cubicBezTo>
                  <a:cubicBezTo>
                    <a:pt x="1337"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6" name="Google Shape;1716;p69"/>
            <p:cNvSpPr/>
            <p:nvPr/>
          </p:nvSpPr>
          <p:spPr>
            <a:xfrm>
              <a:off x="3209025" y="3094850"/>
              <a:ext cx="62200" cy="53350"/>
            </a:xfrm>
            <a:custGeom>
              <a:avLst/>
              <a:gdLst/>
              <a:ahLst/>
              <a:cxnLst/>
              <a:rect l="l" t="t" r="r" b="b"/>
              <a:pathLst>
                <a:path w="2488" h="2134" extrusionOk="0">
                  <a:moveTo>
                    <a:pt x="1065" y="1"/>
                  </a:moveTo>
                  <a:cubicBezTo>
                    <a:pt x="480" y="1"/>
                    <a:pt x="0" y="480"/>
                    <a:pt x="0" y="1066"/>
                  </a:cubicBezTo>
                  <a:cubicBezTo>
                    <a:pt x="0" y="1709"/>
                    <a:pt x="526" y="2134"/>
                    <a:pt x="1074" y="2134"/>
                  </a:cubicBezTo>
                  <a:cubicBezTo>
                    <a:pt x="1336" y="2134"/>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7" name="Google Shape;1717;p69"/>
            <p:cNvSpPr/>
            <p:nvPr/>
          </p:nvSpPr>
          <p:spPr>
            <a:xfrm>
              <a:off x="3209025" y="3018650"/>
              <a:ext cx="62200" cy="53425"/>
            </a:xfrm>
            <a:custGeom>
              <a:avLst/>
              <a:gdLst/>
              <a:ahLst/>
              <a:cxnLst/>
              <a:rect l="l" t="t" r="r" b="b"/>
              <a:pathLst>
                <a:path w="2488" h="2137" extrusionOk="0">
                  <a:moveTo>
                    <a:pt x="1065" y="0"/>
                  </a:moveTo>
                  <a:cubicBezTo>
                    <a:pt x="480" y="0"/>
                    <a:pt x="0" y="480"/>
                    <a:pt x="0" y="1065"/>
                  </a:cubicBezTo>
                  <a:cubicBezTo>
                    <a:pt x="0" y="1709"/>
                    <a:pt x="525" y="2137"/>
                    <a:pt x="1074" y="2137"/>
                  </a:cubicBezTo>
                  <a:cubicBezTo>
                    <a:pt x="1336" y="2137"/>
                    <a:pt x="1603" y="2039"/>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8" name="Google Shape;1718;p69"/>
            <p:cNvSpPr/>
            <p:nvPr/>
          </p:nvSpPr>
          <p:spPr>
            <a:xfrm>
              <a:off x="3209025" y="2942425"/>
              <a:ext cx="62200" cy="53450"/>
            </a:xfrm>
            <a:custGeom>
              <a:avLst/>
              <a:gdLst/>
              <a:ahLst/>
              <a:cxnLst/>
              <a:rect l="l" t="t" r="r" b="b"/>
              <a:pathLst>
                <a:path w="2488" h="2138" extrusionOk="0">
                  <a:moveTo>
                    <a:pt x="1065" y="1"/>
                  </a:moveTo>
                  <a:cubicBezTo>
                    <a:pt x="480" y="9"/>
                    <a:pt x="0" y="480"/>
                    <a:pt x="0" y="1066"/>
                  </a:cubicBezTo>
                  <a:cubicBezTo>
                    <a:pt x="0" y="1709"/>
                    <a:pt x="525" y="2137"/>
                    <a:pt x="1074" y="2137"/>
                  </a:cubicBezTo>
                  <a:cubicBezTo>
                    <a:pt x="1336" y="2137"/>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9" name="Google Shape;1719;p69"/>
            <p:cNvSpPr/>
            <p:nvPr/>
          </p:nvSpPr>
          <p:spPr>
            <a:xfrm>
              <a:off x="3209025" y="2866425"/>
              <a:ext cx="62200" cy="53275"/>
            </a:xfrm>
            <a:custGeom>
              <a:avLst/>
              <a:gdLst/>
              <a:ahLst/>
              <a:cxnLst/>
              <a:rect l="l" t="t" r="r" b="b"/>
              <a:pathLst>
                <a:path w="2488" h="2131" extrusionOk="0">
                  <a:moveTo>
                    <a:pt x="1065" y="0"/>
                  </a:moveTo>
                  <a:cubicBezTo>
                    <a:pt x="480" y="0"/>
                    <a:pt x="0" y="472"/>
                    <a:pt x="0" y="1065"/>
                  </a:cubicBezTo>
                  <a:cubicBezTo>
                    <a:pt x="0" y="1707"/>
                    <a:pt x="522" y="2131"/>
                    <a:pt x="1069" y="2131"/>
                  </a:cubicBezTo>
                  <a:cubicBezTo>
                    <a:pt x="1333" y="2131"/>
                    <a:pt x="1602" y="2032"/>
                    <a:pt x="1821" y="1813"/>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0" name="Google Shape;1720;p69"/>
            <p:cNvSpPr/>
            <p:nvPr/>
          </p:nvSpPr>
          <p:spPr>
            <a:xfrm>
              <a:off x="3209025" y="2790200"/>
              <a:ext cx="62200" cy="53350"/>
            </a:xfrm>
            <a:custGeom>
              <a:avLst/>
              <a:gdLst/>
              <a:ahLst/>
              <a:cxnLst/>
              <a:rect l="l" t="t" r="r" b="b"/>
              <a:pathLst>
                <a:path w="2488" h="2134" extrusionOk="0">
                  <a:moveTo>
                    <a:pt x="1065" y="1"/>
                  </a:moveTo>
                  <a:cubicBezTo>
                    <a:pt x="480" y="1"/>
                    <a:pt x="0" y="480"/>
                    <a:pt x="0" y="1066"/>
                  </a:cubicBezTo>
                  <a:cubicBezTo>
                    <a:pt x="0" y="1709"/>
                    <a:pt x="526" y="2134"/>
                    <a:pt x="1074" y="2134"/>
                  </a:cubicBezTo>
                  <a:cubicBezTo>
                    <a:pt x="1336" y="2134"/>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1" name="Google Shape;1721;p69"/>
            <p:cNvSpPr/>
            <p:nvPr/>
          </p:nvSpPr>
          <p:spPr>
            <a:xfrm>
              <a:off x="4199400" y="2942425"/>
              <a:ext cx="62200" cy="53450"/>
            </a:xfrm>
            <a:custGeom>
              <a:avLst/>
              <a:gdLst/>
              <a:ahLst/>
              <a:cxnLst/>
              <a:rect l="l" t="t" r="r" b="b"/>
              <a:pathLst>
                <a:path w="2488" h="2138" extrusionOk="0">
                  <a:moveTo>
                    <a:pt x="1065" y="1"/>
                  </a:moveTo>
                  <a:cubicBezTo>
                    <a:pt x="480" y="1"/>
                    <a:pt x="0" y="480"/>
                    <a:pt x="0" y="1066"/>
                  </a:cubicBezTo>
                  <a:cubicBezTo>
                    <a:pt x="0" y="1709"/>
                    <a:pt x="525" y="2137"/>
                    <a:pt x="1074" y="2137"/>
                  </a:cubicBezTo>
                  <a:cubicBezTo>
                    <a:pt x="1336" y="2137"/>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2" name="Google Shape;1722;p69"/>
            <p:cNvSpPr/>
            <p:nvPr/>
          </p:nvSpPr>
          <p:spPr>
            <a:xfrm>
              <a:off x="3132800" y="1114325"/>
              <a:ext cx="62425" cy="53350"/>
            </a:xfrm>
            <a:custGeom>
              <a:avLst/>
              <a:gdLst/>
              <a:ahLst/>
              <a:cxnLst/>
              <a:rect l="l" t="t" r="r" b="b"/>
              <a:pathLst>
                <a:path w="2497" h="2134" extrusionOk="0">
                  <a:moveTo>
                    <a:pt x="1066" y="1"/>
                  </a:moveTo>
                  <a:cubicBezTo>
                    <a:pt x="480" y="1"/>
                    <a:pt x="1" y="480"/>
                    <a:pt x="1" y="1065"/>
                  </a:cubicBezTo>
                  <a:cubicBezTo>
                    <a:pt x="1" y="1709"/>
                    <a:pt x="526" y="2133"/>
                    <a:pt x="1075" y="2133"/>
                  </a:cubicBezTo>
                  <a:cubicBezTo>
                    <a:pt x="1337" y="2133"/>
                    <a:pt x="1604" y="2037"/>
                    <a:pt x="1822" y="1822"/>
                  </a:cubicBezTo>
                  <a:cubicBezTo>
                    <a:pt x="2496"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3" name="Google Shape;1723;p69"/>
            <p:cNvSpPr/>
            <p:nvPr/>
          </p:nvSpPr>
          <p:spPr>
            <a:xfrm>
              <a:off x="3056800" y="1114325"/>
              <a:ext cx="62200" cy="53350"/>
            </a:xfrm>
            <a:custGeom>
              <a:avLst/>
              <a:gdLst/>
              <a:ahLst/>
              <a:cxnLst/>
              <a:rect l="l" t="t" r="r" b="b"/>
              <a:pathLst>
                <a:path w="2488" h="2134" extrusionOk="0">
                  <a:moveTo>
                    <a:pt x="1065" y="1"/>
                  </a:moveTo>
                  <a:cubicBezTo>
                    <a:pt x="480" y="1"/>
                    <a:pt x="0" y="480"/>
                    <a:pt x="0" y="1065"/>
                  </a:cubicBezTo>
                  <a:cubicBezTo>
                    <a:pt x="0" y="1709"/>
                    <a:pt x="526"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4" name="Google Shape;1724;p69"/>
            <p:cNvSpPr/>
            <p:nvPr/>
          </p:nvSpPr>
          <p:spPr>
            <a:xfrm>
              <a:off x="4351600" y="1647400"/>
              <a:ext cx="62425" cy="53450"/>
            </a:xfrm>
            <a:custGeom>
              <a:avLst/>
              <a:gdLst/>
              <a:ahLst/>
              <a:cxnLst/>
              <a:rect l="l" t="t" r="r" b="b"/>
              <a:pathLst>
                <a:path w="2497" h="2138" extrusionOk="0">
                  <a:moveTo>
                    <a:pt x="1074" y="1"/>
                  </a:moveTo>
                  <a:cubicBezTo>
                    <a:pt x="481" y="1"/>
                    <a:pt x="9" y="481"/>
                    <a:pt x="1" y="1066"/>
                  </a:cubicBezTo>
                  <a:cubicBezTo>
                    <a:pt x="1" y="1710"/>
                    <a:pt x="530" y="2138"/>
                    <a:pt x="1078" y="2138"/>
                  </a:cubicBezTo>
                  <a:cubicBezTo>
                    <a:pt x="1340" y="2138"/>
                    <a:pt x="1607" y="2040"/>
                    <a:pt x="1822" y="1822"/>
                  </a:cubicBezTo>
                  <a:cubicBezTo>
                    <a:pt x="2497" y="1155"/>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5" name="Google Shape;1725;p69"/>
            <p:cNvSpPr/>
            <p:nvPr/>
          </p:nvSpPr>
          <p:spPr>
            <a:xfrm>
              <a:off x="4351600" y="1723625"/>
              <a:ext cx="62425" cy="53350"/>
            </a:xfrm>
            <a:custGeom>
              <a:avLst/>
              <a:gdLst/>
              <a:ahLst/>
              <a:cxnLst/>
              <a:rect l="l" t="t" r="r" b="b"/>
              <a:pathLst>
                <a:path w="2497" h="2134" extrusionOk="0">
                  <a:moveTo>
                    <a:pt x="1074" y="1"/>
                  </a:moveTo>
                  <a:cubicBezTo>
                    <a:pt x="481" y="1"/>
                    <a:pt x="9" y="480"/>
                    <a:pt x="1" y="1065"/>
                  </a:cubicBezTo>
                  <a:cubicBezTo>
                    <a:pt x="1" y="1709"/>
                    <a:pt x="530" y="2133"/>
                    <a:pt x="1079" y="2133"/>
                  </a:cubicBezTo>
                  <a:cubicBezTo>
                    <a:pt x="1340" y="2133"/>
                    <a:pt x="1607" y="2037"/>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6" name="Google Shape;1726;p69"/>
            <p:cNvSpPr/>
            <p:nvPr/>
          </p:nvSpPr>
          <p:spPr>
            <a:xfrm>
              <a:off x="4351600" y="1799850"/>
              <a:ext cx="62425" cy="53325"/>
            </a:xfrm>
            <a:custGeom>
              <a:avLst/>
              <a:gdLst/>
              <a:ahLst/>
              <a:cxnLst/>
              <a:rect l="l" t="t" r="r" b="b"/>
              <a:pathLst>
                <a:path w="2497" h="2133" extrusionOk="0">
                  <a:moveTo>
                    <a:pt x="1074" y="0"/>
                  </a:moveTo>
                  <a:cubicBezTo>
                    <a:pt x="481" y="0"/>
                    <a:pt x="9" y="480"/>
                    <a:pt x="1" y="1065"/>
                  </a:cubicBezTo>
                  <a:cubicBezTo>
                    <a:pt x="1" y="1709"/>
                    <a:pt x="530" y="2133"/>
                    <a:pt x="1079" y="2133"/>
                  </a:cubicBezTo>
                  <a:cubicBezTo>
                    <a:pt x="1340" y="2133"/>
                    <a:pt x="1607" y="2036"/>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7" name="Google Shape;1727;p69"/>
            <p:cNvSpPr/>
            <p:nvPr/>
          </p:nvSpPr>
          <p:spPr>
            <a:xfrm>
              <a:off x="4351600" y="1876050"/>
              <a:ext cx="62425" cy="53350"/>
            </a:xfrm>
            <a:custGeom>
              <a:avLst/>
              <a:gdLst/>
              <a:ahLst/>
              <a:cxnLst/>
              <a:rect l="l" t="t" r="r" b="b"/>
              <a:pathLst>
                <a:path w="2497" h="2134" extrusionOk="0">
                  <a:moveTo>
                    <a:pt x="1074" y="1"/>
                  </a:moveTo>
                  <a:cubicBezTo>
                    <a:pt x="481" y="1"/>
                    <a:pt x="9" y="472"/>
                    <a:pt x="1" y="1066"/>
                  </a:cubicBezTo>
                  <a:cubicBezTo>
                    <a:pt x="1" y="1709"/>
                    <a:pt x="530" y="2133"/>
                    <a:pt x="1079" y="2133"/>
                  </a:cubicBezTo>
                  <a:cubicBezTo>
                    <a:pt x="1340" y="2133"/>
                    <a:pt x="1607" y="2037"/>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8" name="Google Shape;1728;p69"/>
            <p:cNvSpPr/>
            <p:nvPr/>
          </p:nvSpPr>
          <p:spPr>
            <a:xfrm>
              <a:off x="4351600" y="1952050"/>
              <a:ext cx="62425" cy="53450"/>
            </a:xfrm>
            <a:custGeom>
              <a:avLst/>
              <a:gdLst/>
              <a:ahLst/>
              <a:cxnLst/>
              <a:rect l="l" t="t" r="r" b="b"/>
              <a:pathLst>
                <a:path w="2497" h="2138" extrusionOk="0">
                  <a:moveTo>
                    <a:pt x="1074" y="1"/>
                  </a:moveTo>
                  <a:cubicBezTo>
                    <a:pt x="481" y="9"/>
                    <a:pt x="9" y="481"/>
                    <a:pt x="1" y="1074"/>
                  </a:cubicBezTo>
                  <a:cubicBezTo>
                    <a:pt x="1" y="1712"/>
                    <a:pt x="529" y="2138"/>
                    <a:pt x="1077" y="2138"/>
                  </a:cubicBezTo>
                  <a:cubicBezTo>
                    <a:pt x="1339" y="2138"/>
                    <a:pt x="1606" y="2040"/>
                    <a:pt x="1822" y="1822"/>
                  </a:cubicBezTo>
                  <a:cubicBezTo>
                    <a:pt x="2497" y="1155"/>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9" name="Google Shape;1729;p69"/>
            <p:cNvSpPr/>
            <p:nvPr/>
          </p:nvSpPr>
          <p:spPr>
            <a:xfrm>
              <a:off x="4351600" y="2028275"/>
              <a:ext cx="62425" cy="53450"/>
            </a:xfrm>
            <a:custGeom>
              <a:avLst/>
              <a:gdLst/>
              <a:ahLst/>
              <a:cxnLst/>
              <a:rect l="l" t="t" r="r" b="b"/>
              <a:pathLst>
                <a:path w="2497" h="2138" extrusionOk="0">
                  <a:moveTo>
                    <a:pt x="1074" y="1"/>
                  </a:moveTo>
                  <a:cubicBezTo>
                    <a:pt x="481" y="1"/>
                    <a:pt x="9" y="480"/>
                    <a:pt x="1" y="1065"/>
                  </a:cubicBezTo>
                  <a:cubicBezTo>
                    <a:pt x="1" y="1709"/>
                    <a:pt x="530" y="2137"/>
                    <a:pt x="1078" y="2137"/>
                  </a:cubicBezTo>
                  <a:cubicBezTo>
                    <a:pt x="1340" y="2137"/>
                    <a:pt x="1607" y="2040"/>
                    <a:pt x="1822" y="1821"/>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0" name="Google Shape;1730;p69"/>
            <p:cNvSpPr/>
            <p:nvPr/>
          </p:nvSpPr>
          <p:spPr>
            <a:xfrm>
              <a:off x="4351600" y="2104500"/>
              <a:ext cx="62425" cy="53325"/>
            </a:xfrm>
            <a:custGeom>
              <a:avLst/>
              <a:gdLst/>
              <a:ahLst/>
              <a:cxnLst/>
              <a:rect l="l" t="t" r="r" b="b"/>
              <a:pathLst>
                <a:path w="2497" h="2133" extrusionOk="0">
                  <a:moveTo>
                    <a:pt x="1074" y="0"/>
                  </a:moveTo>
                  <a:cubicBezTo>
                    <a:pt x="481" y="0"/>
                    <a:pt x="9" y="480"/>
                    <a:pt x="1" y="1065"/>
                  </a:cubicBezTo>
                  <a:cubicBezTo>
                    <a:pt x="1" y="1709"/>
                    <a:pt x="530" y="2133"/>
                    <a:pt x="1079" y="2133"/>
                  </a:cubicBezTo>
                  <a:cubicBezTo>
                    <a:pt x="1340" y="2133"/>
                    <a:pt x="1607" y="2036"/>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1" name="Google Shape;1731;p69"/>
            <p:cNvSpPr/>
            <p:nvPr/>
          </p:nvSpPr>
          <p:spPr>
            <a:xfrm>
              <a:off x="3970950" y="1876050"/>
              <a:ext cx="62225" cy="53350"/>
            </a:xfrm>
            <a:custGeom>
              <a:avLst/>
              <a:gdLst/>
              <a:ahLst/>
              <a:cxnLst/>
              <a:rect l="l" t="t" r="r" b="b"/>
              <a:pathLst>
                <a:path w="2489" h="2134" extrusionOk="0">
                  <a:moveTo>
                    <a:pt x="1065" y="1"/>
                  </a:moveTo>
                  <a:cubicBezTo>
                    <a:pt x="472" y="1"/>
                    <a:pt x="1" y="472"/>
                    <a:pt x="1" y="1066"/>
                  </a:cubicBezTo>
                  <a:cubicBezTo>
                    <a:pt x="1" y="1709"/>
                    <a:pt x="526" y="2133"/>
                    <a:pt x="1072" y="2133"/>
                  </a:cubicBezTo>
                  <a:cubicBezTo>
                    <a:pt x="1333" y="2133"/>
                    <a:pt x="1598" y="2037"/>
                    <a:pt x="1813"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2" name="Google Shape;1732;p69"/>
            <p:cNvSpPr/>
            <p:nvPr/>
          </p:nvSpPr>
          <p:spPr>
            <a:xfrm>
              <a:off x="3970950" y="1952050"/>
              <a:ext cx="62225" cy="53450"/>
            </a:xfrm>
            <a:custGeom>
              <a:avLst/>
              <a:gdLst/>
              <a:ahLst/>
              <a:cxnLst/>
              <a:rect l="l" t="t" r="r" b="b"/>
              <a:pathLst>
                <a:path w="2489" h="2138" extrusionOk="0">
                  <a:moveTo>
                    <a:pt x="1065" y="1"/>
                  </a:moveTo>
                  <a:cubicBezTo>
                    <a:pt x="472" y="9"/>
                    <a:pt x="1" y="481"/>
                    <a:pt x="1" y="1074"/>
                  </a:cubicBezTo>
                  <a:cubicBezTo>
                    <a:pt x="1" y="1712"/>
                    <a:pt x="525" y="2138"/>
                    <a:pt x="1071" y="2138"/>
                  </a:cubicBezTo>
                  <a:cubicBezTo>
                    <a:pt x="1332" y="2138"/>
                    <a:pt x="1598" y="2040"/>
                    <a:pt x="1813" y="1822"/>
                  </a:cubicBezTo>
                  <a:cubicBezTo>
                    <a:pt x="2488" y="1155"/>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3" name="Google Shape;1733;p69"/>
            <p:cNvSpPr/>
            <p:nvPr/>
          </p:nvSpPr>
          <p:spPr>
            <a:xfrm>
              <a:off x="3666100" y="1952050"/>
              <a:ext cx="62200" cy="53450"/>
            </a:xfrm>
            <a:custGeom>
              <a:avLst/>
              <a:gdLst/>
              <a:ahLst/>
              <a:cxnLst/>
              <a:rect l="l" t="t" r="r" b="b"/>
              <a:pathLst>
                <a:path w="2488" h="2138" extrusionOk="0">
                  <a:moveTo>
                    <a:pt x="1065" y="1"/>
                  </a:moveTo>
                  <a:cubicBezTo>
                    <a:pt x="480" y="9"/>
                    <a:pt x="0" y="481"/>
                    <a:pt x="0" y="1074"/>
                  </a:cubicBezTo>
                  <a:cubicBezTo>
                    <a:pt x="0" y="1712"/>
                    <a:pt x="525" y="2138"/>
                    <a:pt x="1073" y="2138"/>
                  </a:cubicBezTo>
                  <a:cubicBezTo>
                    <a:pt x="1335" y="2138"/>
                    <a:pt x="1603" y="2040"/>
                    <a:pt x="1821"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4" name="Google Shape;1734;p69"/>
            <p:cNvSpPr/>
            <p:nvPr/>
          </p:nvSpPr>
          <p:spPr>
            <a:xfrm>
              <a:off x="3742300" y="2028275"/>
              <a:ext cx="62225" cy="53450"/>
            </a:xfrm>
            <a:custGeom>
              <a:avLst/>
              <a:gdLst/>
              <a:ahLst/>
              <a:cxnLst/>
              <a:rect l="l" t="t" r="r" b="b"/>
              <a:pathLst>
                <a:path w="2489" h="2138" extrusionOk="0">
                  <a:moveTo>
                    <a:pt x="1066" y="1"/>
                  </a:moveTo>
                  <a:cubicBezTo>
                    <a:pt x="481" y="1"/>
                    <a:pt x="1" y="480"/>
                    <a:pt x="1" y="1065"/>
                  </a:cubicBezTo>
                  <a:cubicBezTo>
                    <a:pt x="1" y="1709"/>
                    <a:pt x="526" y="2137"/>
                    <a:pt x="1072" y="2137"/>
                  </a:cubicBezTo>
                  <a:cubicBezTo>
                    <a:pt x="1333" y="2137"/>
                    <a:pt x="1598" y="2040"/>
                    <a:pt x="1814" y="1821"/>
                  </a:cubicBezTo>
                  <a:cubicBezTo>
                    <a:pt x="2489"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5" name="Google Shape;1735;p69"/>
            <p:cNvSpPr/>
            <p:nvPr/>
          </p:nvSpPr>
          <p:spPr>
            <a:xfrm>
              <a:off x="3742300" y="1952050"/>
              <a:ext cx="62225" cy="53450"/>
            </a:xfrm>
            <a:custGeom>
              <a:avLst/>
              <a:gdLst/>
              <a:ahLst/>
              <a:cxnLst/>
              <a:rect l="l" t="t" r="r" b="b"/>
              <a:pathLst>
                <a:path w="2489" h="2138" extrusionOk="0">
                  <a:moveTo>
                    <a:pt x="1066" y="1"/>
                  </a:moveTo>
                  <a:cubicBezTo>
                    <a:pt x="481" y="9"/>
                    <a:pt x="1" y="481"/>
                    <a:pt x="1" y="1074"/>
                  </a:cubicBezTo>
                  <a:cubicBezTo>
                    <a:pt x="1" y="1712"/>
                    <a:pt x="525" y="2138"/>
                    <a:pt x="1071" y="2138"/>
                  </a:cubicBezTo>
                  <a:cubicBezTo>
                    <a:pt x="1332" y="2138"/>
                    <a:pt x="1598" y="2040"/>
                    <a:pt x="1814" y="1822"/>
                  </a:cubicBezTo>
                  <a:cubicBezTo>
                    <a:pt x="2489" y="1155"/>
                    <a:pt x="2017" y="9"/>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6" name="Google Shape;1736;p69"/>
            <p:cNvSpPr/>
            <p:nvPr/>
          </p:nvSpPr>
          <p:spPr>
            <a:xfrm>
              <a:off x="3818525" y="1952050"/>
              <a:ext cx="62225" cy="53450"/>
            </a:xfrm>
            <a:custGeom>
              <a:avLst/>
              <a:gdLst/>
              <a:ahLst/>
              <a:cxnLst/>
              <a:rect l="l" t="t" r="r" b="b"/>
              <a:pathLst>
                <a:path w="2489" h="2138" extrusionOk="0">
                  <a:moveTo>
                    <a:pt x="1065" y="1"/>
                  </a:moveTo>
                  <a:cubicBezTo>
                    <a:pt x="480" y="9"/>
                    <a:pt x="0" y="481"/>
                    <a:pt x="0" y="1074"/>
                  </a:cubicBezTo>
                  <a:cubicBezTo>
                    <a:pt x="0" y="1712"/>
                    <a:pt x="525" y="2138"/>
                    <a:pt x="1073" y="2138"/>
                  </a:cubicBezTo>
                  <a:cubicBezTo>
                    <a:pt x="1335" y="2138"/>
                    <a:pt x="1603" y="2040"/>
                    <a:pt x="1821" y="1822"/>
                  </a:cubicBezTo>
                  <a:cubicBezTo>
                    <a:pt x="2488" y="1155"/>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7" name="Google Shape;1737;p69"/>
            <p:cNvSpPr/>
            <p:nvPr/>
          </p:nvSpPr>
          <p:spPr>
            <a:xfrm>
              <a:off x="3894725" y="1952050"/>
              <a:ext cx="62225" cy="53450"/>
            </a:xfrm>
            <a:custGeom>
              <a:avLst/>
              <a:gdLst/>
              <a:ahLst/>
              <a:cxnLst/>
              <a:rect l="l" t="t" r="r" b="b"/>
              <a:pathLst>
                <a:path w="2489" h="2138" extrusionOk="0">
                  <a:moveTo>
                    <a:pt x="1066" y="1"/>
                  </a:moveTo>
                  <a:cubicBezTo>
                    <a:pt x="481" y="9"/>
                    <a:pt x="1" y="481"/>
                    <a:pt x="1" y="1074"/>
                  </a:cubicBezTo>
                  <a:cubicBezTo>
                    <a:pt x="1" y="1712"/>
                    <a:pt x="525" y="2138"/>
                    <a:pt x="1074" y="2138"/>
                  </a:cubicBezTo>
                  <a:cubicBezTo>
                    <a:pt x="1336" y="2138"/>
                    <a:pt x="1604" y="2040"/>
                    <a:pt x="1822" y="1822"/>
                  </a:cubicBezTo>
                  <a:cubicBezTo>
                    <a:pt x="2489"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8" name="Google Shape;1738;p69"/>
            <p:cNvSpPr/>
            <p:nvPr/>
          </p:nvSpPr>
          <p:spPr>
            <a:xfrm>
              <a:off x="3894725" y="2028275"/>
              <a:ext cx="62225" cy="53450"/>
            </a:xfrm>
            <a:custGeom>
              <a:avLst/>
              <a:gdLst/>
              <a:ahLst/>
              <a:cxnLst/>
              <a:rect l="l" t="t" r="r" b="b"/>
              <a:pathLst>
                <a:path w="2489" h="2138" extrusionOk="0">
                  <a:moveTo>
                    <a:pt x="1066" y="1"/>
                  </a:moveTo>
                  <a:cubicBezTo>
                    <a:pt x="481" y="1"/>
                    <a:pt x="1" y="480"/>
                    <a:pt x="1" y="1065"/>
                  </a:cubicBezTo>
                  <a:cubicBezTo>
                    <a:pt x="1" y="1709"/>
                    <a:pt x="526" y="2137"/>
                    <a:pt x="1075" y="2137"/>
                  </a:cubicBezTo>
                  <a:cubicBezTo>
                    <a:pt x="1337" y="2137"/>
                    <a:pt x="1604" y="2040"/>
                    <a:pt x="1822" y="1821"/>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9" name="Google Shape;1739;p69"/>
            <p:cNvSpPr/>
            <p:nvPr/>
          </p:nvSpPr>
          <p:spPr>
            <a:xfrm>
              <a:off x="3970950" y="2028275"/>
              <a:ext cx="62225" cy="53450"/>
            </a:xfrm>
            <a:custGeom>
              <a:avLst/>
              <a:gdLst/>
              <a:ahLst/>
              <a:cxnLst/>
              <a:rect l="l" t="t" r="r" b="b"/>
              <a:pathLst>
                <a:path w="2489" h="2138" extrusionOk="0">
                  <a:moveTo>
                    <a:pt x="1065" y="1"/>
                  </a:moveTo>
                  <a:cubicBezTo>
                    <a:pt x="472" y="1"/>
                    <a:pt x="1" y="480"/>
                    <a:pt x="1" y="1065"/>
                  </a:cubicBezTo>
                  <a:cubicBezTo>
                    <a:pt x="1" y="1709"/>
                    <a:pt x="526" y="2137"/>
                    <a:pt x="1072" y="2137"/>
                  </a:cubicBezTo>
                  <a:cubicBezTo>
                    <a:pt x="1332" y="2137"/>
                    <a:pt x="1598" y="2040"/>
                    <a:pt x="1813" y="1821"/>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0" name="Google Shape;1740;p69"/>
            <p:cNvSpPr/>
            <p:nvPr/>
          </p:nvSpPr>
          <p:spPr>
            <a:xfrm>
              <a:off x="3970950" y="2104500"/>
              <a:ext cx="62225" cy="53325"/>
            </a:xfrm>
            <a:custGeom>
              <a:avLst/>
              <a:gdLst/>
              <a:ahLst/>
              <a:cxnLst/>
              <a:rect l="l" t="t" r="r" b="b"/>
              <a:pathLst>
                <a:path w="2489" h="2133" extrusionOk="0">
                  <a:moveTo>
                    <a:pt x="1065" y="0"/>
                  </a:moveTo>
                  <a:cubicBezTo>
                    <a:pt x="472" y="0"/>
                    <a:pt x="1" y="480"/>
                    <a:pt x="1" y="1065"/>
                  </a:cubicBezTo>
                  <a:cubicBezTo>
                    <a:pt x="1" y="1709"/>
                    <a:pt x="526" y="2133"/>
                    <a:pt x="1072" y="2133"/>
                  </a:cubicBezTo>
                  <a:cubicBezTo>
                    <a:pt x="1333" y="2133"/>
                    <a:pt x="1598" y="2036"/>
                    <a:pt x="1813"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1" name="Google Shape;1741;p69"/>
            <p:cNvSpPr/>
            <p:nvPr/>
          </p:nvSpPr>
          <p:spPr>
            <a:xfrm>
              <a:off x="4046950" y="1876050"/>
              <a:ext cx="62425" cy="53275"/>
            </a:xfrm>
            <a:custGeom>
              <a:avLst/>
              <a:gdLst/>
              <a:ahLst/>
              <a:cxnLst/>
              <a:rect l="l" t="t" r="r" b="b"/>
              <a:pathLst>
                <a:path w="2497" h="2131" extrusionOk="0">
                  <a:moveTo>
                    <a:pt x="1074" y="1"/>
                  </a:moveTo>
                  <a:cubicBezTo>
                    <a:pt x="481" y="1"/>
                    <a:pt x="9" y="472"/>
                    <a:pt x="1" y="1066"/>
                  </a:cubicBezTo>
                  <a:cubicBezTo>
                    <a:pt x="1" y="1707"/>
                    <a:pt x="527" y="2131"/>
                    <a:pt x="1074" y="2131"/>
                  </a:cubicBezTo>
                  <a:cubicBezTo>
                    <a:pt x="1337" y="2131"/>
                    <a:pt x="1605" y="2033"/>
                    <a:pt x="1822" y="1813"/>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2" name="Google Shape;1742;p69"/>
            <p:cNvSpPr/>
            <p:nvPr/>
          </p:nvSpPr>
          <p:spPr>
            <a:xfrm>
              <a:off x="4046950" y="1952050"/>
              <a:ext cx="62425" cy="53450"/>
            </a:xfrm>
            <a:custGeom>
              <a:avLst/>
              <a:gdLst/>
              <a:ahLst/>
              <a:cxnLst/>
              <a:rect l="l" t="t" r="r" b="b"/>
              <a:pathLst>
                <a:path w="2497" h="2138" extrusionOk="0">
                  <a:moveTo>
                    <a:pt x="1074" y="1"/>
                  </a:moveTo>
                  <a:cubicBezTo>
                    <a:pt x="481" y="9"/>
                    <a:pt x="9" y="481"/>
                    <a:pt x="1" y="1074"/>
                  </a:cubicBezTo>
                  <a:cubicBezTo>
                    <a:pt x="1" y="1712"/>
                    <a:pt x="529" y="2138"/>
                    <a:pt x="1077" y="2138"/>
                  </a:cubicBezTo>
                  <a:cubicBezTo>
                    <a:pt x="1339" y="2138"/>
                    <a:pt x="1606" y="2040"/>
                    <a:pt x="1822" y="1822"/>
                  </a:cubicBezTo>
                  <a:cubicBezTo>
                    <a:pt x="2497" y="1155"/>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3" name="Google Shape;1743;p69"/>
            <p:cNvSpPr/>
            <p:nvPr/>
          </p:nvSpPr>
          <p:spPr>
            <a:xfrm>
              <a:off x="4046950" y="2028275"/>
              <a:ext cx="62425" cy="53450"/>
            </a:xfrm>
            <a:custGeom>
              <a:avLst/>
              <a:gdLst/>
              <a:ahLst/>
              <a:cxnLst/>
              <a:rect l="l" t="t" r="r" b="b"/>
              <a:pathLst>
                <a:path w="2497" h="2138" extrusionOk="0">
                  <a:moveTo>
                    <a:pt x="1074" y="1"/>
                  </a:moveTo>
                  <a:cubicBezTo>
                    <a:pt x="481" y="1"/>
                    <a:pt x="9" y="480"/>
                    <a:pt x="1" y="1065"/>
                  </a:cubicBezTo>
                  <a:cubicBezTo>
                    <a:pt x="1" y="1709"/>
                    <a:pt x="530" y="2137"/>
                    <a:pt x="1078" y="2137"/>
                  </a:cubicBezTo>
                  <a:cubicBezTo>
                    <a:pt x="1340" y="2137"/>
                    <a:pt x="1607" y="2040"/>
                    <a:pt x="1822" y="1821"/>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4" name="Google Shape;1744;p69"/>
            <p:cNvSpPr/>
            <p:nvPr/>
          </p:nvSpPr>
          <p:spPr>
            <a:xfrm>
              <a:off x="4046950" y="2104500"/>
              <a:ext cx="62425" cy="53325"/>
            </a:xfrm>
            <a:custGeom>
              <a:avLst/>
              <a:gdLst/>
              <a:ahLst/>
              <a:cxnLst/>
              <a:rect l="l" t="t" r="r" b="b"/>
              <a:pathLst>
                <a:path w="2497" h="2133" extrusionOk="0">
                  <a:moveTo>
                    <a:pt x="1074" y="0"/>
                  </a:moveTo>
                  <a:cubicBezTo>
                    <a:pt x="481" y="0"/>
                    <a:pt x="9" y="480"/>
                    <a:pt x="1" y="1065"/>
                  </a:cubicBezTo>
                  <a:cubicBezTo>
                    <a:pt x="1" y="1709"/>
                    <a:pt x="530" y="2133"/>
                    <a:pt x="1079" y="2133"/>
                  </a:cubicBezTo>
                  <a:cubicBezTo>
                    <a:pt x="1340" y="2133"/>
                    <a:pt x="1607" y="2036"/>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5" name="Google Shape;1745;p69"/>
            <p:cNvSpPr/>
            <p:nvPr/>
          </p:nvSpPr>
          <p:spPr>
            <a:xfrm>
              <a:off x="4123175" y="1723625"/>
              <a:ext cx="62425" cy="53350"/>
            </a:xfrm>
            <a:custGeom>
              <a:avLst/>
              <a:gdLst/>
              <a:ahLst/>
              <a:cxnLst/>
              <a:rect l="l" t="t" r="r" b="b"/>
              <a:pathLst>
                <a:path w="2497" h="2134" extrusionOk="0">
                  <a:moveTo>
                    <a:pt x="1065" y="1"/>
                  </a:moveTo>
                  <a:cubicBezTo>
                    <a:pt x="480" y="1"/>
                    <a:pt x="0" y="480"/>
                    <a:pt x="0" y="1065"/>
                  </a:cubicBezTo>
                  <a:cubicBezTo>
                    <a:pt x="0" y="1709"/>
                    <a:pt x="526" y="2133"/>
                    <a:pt x="1074" y="2133"/>
                  </a:cubicBezTo>
                  <a:cubicBezTo>
                    <a:pt x="1336" y="2133"/>
                    <a:pt x="1604" y="2037"/>
                    <a:pt x="1821"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6" name="Google Shape;1746;p69"/>
            <p:cNvSpPr/>
            <p:nvPr/>
          </p:nvSpPr>
          <p:spPr>
            <a:xfrm>
              <a:off x="4123175" y="1799850"/>
              <a:ext cx="62425" cy="53325"/>
            </a:xfrm>
            <a:custGeom>
              <a:avLst/>
              <a:gdLst/>
              <a:ahLst/>
              <a:cxnLst/>
              <a:rect l="l" t="t" r="r" b="b"/>
              <a:pathLst>
                <a:path w="2497" h="2133" extrusionOk="0">
                  <a:moveTo>
                    <a:pt x="1065" y="0"/>
                  </a:moveTo>
                  <a:cubicBezTo>
                    <a:pt x="480" y="0"/>
                    <a:pt x="0" y="480"/>
                    <a:pt x="0" y="1065"/>
                  </a:cubicBezTo>
                  <a:cubicBezTo>
                    <a:pt x="0" y="1709"/>
                    <a:pt x="526" y="2133"/>
                    <a:pt x="1074" y="2133"/>
                  </a:cubicBezTo>
                  <a:cubicBezTo>
                    <a:pt x="1336" y="2133"/>
                    <a:pt x="1604" y="2036"/>
                    <a:pt x="1821"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7" name="Google Shape;1747;p69"/>
            <p:cNvSpPr/>
            <p:nvPr/>
          </p:nvSpPr>
          <p:spPr>
            <a:xfrm>
              <a:off x="4123175" y="1876050"/>
              <a:ext cx="62425" cy="53350"/>
            </a:xfrm>
            <a:custGeom>
              <a:avLst/>
              <a:gdLst/>
              <a:ahLst/>
              <a:cxnLst/>
              <a:rect l="l" t="t" r="r" b="b"/>
              <a:pathLst>
                <a:path w="2497" h="2134" extrusionOk="0">
                  <a:moveTo>
                    <a:pt x="1065" y="1"/>
                  </a:moveTo>
                  <a:cubicBezTo>
                    <a:pt x="480" y="1"/>
                    <a:pt x="0" y="472"/>
                    <a:pt x="0" y="1066"/>
                  </a:cubicBezTo>
                  <a:cubicBezTo>
                    <a:pt x="0" y="1709"/>
                    <a:pt x="526" y="2133"/>
                    <a:pt x="1074" y="2133"/>
                  </a:cubicBezTo>
                  <a:cubicBezTo>
                    <a:pt x="1336" y="2133"/>
                    <a:pt x="1604" y="2037"/>
                    <a:pt x="1821"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8" name="Google Shape;1748;p69"/>
            <p:cNvSpPr/>
            <p:nvPr/>
          </p:nvSpPr>
          <p:spPr>
            <a:xfrm>
              <a:off x="4123175" y="1952050"/>
              <a:ext cx="62425" cy="53450"/>
            </a:xfrm>
            <a:custGeom>
              <a:avLst/>
              <a:gdLst/>
              <a:ahLst/>
              <a:cxnLst/>
              <a:rect l="l" t="t" r="r" b="b"/>
              <a:pathLst>
                <a:path w="2497" h="2138" extrusionOk="0">
                  <a:moveTo>
                    <a:pt x="1065" y="1"/>
                  </a:moveTo>
                  <a:cubicBezTo>
                    <a:pt x="480" y="9"/>
                    <a:pt x="0" y="481"/>
                    <a:pt x="0" y="1074"/>
                  </a:cubicBezTo>
                  <a:cubicBezTo>
                    <a:pt x="0" y="1712"/>
                    <a:pt x="525" y="2138"/>
                    <a:pt x="1073" y="2138"/>
                  </a:cubicBezTo>
                  <a:cubicBezTo>
                    <a:pt x="1335" y="2138"/>
                    <a:pt x="1603" y="2040"/>
                    <a:pt x="1821" y="1822"/>
                  </a:cubicBezTo>
                  <a:cubicBezTo>
                    <a:pt x="2496" y="1155"/>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9" name="Google Shape;1749;p69"/>
            <p:cNvSpPr/>
            <p:nvPr/>
          </p:nvSpPr>
          <p:spPr>
            <a:xfrm>
              <a:off x="4123175" y="2028275"/>
              <a:ext cx="62425" cy="53450"/>
            </a:xfrm>
            <a:custGeom>
              <a:avLst/>
              <a:gdLst/>
              <a:ahLst/>
              <a:cxnLst/>
              <a:rect l="l" t="t" r="r" b="b"/>
              <a:pathLst>
                <a:path w="2497" h="2138" extrusionOk="0">
                  <a:moveTo>
                    <a:pt x="1065" y="1"/>
                  </a:moveTo>
                  <a:cubicBezTo>
                    <a:pt x="480" y="1"/>
                    <a:pt x="0" y="480"/>
                    <a:pt x="0" y="1065"/>
                  </a:cubicBezTo>
                  <a:cubicBezTo>
                    <a:pt x="0" y="1709"/>
                    <a:pt x="526" y="2137"/>
                    <a:pt x="1074" y="2137"/>
                  </a:cubicBezTo>
                  <a:cubicBezTo>
                    <a:pt x="1336" y="2137"/>
                    <a:pt x="1603" y="2040"/>
                    <a:pt x="1821" y="1821"/>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0" name="Google Shape;1750;p69"/>
            <p:cNvSpPr/>
            <p:nvPr/>
          </p:nvSpPr>
          <p:spPr>
            <a:xfrm>
              <a:off x="4123175" y="2104500"/>
              <a:ext cx="62425" cy="53325"/>
            </a:xfrm>
            <a:custGeom>
              <a:avLst/>
              <a:gdLst/>
              <a:ahLst/>
              <a:cxnLst/>
              <a:rect l="l" t="t" r="r" b="b"/>
              <a:pathLst>
                <a:path w="2497" h="2133" extrusionOk="0">
                  <a:moveTo>
                    <a:pt x="1065" y="0"/>
                  </a:moveTo>
                  <a:cubicBezTo>
                    <a:pt x="480" y="0"/>
                    <a:pt x="0" y="480"/>
                    <a:pt x="0" y="1065"/>
                  </a:cubicBezTo>
                  <a:cubicBezTo>
                    <a:pt x="0" y="1709"/>
                    <a:pt x="526" y="2133"/>
                    <a:pt x="1074" y="2133"/>
                  </a:cubicBezTo>
                  <a:cubicBezTo>
                    <a:pt x="1336" y="2133"/>
                    <a:pt x="1604" y="2036"/>
                    <a:pt x="1821"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1" name="Google Shape;1751;p69"/>
            <p:cNvSpPr/>
            <p:nvPr/>
          </p:nvSpPr>
          <p:spPr>
            <a:xfrm>
              <a:off x="4199400" y="1723625"/>
              <a:ext cx="62200" cy="53350"/>
            </a:xfrm>
            <a:custGeom>
              <a:avLst/>
              <a:gdLst/>
              <a:ahLst/>
              <a:cxnLst/>
              <a:rect l="l" t="t" r="r" b="b"/>
              <a:pathLst>
                <a:path w="2488" h="2134" extrusionOk="0">
                  <a:moveTo>
                    <a:pt x="1065" y="1"/>
                  </a:moveTo>
                  <a:cubicBezTo>
                    <a:pt x="480" y="1"/>
                    <a:pt x="0" y="480"/>
                    <a:pt x="0" y="1065"/>
                  </a:cubicBezTo>
                  <a:cubicBezTo>
                    <a:pt x="0" y="1709"/>
                    <a:pt x="525"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2" name="Google Shape;1752;p69"/>
            <p:cNvSpPr/>
            <p:nvPr/>
          </p:nvSpPr>
          <p:spPr>
            <a:xfrm>
              <a:off x="4199400" y="1799850"/>
              <a:ext cx="62200" cy="53325"/>
            </a:xfrm>
            <a:custGeom>
              <a:avLst/>
              <a:gdLst/>
              <a:ahLst/>
              <a:cxnLst/>
              <a:rect l="l" t="t" r="r" b="b"/>
              <a:pathLst>
                <a:path w="2488" h="2133"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3" name="Google Shape;1753;p69"/>
            <p:cNvSpPr/>
            <p:nvPr/>
          </p:nvSpPr>
          <p:spPr>
            <a:xfrm>
              <a:off x="4199400" y="1876050"/>
              <a:ext cx="62200" cy="53275"/>
            </a:xfrm>
            <a:custGeom>
              <a:avLst/>
              <a:gdLst/>
              <a:ahLst/>
              <a:cxnLst/>
              <a:rect l="l" t="t" r="r" b="b"/>
              <a:pathLst>
                <a:path w="2488" h="2131" extrusionOk="0">
                  <a:moveTo>
                    <a:pt x="1065" y="1"/>
                  </a:moveTo>
                  <a:cubicBezTo>
                    <a:pt x="480" y="1"/>
                    <a:pt x="0" y="472"/>
                    <a:pt x="0" y="1066"/>
                  </a:cubicBezTo>
                  <a:cubicBezTo>
                    <a:pt x="0" y="1707"/>
                    <a:pt x="522" y="2131"/>
                    <a:pt x="1069" y="2131"/>
                  </a:cubicBezTo>
                  <a:cubicBezTo>
                    <a:pt x="1333" y="2131"/>
                    <a:pt x="1602" y="2033"/>
                    <a:pt x="1821"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4" name="Google Shape;1754;p69"/>
            <p:cNvSpPr/>
            <p:nvPr/>
          </p:nvSpPr>
          <p:spPr>
            <a:xfrm>
              <a:off x="4199400" y="1952050"/>
              <a:ext cx="62200" cy="53450"/>
            </a:xfrm>
            <a:custGeom>
              <a:avLst/>
              <a:gdLst/>
              <a:ahLst/>
              <a:cxnLst/>
              <a:rect l="l" t="t" r="r" b="b"/>
              <a:pathLst>
                <a:path w="2488" h="2138" extrusionOk="0">
                  <a:moveTo>
                    <a:pt x="1065" y="1"/>
                  </a:moveTo>
                  <a:cubicBezTo>
                    <a:pt x="480" y="9"/>
                    <a:pt x="0" y="481"/>
                    <a:pt x="0" y="1074"/>
                  </a:cubicBezTo>
                  <a:cubicBezTo>
                    <a:pt x="0" y="1712"/>
                    <a:pt x="524" y="2138"/>
                    <a:pt x="1073" y="2138"/>
                  </a:cubicBezTo>
                  <a:cubicBezTo>
                    <a:pt x="1335" y="2138"/>
                    <a:pt x="1603" y="2040"/>
                    <a:pt x="1821"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5" name="Google Shape;1755;p69"/>
            <p:cNvSpPr/>
            <p:nvPr/>
          </p:nvSpPr>
          <p:spPr>
            <a:xfrm>
              <a:off x="4199400" y="2028275"/>
              <a:ext cx="62200" cy="53450"/>
            </a:xfrm>
            <a:custGeom>
              <a:avLst/>
              <a:gdLst/>
              <a:ahLst/>
              <a:cxnLst/>
              <a:rect l="l" t="t" r="r" b="b"/>
              <a:pathLst>
                <a:path w="2488" h="2138" extrusionOk="0">
                  <a:moveTo>
                    <a:pt x="1065" y="1"/>
                  </a:moveTo>
                  <a:cubicBezTo>
                    <a:pt x="480" y="1"/>
                    <a:pt x="0" y="480"/>
                    <a:pt x="0" y="1065"/>
                  </a:cubicBezTo>
                  <a:cubicBezTo>
                    <a:pt x="0" y="1709"/>
                    <a:pt x="525" y="2137"/>
                    <a:pt x="1074" y="2137"/>
                  </a:cubicBezTo>
                  <a:cubicBezTo>
                    <a:pt x="1336" y="2137"/>
                    <a:pt x="1603" y="2040"/>
                    <a:pt x="1821" y="1821"/>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6" name="Google Shape;1756;p69"/>
            <p:cNvSpPr/>
            <p:nvPr/>
          </p:nvSpPr>
          <p:spPr>
            <a:xfrm>
              <a:off x="4199400" y="2104500"/>
              <a:ext cx="62200" cy="53325"/>
            </a:xfrm>
            <a:custGeom>
              <a:avLst/>
              <a:gdLst/>
              <a:ahLst/>
              <a:cxnLst/>
              <a:rect l="l" t="t" r="r" b="b"/>
              <a:pathLst>
                <a:path w="2488" h="2133"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7" name="Google Shape;1757;p69"/>
            <p:cNvSpPr/>
            <p:nvPr/>
          </p:nvSpPr>
          <p:spPr>
            <a:xfrm>
              <a:off x="4199400" y="2180700"/>
              <a:ext cx="62200" cy="53350"/>
            </a:xfrm>
            <a:custGeom>
              <a:avLst/>
              <a:gdLst/>
              <a:ahLst/>
              <a:cxnLst/>
              <a:rect l="l" t="t" r="r" b="b"/>
              <a:pathLst>
                <a:path w="2488" h="2134" extrusionOk="0">
                  <a:moveTo>
                    <a:pt x="1065" y="1"/>
                  </a:moveTo>
                  <a:cubicBezTo>
                    <a:pt x="480" y="1"/>
                    <a:pt x="0" y="480"/>
                    <a:pt x="0" y="1066"/>
                  </a:cubicBezTo>
                  <a:cubicBezTo>
                    <a:pt x="0" y="1709"/>
                    <a:pt x="525"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8" name="Google Shape;1758;p69"/>
            <p:cNvSpPr/>
            <p:nvPr/>
          </p:nvSpPr>
          <p:spPr>
            <a:xfrm>
              <a:off x="4275600" y="1647400"/>
              <a:ext cx="62225" cy="53450"/>
            </a:xfrm>
            <a:custGeom>
              <a:avLst/>
              <a:gdLst/>
              <a:ahLst/>
              <a:cxnLst/>
              <a:rect l="l" t="t" r="r" b="b"/>
              <a:pathLst>
                <a:path w="2489" h="2138" extrusionOk="0">
                  <a:moveTo>
                    <a:pt x="1066" y="1"/>
                  </a:moveTo>
                  <a:cubicBezTo>
                    <a:pt x="472" y="9"/>
                    <a:pt x="1" y="481"/>
                    <a:pt x="1" y="1066"/>
                  </a:cubicBezTo>
                  <a:cubicBezTo>
                    <a:pt x="1" y="1710"/>
                    <a:pt x="526" y="2138"/>
                    <a:pt x="1072" y="2138"/>
                  </a:cubicBezTo>
                  <a:cubicBezTo>
                    <a:pt x="1333" y="2138"/>
                    <a:pt x="1598" y="2040"/>
                    <a:pt x="1813"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9" name="Google Shape;1759;p69"/>
            <p:cNvSpPr/>
            <p:nvPr/>
          </p:nvSpPr>
          <p:spPr>
            <a:xfrm>
              <a:off x="4275600" y="1723625"/>
              <a:ext cx="62225" cy="53350"/>
            </a:xfrm>
            <a:custGeom>
              <a:avLst/>
              <a:gdLst/>
              <a:ahLst/>
              <a:cxnLst/>
              <a:rect l="l" t="t" r="r" b="b"/>
              <a:pathLst>
                <a:path w="2489" h="2134" extrusionOk="0">
                  <a:moveTo>
                    <a:pt x="1066" y="1"/>
                  </a:moveTo>
                  <a:cubicBezTo>
                    <a:pt x="472" y="1"/>
                    <a:pt x="1" y="480"/>
                    <a:pt x="1" y="1065"/>
                  </a:cubicBezTo>
                  <a:cubicBezTo>
                    <a:pt x="1" y="1709"/>
                    <a:pt x="526" y="2133"/>
                    <a:pt x="1072" y="2133"/>
                  </a:cubicBezTo>
                  <a:cubicBezTo>
                    <a:pt x="1333" y="2133"/>
                    <a:pt x="1598" y="2037"/>
                    <a:pt x="1813"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0" name="Google Shape;1760;p69"/>
            <p:cNvSpPr/>
            <p:nvPr/>
          </p:nvSpPr>
          <p:spPr>
            <a:xfrm>
              <a:off x="4275600" y="179985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3"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1" name="Google Shape;1761;p69"/>
            <p:cNvSpPr/>
            <p:nvPr/>
          </p:nvSpPr>
          <p:spPr>
            <a:xfrm>
              <a:off x="4275600" y="1876050"/>
              <a:ext cx="62225" cy="53275"/>
            </a:xfrm>
            <a:custGeom>
              <a:avLst/>
              <a:gdLst/>
              <a:ahLst/>
              <a:cxnLst/>
              <a:rect l="l" t="t" r="r" b="b"/>
              <a:pathLst>
                <a:path w="2489" h="2131" extrusionOk="0">
                  <a:moveTo>
                    <a:pt x="1066" y="1"/>
                  </a:moveTo>
                  <a:cubicBezTo>
                    <a:pt x="472" y="1"/>
                    <a:pt x="1" y="472"/>
                    <a:pt x="1" y="1066"/>
                  </a:cubicBezTo>
                  <a:cubicBezTo>
                    <a:pt x="1" y="1707"/>
                    <a:pt x="523" y="2131"/>
                    <a:pt x="1067" y="2131"/>
                  </a:cubicBezTo>
                  <a:cubicBezTo>
                    <a:pt x="1329" y="2131"/>
                    <a:pt x="1597" y="2033"/>
                    <a:pt x="1813" y="1813"/>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2" name="Google Shape;1762;p69"/>
            <p:cNvSpPr/>
            <p:nvPr/>
          </p:nvSpPr>
          <p:spPr>
            <a:xfrm>
              <a:off x="4275600" y="1952050"/>
              <a:ext cx="62225" cy="53450"/>
            </a:xfrm>
            <a:custGeom>
              <a:avLst/>
              <a:gdLst/>
              <a:ahLst/>
              <a:cxnLst/>
              <a:rect l="l" t="t" r="r" b="b"/>
              <a:pathLst>
                <a:path w="2489" h="2138" extrusionOk="0">
                  <a:moveTo>
                    <a:pt x="1066" y="1"/>
                  </a:moveTo>
                  <a:cubicBezTo>
                    <a:pt x="472" y="9"/>
                    <a:pt x="1" y="481"/>
                    <a:pt x="1" y="1074"/>
                  </a:cubicBezTo>
                  <a:cubicBezTo>
                    <a:pt x="1" y="1712"/>
                    <a:pt x="525" y="2138"/>
                    <a:pt x="1071" y="2138"/>
                  </a:cubicBezTo>
                  <a:cubicBezTo>
                    <a:pt x="1332" y="2138"/>
                    <a:pt x="1598" y="2040"/>
                    <a:pt x="1813" y="1822"/>
                  </a:cubicBezTo>
                  <a:cubicBezTo>
                    <a:pt x="2488"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3" name="Google Shape;1763;p69"/>
            <p:cNvSpPr/>
            <p:nvPr/>
          </p:nvSpPr>
          <p:spPr>
            <a:xfrm>
              <a:off x="4275600" y="2028275"/>
              <a:ext cx="62225" cy="53450"/>
            </a:xfrm>
            <a:custGeom>
              <a:avLst/>
              <a:gdLst/>
              <a:ahLst/>
              <a:cxnLst/>
              <a:rect l="l" t="t" r="r" b="b"/>
              <a:pathLst>
                <a:path w="2489" h="2138" extrusionOk="0">
                  <a:moveTo>
                    <a:pt x="1066" y="1"/>
                  </a:moveTo>
                  <a:cubicBezTo>
                    <a:pt x="472" y="1"/>
                    <a:pt x="1" y="480"/>
                    <a:pt x="1" y="1065"/>
                  </a:cubicBezTo>
                  <a:cubicBezTo>
                    <a:pt x="1" y="1709"/>
                    <a:pt x="526" y="2137"/>
                    <a:pt x="1072" y="2137"/>
                  </a:cubicBezTo>
                  <a:cubicBezTo>
                    <a:pt x="1333" y="2137"/>
                    <a:pt x="1598" y="2040"/>
                    <a:pt x="1813" y="1821"/>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4" name="Google Shape;1764;p69"/>
            <p:cNvSpPr/>
            <p:nvPr/>
          </p:nvSpPr>
          <p:spPr>
            <a:xfrm>
              <a:off x="4275600" y="210450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3"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5" name="Google Shape;1765;p69"/>
            <p:cNvSpPr/>
            <p:nvPr/>
          </p:nvSpPr>
          <p:spPr>
            <a:xfrm>
              <a:off x="4275600" y="2180700"/>
              <a:ext cx="62225" cy="53350"/>
            </a:xfrm>
            <a:custGeom>
              <a:avLst/>
              <a:gdLst/>
              <a:ahLst/>
              <a:cxnLst/>
              <a:rect l="l" t="t" r="r" b="b"/>
              <a:pathLst>
                <a:path w="2489" h="2134" extrusionOk="0">
                  <a:moveTo>
                    <a:pt x="1066" y="1"/>
                  </a:moveTo>
                  <a:cubicBezTo>
                    <a:pt x="472" y="1"/>
                    <a:pt x="1" y="480"/>
                    <a:pt x="1" y="1066"/>
                  </a:cubicBezTo>
                  <a:cubicBezTo>
                    <a:pt x="1" y="1709"/>
                    <a:pt x="526" y="2133"/>
                    <a:pt x="1072" y="2133"/>
                  </a:cubicBezTo>
                  <a:cubicBezTo>
                    <a:pt x="1333" y="2133"/>
                    <a:pt x="1598" y="2037"/>
                    <a:pt x="1813"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6" name="Google Shape;1766;p69"/>
            <p:cNvSpPr/>
            <p:nvPr/>
          </p:nvSpPr>
          <p:spPr>
            <a:xfrm>
              <a:off x="4351600" y="2180700"/>
              <a:ext cx="62425" cy="53350"/>
            </a:xfrm>
            <a:custGeom>
              <a:avLst/>
              <a:gdLst/>
              <a:ahLst/>
              <a:cxnLst/>
              <a:rect l="l" t="t" r="r" b="b"/>
              <a:pathLst>
                <a:path w="2497" h="2134" extrusionOk="0">
                  <a:moveTo>
                    <a:pt x="1074" y="1"/>
                  </a:moveTo>
                  <a:cubicBezTo>
                    <a:pt x="481" y="1"/>
                    <a:pt x="9" y="480"/>
                    <a:pt x="1" y="1066"/>
                  </a:cubicBezTo>
                  <a:cubicBezTo>
                    <a:pt x="1" y="1709"/>
                    <a:pt x="530" y="2133"/>
                    <a:pt x="1079" y="2133"/>
                  </a:cubicBezTo>
                  <a:cubicBezTo>
                    <a:pt x="1340" y="2133"/>
                    <a:pt x="1607" y="2037"/>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7" name="Google Shape;1767;p69"/>
            <p:cNvSpPr/>
            <p:nvPr/>
          </p:nvSpPr>
          <p:spPr>
            <a:xfrm>
              <a:off x="4427825" y="1647400"/>
              <a:ext cx="62425" cy="53450"/>
            </a:xfrm>
            <a:custGeom>
              <a:avLst/>
              <a:gdLst/>
              <a:ahLst/>
              <a:cxnLst/>
              <a:rect l="l" t="t" r="r" b="b"/>
              <a:pathLst>
                <a:path w="2497" h="2138" extrusionOk="0">
                  <a:moveTo>
                    <a:pt x="1065" y="1"/>
                  </a:moveTo>
                  <a:cubicBezTo>
                    <a:pt x="480" y="9"/>
                    <a:pt x="9" y="481"/>
                    <a:pt x="1" y="1066"/>
                  </a:cubicBezTo>
                  <a:cubicBezTo>
                    <a:pt x="1" y="1710"/>
                    <a:pt x="526" y="2138"/>
                    <a:pt x="1074" y="2138"/>
                  </a:cubicBezTo>
                  <a:cubicBezTo>
                    <a:pt x="1336" y="2138"/>
                    <a:pt x="1603" y="2040"/>
                    <a:pt x="1822"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8" name="Google Shape;1768;p69"/>
            <p:cNvSpPr/>
            <p:nvPr/>
          </p:nvSpPr>
          <p:spPr>
            <a:xfrm>
              <a:off x="4427825" y="1723625"/>
              <a:ext cx="62425" cy="53350"/>
            </a:xfrm>
            <a:custGeom>
              <a:avLst/>
              <a:gdLst/>
              <a:ahLst/>
              <a:cxnLst/>
              <a:rect l="l" t="t" r="r" b="b"/>
              <a:pathLst>
                <a:path w="2497" h="2134" extrusionOk="0">
                  <a:moveTo>
                    <a:pt x="1065" y="1"/>
                  </a:moveTo>
                  <a:cubicBezTo>
                    <a:pt x="480" y="1"/>
                    <a:pt x="9" y="480"/>
                    <a:pt x="1" y="1065"/>
                  </a:cubicBezTo>
                  <a:cubicBezTo>
                    <a:pt x="1" y="1709"/>
                    <a:pt x="526" y="2133"/>
                    <a:pt x="1075" y="2133"/>
                  </a:cubicBezTo>
                  <a:cubicBezTo>
                    <a:pt x="1336" y="2133"/>
                    <a:pt x="1604" y="2037"/>
                    <a:pt x="1822"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9" name="Google Shape;1769;p69"/>
            <p:cNvSpPr/>
            <p:nvPr/>
          </p:nvSpPr>
          <p:spPr>
            <a:xfrm>
              <a:off x="4427825" y="1799850"/>
              <a:ext cx="62425" cy="53325"/>
            </a:xfrm>
            <a:custGeom>
              <a:avLst/>
              <a:gdLst/>
              <a:ahLst/>
              <a:cxnLst/>
              <a:rect l="l" t="t" r="r" b="b"/>
              <a:pathLst>
                <a:path w="2497" h="2133" extrusionOk="0">
                  <a:moveTo>
                    <a:pt x="1065" y="0"/>
                  </a:moveTo>
                  <a:cubicBezTo>
                    <a:pt x="480" y="0"/>
                    <a:pt x="9" y="480"/>
                    <a:pt x="1" y="1065"/>
                  </a:cubicBezTo>
                  <a:cubicBezTo>
                    <a:pt x="1" y="1709"/>
                    <a:pt x="526" y="2133"/>
                    <a:pt x="1075" y="2133"/>
                  </a:cubicBezTo>
                  <a:cubicBezTo>
                    <a:pt x="1336" y="2133"/>
                    <a:pt x="1604" y="2036"/>
                    <a:pt x="1822"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0" name="Google Shape;1770;p69"/>
            <p:cNvSpPr/>
            <p:nvPr/>
          </p:nvSpPr>
          <p:spPr>
            <a:xfrm>
              <a:off x="4427825" y="1876050"/>
              <a:ext cx="62425" cy="53275"/>
            </a:xfrm>
            <a:custGeom>
              <a:avLst/>
              <a:gdLst/>
              <a:ahLst/>
              <a:cxnLst/>
              <a:rect l="l" t="t" r="r" b="b"/>
              <a:pathLst>
                <a:path w="2497" h="2131" extrusionOk="0">
                  <a:moveTo>
                    <a:pt x="1065" y="1"/>
                  </a:moveTo>
                  <a:cubicBezTo>
                    <a:pt x="480" y="1"/>
                    <a:pt x="9" y="472"/>
                    <a:pt x="1" y="1066"/>
                  </a:cubicBezTo>
                  <a:cubicBezTo>
                    <a:pt x="1" y="1707"/>
                    <a:pt x="523" y="2131"/>
                    <a:pt x="1070" y="2131"/>
                  </a:cubicBezTo>
                  <a:cubicBezTo>
                    <a:pt x="1333" y="2131"/>
                    <a:pt x="1602" y="2033"/>
                    <a:pt x="1822" y="1813"/>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1" name="Google Shape;1771;p69"/>
            <p:cNvSpPr/>
            <p:nvPr/>
          </p:nvSpPr>
          <p:spPr>
            <a:xfrm>
              <a:off x="4427825" y="1952050"/>
              <a:ext cx="62425" cy="53450"/>
            </a:xfrm>
            <a:custGeom>
              <a:avLst/>
              <a:gdLst/>
              <a:ahLst/>
              <a:cxnLst/>
              <a:rect l="l" t="t" r="r" b="b"/>
              <a:pathLst>
                <a:path w="2497" h="2138" extrusionOk="0">
                  <a:moveTo>
                    <a:pt x="1065" y="1"/>
                  </a:moveTo>
                  <a:cubicBezTo>
                    <a:pt x="480" y="9"/>
                    <a:pt x="9" y="481"/>
                    <a:pt x="1" y="1074"/>
                  </a:cubicBezTo>
                  <a:cubicBezTo>
                    <a:pt x="1" y="1712"/>
                    <a:pt x="525" y="2138"/>
                    <a:pt x="1073" y="2138"/>
                  </a:cubicBezTo>
                  <a:cubicBezTo>
                    <a:pt x="1335" y="2138"/>
                    <a:pt x="1603" y="2040"/>
                    <a:pt x="1822" y="1822"/>
                  </a:cubicBezTo>
                  <a:cubicBezTo>
                    <a:pt x="2496" y="1155"/>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2" name="Google Shape;1772;p69"/>
            <p:cNvSpPr/>
            <p:nvPr/>
          </p:nvSpPr>
          <p:spPr>
            <a:xfrm>
              <a:off x="4427825" y="2028275"/>
              <a:ext cx="62425" cy="53450"/>
            </a:xfrm>
            <a:custGeom>
              <a:avLst/>
              <a:gdLst/>
              <a:ahLst/>
              <a:cxnLst/>
              <a:rect l="l" t="t" r="r" b="b"/>
              <a:pathLst>
                <a:path w="2497" h="2138" extrusionOk="0">
                  <a:moveTo>
                    <a:pt x="1065" y="1"/>
                  </a:moveTo>
                  <a:cubicBezTo>
                    <a:pt x="480" y="1"/>
                    <a:pt x="9" y="480"/>
                    <a:pt x="1" y="1065"/>
                  </a:cubicBezTo>
                  <a:cubicBezTo>
                    <a:pt x="1" y="1709"/>
                    <a:pt x="526" y="2137"/>
                    <a:pt x="1074" y="2137"/>
                  </a:cubicBezTo>
                  <a:cubicBezTo>
                    <a:pt x="1336" y="2137"/>
                    <a:pt x="1603" y="2040"/>
                    <a:pt x="1822" y="1821"/>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3" name="Google Shape;1773;p69"/>
            <p:cNvSpPr/>
            <p:nvPr/>
          </p:nvSpPr>
          <p:spPr>
            <a:xfrm>
              <a:off x="4427825" y="2104500"/>
              <a:ext cx="62425" cy="53325"/>
            </a:xfrm>
            <a:custGeom>
              <a:avLst/>
              <a:gdLst/>
              <a:ahLst/>
              <a:cxnLst/>
              <a:rect l="l" t="t" r="r" b="b"/>
              <a:pathLst>
                <a:path w="2497" h="2133" extrusionOk="0">
                  <a:moveTo>
                    <a:pt x="1065" y="0"/>
                  </a:moveTo>
                  <a:cubicBezTo>
                    <a:pt x="480" y="0"/>
                    <a:pt x="9" y="480"/>
                    <a:pt x="1" y="1065"/>
                  </a:cubicBezTo>
                  <a:cubicBezTo>
                    <a:pt x="1" y="1709"/>
                    <a:pt x="526" y="2133"/>
                    <a:pt x="1075" y="2133"/>
                  </a:cubicBezTo>
                  <a:cubicBezTo>
                    <a:pt x="1336" y="2133"/>
                    <a:pt x="1604" y="2036"/>
                    <a:pt x="1822"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4" name="Google Shape;1774;p69"/>
            <p:cNvSpPr/>
            <p:nvPr/>
          </p:nvSpPr>
          <p:spPr>
            <a:xfrm>
              <a:off x="4427825" y="2180700"/>
              <a:ext cx="62425" cy="53350"/>
            </a:xfrm>
            <a:custGeom>
              <a:avLst/>
              <a:gdLst/>
              <a:ahLst/>
              <a:cxnLst/>
              <a:rect l="l" t="t" r="r" b="b"/>
              <a:pathLst>
                <a:path w="2497" h="2134" extrusionOk="0">
                  <a:moveTo>
                    <a:pt x="1065" y="1"/>
                  </a:moveTo>
                  <a:cubicBezTo>
                    <a:pt x="480" y="1"/>
                    <a:pt x="9" y="480"/>
                    <a:pt x="1" y="1066"/>
                  </a:cubicBezTo>
                  <a:cubicBezTo>
                    <a:pt x="1" y="1709"/>
                    <a:pt x="526" y="2133"/>
                    <a:pt x="1075" y="2133"/>
                  </a:cubicBezTo>
                  <a:cubicBezTo>
                    <a:pt x="1336" y="2133"/>
                    <a:pt x="1604" y="2037"/>
                    <a:pt x="1822"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5" name="Google Shape;1775;p69"/>
            <p:cNvSpPr/>
            <p:nvPr/>
          </p:nvSpPr>
          <p:spPr>
            <a:xfrm>
              <a:off x="4427825" y="1571400"/>
              <a:ext cx="62350" cy="53250"/>
            </a:xfrm>
            <a:custGeom>
              <a:avLst/>
              <a:gdLst/>
              <a:ahLst/>
              <a:cxnLst/>
              <a:rect l="l" t="t" r="r" b="b"/>
              <a:pathLst>
                <a:path w="2494" h="2130" extrusionOk="0">
                  <a:moveTo>
                    <a:pt x="1075" y="1"/>
                  </a:moveTo>
                  <a:cubicBezTo>
                    <a:pt x="1072" y="1"/>
                    <a:pt x="1069" y="1"/>
                    <a:pt x="1065" y="1"/>
                  </a:cubicBezTo>
                  <a:cubicBezTo>
                    <a:pt x="480" y="1"/>
                    <a:pt x="9" y="472"/>
                    <a:pt x="1" y="1066"/>
                  </a:cubicBezTo>
                  <a:cubicBezTo>
                    <a:pt x="1" y="1703"/>
                    <a:pt x="525" y="2129"/>
                    <a:pt x="1073" y="2129"/>
                  </a:cubicBezTo>
                  <a:cubicBezTo>
                    <a:pt x="1335" y="2129"/>
                    <a:pt x="1603" y="2032"/>
                    <a:pt x="1822" y="1813"/>
                  </a:cubicBezTo>
                  <a:cubicBezTo>
                    <a:pt x="2494" y="1149"/>
                    <a:pt x="2020" y="1"/>
                    <a:pt x="107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6" name="Google Shape;1776;p69"/>
            <p:cNvSpPr/>
            <p:nvPr/>
          </p:nvSpPr>
          <p:spPr>
            <a:xfrm>
              <a:off x="4351600" y="1571400"/>
              <a:ext cx="62425" cy="53250"/>
            </a:xfrm>
            <a:custGeom>
              <a:avLst/>
              <a:gdLst/>
              <a:ahLst/>
              <a:cxnLst/>
              <a:rect l="l" t="t" r="r" b="b"/>
              <a:pathLst>
                <a:path w="2497" h="2130" extrusionOk="0">
                  <a:moveTo>
                    <a:pt x="1074" y="1"/>
                  </a:moveTo>
                  <a:cubicBezTo>
                    <a:pt x="481" y="1"/>
                    <a:pt x="9" y="472"/>
                    <a:pt x="1" y="1066"/>
                  </a:cubicBezTo>
                  <a:cubicBezTo>
                    <a:pt x="1" y="1703"/>
                    <a:pt x="529" y="2129"/>
                    <a:pt x="1077" y="2129"/>
                  </a:cubicBezTo>
                  <a:cubicBezTo>
                    <a:pt x="1339" y="2129"/>
                    <a:pt x="1606" y="2032"/>
                    <a:pt x="1822" y="1813"/>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7" name="Google Shape;1777;p69"/>
            <p:cNvSpPr/>
            <p:nvPr/>
          </p:nvSpPr>
          <p:spPr>
            <a:xfrm>
              <a:off x="4275600" y="1571400"/>
              <a:ext cx="62225" cy="53250"/>
            </a:xfrm>
            <a:custGeom>
              <a:avLst/>
              <a:gdLst/>
              <a:ahLst/>
              <a:cxnLst/>
              <a:rect l="l" t="t" r="r" b="b"/>
              <a:pathLst>
                <a:path w="2489" h="2130" extrusionOk="0">
                  <a:moveTo>
                    <a:pt x="1066" y="1"/>
                  </a:moveTo>
                  <a:cubicBezTo>
                    <a:pt x="472" y="1"/>
                    <a:pt x="1" y="472"/>
                    <a:pt x="1" y="1066"/>
                  </a:cubicBezTo>
                  <a:cubicBezTo>
                    <a:pt x="1" y="1703"/>
                    <a:pt x="525" y="2129"/>
                    <a:pt x="1071" y="2129"/>
                  </a:cubicBezTo>
                  <a:cubicBezTo>
                    <a:pt x="1332" y="2129"/>
                    <a:pt x="1598" y="2032"/>
                    <a:pt x="1813" y="1813"/>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8" name="Google Shape;1778;p69"/>
            <p:cNvSpPr/>
            <p:nvPr/>
          </p:nvSpPr>
          <p:spPr>
            <a:xfrm>
              <a:off x="4275600" y="1418975"/>
              <a:ext cx="62225" cy="53350"/>
            </a:xfrm>
            <a:custGeom>
              <a:avLst/>
              <a:gdLst/>
              <a:ahLst/>
              <a:cxnLst/>
              <a:rect l="l" t="t" r="r" b="b"/>
              <a:pathLst>
                <a:path w="2489" h="2134" extrusionOk="0">
                  <a:moveTo>
                    <a:pt x="1066" y="1"/>
                  </a:moveTo>
                  <a:cubicBezTo>
                    <a:pt x="472" y="1"/>
                    <a:pt x="1" y="480"/>
                    <a:pt x="1" y="1065"/>
                  </a:cubicBezTo>
                  <a:cubicBezTo>
                    <a:pt x="1" y="1709"/>
                    <a:pt x="526" y="2133"/>
                    <a:pt x="1072" y="2133"/>
                  </a:cubicBezTo>
                  <a:cubicBezTo>
                    <a:pt x="1333" y="2133"/>
                    <a:pt x="1598" y="2037"/>
                    <a:pt x="1813"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9" name="Google Shape;1779;p69"/>
            <p:cNvSpPr/>
            <p:nvPr/>
          </p:nvSpPr>
          <p:spPr>
            <a:xfrm>
              <a:off x="4199400" y="1647400"/>
              <a:ext cx="62200" cy="53450"/>
            </a:xfrm>
            <a:custGeom>
              <a:avLst/>
              <a:gdLst/>
              <a:ahLst/>
              <a:cxnLst/>
              <a:rect l="l" t="t" r="r" b="b"/>
              <a:pathLst>
                <a:path w="2488" h="2138" extrusionOk="0">
                  <a:moveTo>
                    <a:pt x="1065" y="1"/>
                  </a:moveTo>
                  <a:cubicBezTo>
                    <a:pt x="480" y="1"/>
                    <a:pt x="0" y="481"/>
                    <a:pt x="0" y="1066"/>
                  </a:cubicBezTo>
                  <a:cubicBezTo>
                    <a:pt x="0" y="1710"/>
                    <a:pt x="525" y="2138"/>
                    <a:pt x="1074" y="2138"/>
                  </a:cubicBezTo>
                  <a:cubicBezTo>
                    <a:pt x="1336" y="2138"/>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0" name="Google Shape;1780;p69"/>
            <p:cNvSpPr/>
            <p:nvPr/>
          </p:nvSpPr>
          <p:spPr>
            <a:xfrm>
              <a:off x="4199400" y="1571400"/>
              <a:ext cx="62200" cy="53250"/>
            </a:xfrm>
            <a:custGeom>
              <a:avLst/>
              <a:gdLst/>
              <a:ahLst/>
              <a:cxnLst/>
              <a:rect l="l" t="t" r="r" b="b"/>
              <a:pathLst>
                <a:path w="2488" h="2130" extrusionOk="0">
                  <a:moveTo>
                    <a:pt x="1065" y="1"/>
                  </a:moveTo>
                  <a:cubicBezTo>
                    <a:pt x="480" y="1"/>
                    <a:pt x="0" y="472"/>
                    <a:pt x="0" y="1066"/>
                  </a:cubicBezTo>
                  <a:cubicBezTo>
                    <a:pt x="0" y="1703"/>
                    <a:pt x="524" y="2129"/>
                    <a:pt x="1073" y="2129"/>
                  </a:cubicBezTo>
                  <a:cubicBezTo>
                    <a:pt x="1335" y="2129"/>
                    <a:pt x="1603" y="2032"/>
                    <a:pt x="1821"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1" name="Google Shape;1781;p69"/>
            <p:cNvSpPr/>
            <p:nvPr/>
          </p:nvSpPr>
          <p:spPr>
            <a:xfrm>
              <a:off x="4199400" y="1495200"/>
              <a:ext cx="62200" cy="53325"/>
            </a:xfrm>
            <a:custGeom>
              <a:avLst/>
              <a:gdLst/>
              <a:ahLst/>
              <a:cxnLst/>
              <a:rect l="l" t="t" r="r" b="b"/>
              <a:pathLst>
                <a:path w="2488" h="2133"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2" name="Google Shape;1782;p69"/>
            <p:cNvSpPr/>
            <p:nvPr/>
          </p:nvSpPr>
          <p:spPr>
            <a:xfrm>
              <a:off x="4199400" y="1418975"/>
              <a:ext cx="62200" cy="53350"/>
            </a:xfrm>
            <a:custGeom>
              <a:avLst/>
              <a:gdLst/>
              <a:ahLst/>
              <a:cxnLst/>
              <a:rect l="l" t="t" r="r" b="b"/>
              <a:pathLst>
                <a:path w="2488" h="2134" extrusionOk="0">
                  <a:moveTo>
                    <a:pt x="1065" y="1"/>
                  </a:moveTo>
                  <a:cubicBezTo>
                    <a:pt x="480" y="1"/>
                    <a:pt x="0" y="480"/>
                    <a:pt x="0" y="1065"/>
                  </a:cubicBezTo>
                  <a:cubicBezTo>
                    <a:pt x="0" y="1709"/>
                    <a:pt x="525"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3" name="Google Shape;1783;p69"/>
            <p:cNvSpPr/>
            <p:nvPr/>
          </p:nvSpPr>
          <p:spPr>
            <a:xfrm>
              <a:off x="4123175" y="2180700"/>
              <a:ext cx="62425" cy="53350"/>
            </a:xfrm>
            <a:custGeom>
              <a:avLst/>
              <a:gdLst/>
              <a:ahLst/>
              <a:cxnLst/>
              <a:rect l="l" t="t" r="r" b="b"/>
              <a:pathLst>
                <a:path w="2497" h="2134" extrusionOk="0">
                  <a:moveTo>
                    <a:pt x="1065" y="1"/>
                  </a:moveTo>
                  <a:cubicBezTo>
                    <a:pt x="480" y="1"/>
                    <a:pt x="0" y="480"/>
                    <a:pt x="0" y="1066"/>
                  </a:cubicBezTo>
                  <a:cubicBezTo>
                    <a:pt x="0" y="1709"/>
                    <a:pt x="526" y="2133"/>
                    <a:pt x="1074" y="2133"/>
                  </a:cubicBezTo>
                  <a:cubicBezTo>
                    <a:pt x="1336" y="2133"/>
                    <a:pt x="1604" y="2037"/>
                    <a:pt x="1821"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4" name="Google Shape;1784;p69"/>
            <p:cNvSpPr/>
            <p:nvPr/>
          </p:nvSpPr>
          <p:spPr>
            <a:xfrm>
              <a:off x="4123175" y="1647400"/>
              <a:ext cx="62425" cy="53450"/>
            </a:xfrm>
            <a:custGeom>
              <a:avLst/>
              <a:gdLst/>
              <a:ahLst/>
              <a:cxnLst/>
              <a:rect l="l" t="t" r="r" b="b"/>
              <a:pathLst>
                <a:path w="2497" h="2138" extrusionOk="0">
                  <a:moveTo>
                    <a:pt x="1065" y="1"/>
                  </a:moveTo>
                  <a:cubicBezTo>
                    <a:pt x="480" y="1"/>
                    <a:pt x="0" y="481"/>
                    <a:pt x="0" y="1066"/>
                  </a:cubicBezTo>
                  <a:cubicBezTo>
                    <a:pt x="0" y="1710"/>
                    <a:pt x="526" y="2138"/>
                    <a:pt x="1074" y="2138"/>
                  </a:cubicBezTo>
                  <a:cubicBezTo>
                    <a:pt x="1336" y="2138"/>
                    <a:pt x="1603" y="2040"/>
                    <a:pt x="1821" y="1822"/>
                  </a:cubicBezTo>
                  <a:cubicBezTo>
                    <a:pt x="2496" y="1155"/>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5" name="Google Shape;1785;p69"/>
            <p:cNvSpPr/>
            <p:nvPr/>
          </p:nvSpPr>
          <p:spPr>
            <a:xfrm>
              <a:off x="4123175" y="1571400"/>
              <a:ext cx="62425" cy="53250"/>
            </a:xfrm>
            <a:custGeom>
              <a:avLst/>
              <a:gdLst/>
              <a:ahLst/>
              <a:cxnLst/>
              <a:rect l="l" t="t" r="r" b="b"/>
              <a:pathLst>
                <a:path w="2497" h="2130" extrusionOk="0">
                  <a:moveTo>
                    <a:pt x="1065" y="1"/>
                  </a:moveTo>
                  <a:cubicBezTo>
                    <a:pt x="480" y="1"/>
                    <a:pt x="0" y="472"/>
                    <a:pt x="0" y="1066"/>
                  </a:cubicBezTo>
                  <a:cubicBezTo>
                    <a:pt x="0" y="1703"/>
                    <a:pt x="525" y="2129"/>
                    <a:pt x="1073" y="2129"/>
                  </a:cubicBezTo>
                  <a:cubicBezTo>
                    <a:pt x="1335" y="2129"/>
                    <a:pt x="1603" y="2032"/>
                    <a:pt x="1821" y="1813"/>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6" name="Google Shape;1786;p69"/>
            <p:cNvSpPr/>
            <p:nvPr/>
          </p:nvSpPr>
          <p:spPr>
            <a:xfrm>
              <a:off x="4123175" y="1495200"/>
              <a:ext cx="62425" cy="53325"/>
            </a:xfrm>
            <a:custGeom>
              <a:avLst/>
              <a:gdLst/>
              <a:ahLst/>
              <a:cxnLst/>
              <a:rect l="l" t="t" r="r" b="b"/>
              <a:pathLst>
                <a:path w="2497" h="2133" extrusionOk="0">
                  <a:moveTo>
                    <a:pt x="1065" y="0"/>
                  </a:moveTo>
                  <a:cubicBezTo>
                    <a:pt x="480" y="0"/>
                    <a:pt x="0" y="480"/>
                    <a:pt x="0" y="1065"/>
                  </a:cubicBezTo>
                  <a:cubicBezTo>
                    <a:pt x="0" y="1709"/>
                    <a:pt x="526" y="2133"/>
                    <a:pt x="1074" y="2133"/>
                  </a:cubicBezTo>
                  <a:cubicBezTo>
                    <a:pt x="1336" y="2133"/>
                    <a:pt x="1604" y="2036"/>
                    <a:pt x="1821"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7" name="Google Shape;1787;p69"/>
            <p:cNvSpPr/>
            <p:nvPr/>
          </p:nvSpPr>
          <p:spPr>
            <a:xfrm>
              <a:off x="4123175" y="1418975"/>
              <a:ext cx="62425" cy="53350"/>
            </a:xfrm>
            <a:custGeom>
              <a:avLst/>
              <a:gdLst/>
              <a:ahLst/>
              <a:cxnLst/>
              <a:rect l="l" t="t" r="r" b="b"/>
              <a:pathLst>
                <a:path w="2497" h="2134" extrusionOk="0">
                  <a:moveTo>
                    <a:pt x="1065" y="1"/>
                  </a:moveTo>
                  <a:cubicBezTo>
                    <a:pt x="480" y="1"/>
                    <a:pt x="0" y="480"/>
                    <a:pt x="0" y="1065"/>
                  </a:cubicBezTo>
                  <a:cubicBezTo>
                    <a:pt x="0" y="1709"/>
                    <a:pt x="526" y="2133"/>
                    <a:pt x="1074" y="2133"/>
                  </a:cubicBezTo>
                  <a:cubicBezTo>
                    <a:pt x="1336" y="2133"/>
                    <a:pt x="1604" y="2037"/>
                    <a:pt x="1821"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8" name="Google Shape;1788;p69"/>
            <p:cNvSpPr/>
            <p:nvPr/>
          </p:nvSpPr>
          <p:spPr>
            <a:xfrm>
              <a:off x="4123175" y="1342750"/>
              <a:ext cx="62425" cy="53450"/>
            </a:xfrm>
            <a:custGeom>
              <a:avLst/>
              <a:gdLst/>
              <a:ahLst/>
              <a:cxnLst/>
              <a:rect l="l" t="t" r="r" b="b"/>
              <a:pathLst>
                <a:path w="2497" h="2138" extrusionOk="0">
                  <a:moveTo>
                    <a:pt x="1065" y="1"/>
                  </a:moveTo>
                  <a:cubicBezTo>
                    <a:pt x="480" y="1"/>
                    <a:pt x="0" y="481"/>
                    <a:pt x="0" y="1066"/>
                  </a:cubicBezTo>
                  <a:cubicBezTo>
                    <a:pt x="0" y="1710"/>
                    <a:pt x="526" y="2138"/>
                    <a:pt x="1074" y="2138"/>
                  </a:cubicBezTo>
                  <a:cubicBezTo>
                    <a:pt x="1336" y="2138"/>
                    <a:pt x="1603" y="2040"/>
                    <a:pt x="1821"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9" name="Google Shape;1789;p69"/>
            <p:cNvSpPr/>
            <p:nvPr/>
          </p:nvSpPr>
          <p:spPr>
            <a:xfrm>
              <a:off x="4046950" y="2180700"/>
              <a:ext cx="62425" cy="53350"/>
            </a:xfrm>
            <a:custGeom>
              <a:avLst/>
              <a:gdLst/>
              <a:ahLst/>
              <a:cxnLst/>
              <a:rect l="l" t="t" r="r" b="b"/>
              <a:pathLst>
                <a:path w="2497" h="2134" extrusionOk="0">
                  <a:moveTo>
                    <a:pt x="1074" y="1"/>
                  </a:moveTo>
                  <a:cubicBezTo>
                    <a:pt x="481" y="1"/>
                    <a:pt x="9" y="480"/>
                    <a:pt x="1" y="1066"/>
                  </a:cubicBezTo>
                  <a:cubicBezTo>
                    <a:pt x="1" y="1709"/>
                    <a:pt x="530" y="2133"/>
                    <a:pt x="1079" y="2133"/>
                  </a:cubicBezTo>
                  <a:cubicBezTo>
                    <a:pt x="1340" y="2133"/>
                    <a:pt x="1607" y="2037"/>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 name="Google Shape;1790;p69"/>
            <p:cNvSpPr/>
            <p:nvPr/>
          </p:nvSpPr>
          <p:spPr>
            <a:xfrm>
              <a:off x="4046950" y="1799850"/>
              <a:ext cx="62425" cy="53325"/>
            </a:xfrm>
            <a:custGeom>
              <a:avLst/>
              <a:gdLst/>
              <a:ahLst/>
              <a:cxnLst/>
              <a:rect l="l" t="t" r="r" b="b"/>
              <a:pathLst>
                <a:path w="2497" h="2133" extrusionOk="0">
                  <a:moveTo>
                    <a:pt x="1074" y="0"/>
                  </a:moveTo>
                  <a:cubicBezTo>
                    <a:pt x="481" y="0"/>
                    <a:pt x="9" y="480"/>
                    <a:pt x="1" y="1065"/>
                  </a:cubicBezTo>
                  <a:cubicBezTo>
                    <a:pt x="1" y="1709"/>
                    <a:pt x="530" y="2133"/>
                    <a:pt x="1079" y="2133"/>
                  </a:cubicBezTo>
                  <a:cubicBezTo>
                    <a:pt x="1340" y="2133"/>
                    <a:pt x="1607" y="2036"/>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 name="Google Shape;1791;p69"/>
            <p:cNvSpPr/>
            <p:nvPr/>
          </p:nvSpPr>
          <p:spPr>
            <a:xfrm>
              <a:off x="4046950" y="1723625"/>
              <a:ext cx="62425" cy="53350"/>
            </a:xfrm>
            <a:custGeom>
              <a:avLst/>
              <a:gdLst/>
              <a:ahLst/>
              <a:cxnLst/>
              <a:rect l="l" t="t" r="r" b="b"/>
              <a:pathLst>
                <a:path w="2497" h="2134" extrusionOk="0">
                  <a:moveTo>
                    <a:pt x="1074" y="1"/>
                  </a:moveTo>
                  <a:cubicBezTo>
                    <a:pt x="481" y="1"/>
                    <a:pt x="9" y="480"/>
                    <a:pt x="1" y="1065"/>
                  </a:cubicBezTo>
                  <a:cubicBezTo>
                    <a:pt x="1" y="1709"/>
                    <a:pt x="530" y="2133"/>
                    <a:pt x="1079" y="2133"/>
                  </a:cubicBezTo>
                  <a:cubicBezTo>
                    <a:pt x="1340" y="2133"/>
                    <a:pt x="1607" y="2037"/>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 name="Google Shape;1792;p69"/>
            <p:cNvSpPr/>
            <p:nvPr/>
          </p:nvSpPr>
          <p:spPr>
            <a:xfrm>
              <a:off x="4046950" y="1647400"/>
              <a:ext cx="62425" cy="53450"/>
            </a:xfrm>
            <a:custGeom>
              <a:avLst/>
              <a:gdLst/>
              <a:ahLst/>
              <a:cxnLst/>
              <a:rect l="l" t="t" r="r" b="b"/>
              <a:pathLst>
                <a:path w="2497" h="2138" extrusionOk="0">
                  <a:moveTo>
                    <a:pt x="1074" y="1"/>
                  </a:moveTo>
                  <a:cubicBezTo>
                    <a:pt x="481" y="9"/>
                    <a:pt x="9" y="481"/>
                    <a:pt x="1" y="1066"/>
                  </a:cubicBezTo>
                  <a:cubicBezTo>
                    <a:pt x="1" y="1710"/>
                    <a:pt x="530" y="2138"/>
                    <a:pt x="1078" y="2138"/>
                  </a:cubicBezTo>
                  <a:cubicBezTo>
                    <a:pt x="1340" y="2138"/>
                    <a:pt x="1607" y="2040"/>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 name="Google Shape;1793;p69"/>
            <p:cNvSpPr/>
            <p:nvPr/>
          </p:nvSpPr>
          <p:spPr>
            <a:xfrm>
              <a:off x="4046950" y="1571400"/>
              <a:ext cx="62425" cy="53250"/>
            </a:xfrm>
            <a:custGeom>
              <a:avLst/>
              <a:gdLst/>
              <a:ahLst/>
              <a:cxnLst/>
              <a:rect l="l" t="t" r="r" b="b"/>
              <a:pathLst>
                <a:path w="2497" h="2130" extrusionOk="0">
                  <a:moveTo>
                    <a:pt x="1074" y="1"/>
                  </a:moveTo>
                  <a:cubicBezTo>
                    <a:pt x="481" y="1"/>
                    <a:pt x="9" y="472"/>
                    <a:pt x="1" y="1066"/>
                  </a:cubicBezTo>
                  <a:cubicBezTo>
                    <a:pt x="1" y="1703"/>
                    <a:pt x="529" y="2129"/>
                    <a:pt x="1077" y="2129"/>
                  </a:cubicBezTo>
                  <a:cubicBezTo>
                    <a:pt x="1339" y="2129"/>
                    <a:pt x="1606" y="2032"/>
                    <a:pt x="1822" y="1813"/>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 name="Google Shape;1794;p69"/>
            <p:cNvSpPr/>
            <p:nvPr/>
          </p:nvSpPr>
          <p:spPr>
            <a:xfrm>
              <a:off x="4046950" y="1495200"/>
              <a:ext cx="62425" cy="53325"/>
            </a:xfrm>
            <a:custGeom>
              <a:avLst/>
              <a:gdLst/>
              <a:ahLst/>
              <a:cxnLst/>
              <a:rect l="l" t="t" r="r" b="b"/>
              <a:pathLst>
                <a:path w="2497" h="2133" extrusionOk="0">
                  <a:moveTo>
                    <a:pt x="1074" y="0"/>
                  </a:moveTo>
                  <a:cubicBezTo>
                    <a:pt x="481" y="0"/>
                    <a:pt x="9" y="480"/>
                    <a:pt x="1" y="1065"/>
                  </a:cubicBezTo>
                  <a:cubicBezTo>
                    <a:pt x="1" y="1709"/>
                    <a:pt x="530" y="2133"/>
                    <a:pt x="1079" y="2133"/>
                  </a:cubicBezTo>
                  <a:cubicBezTo>
                    <a:pt x="1340" y="2133"/>
                    <a:pt x="1607" y="2036"/>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 name="Google Shape;1795;p69"/>
            <p:cNvSpPr/>
            <p:nvPr/>
          </p:nvSpPr>
          <p:spPr>
            <a:xfrm>
              <a:off x="4046950" y="1418975"/>
              <a:ext cx="62425" cy="53350"/>
            </a:xfrm>
            <a:custGeom>
              <a:avLst/>
              <a:gdLst/>
              <a:ahLst/>
              <a:cxnLst/>
              <a:rect l="l" t="t" r="r" b="b"/>
              <a:pathLst>
                <a:path w="2497" h="2134" extrusionOk="0">
                  <a:moveTo>
                    <a:pt x="1074" y="1"/>
                  </a:moveTo>
                  <a:cubicBezTo>
                    <a:pt x="481" y="1"/>
                    <a:pt x="9" y="480"/>
                    <a:pt x="1" y="1065"/>
                  </a:cubicBezTo>
                  <a:cubicBezTo>
                    <a:pt x="1" y="1709"/>
                    <a:pt x="530" y="2133"/>
                    <a:pt x="1079" y="2133"/>
                  </a:cubicBezTo>
                  <a:cubicBezTo>
                    <a:pt x="1340" y="2133"/>
                    <a:pt x="1607" y="2037"/>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 name="Google Shape;1796;p69"/>
            <p:cNvSpPr/>
            <p:nvPr/>
          </p:nvSpPr>
          <p:spPr>
            <a:xfrm>
              <a:off x="4046950" y="1342750"/>
              <a:ext cx="62425" cy="53450"/>
            </a:xfrm>
            <a:custGeom>
              <a:avLst/>
              <a:gdLst/>
              <a:ahLst/>
              <a:cxnLst/>
              <a:rect l="l" t="t" r="r" b="b"/>
              <a:pathLst>
                <a:path w="2497" h="2138" extrusionOk="0">
                  <a:moveTo>
                    <a:pt x="1074" y="1"/>
                  </a:moveTo>
                  <a:cubicBezTo>
                    <a:pt x="481" y="1"/>
                    <a:pt x="9" y="481"/>
                    <a:pt x="1" y="1066"/>
                  </a:cubicBezTo>
                  <a:cubicBezTo>
                    <a:pt x="1" y="1710"/>
                    <a:pt x="530" y="2138"/>
                    <a:pt x="1078" y="2138"/>
                  </a:cubicBezTo>
                  <a:cubicBezTo>
                    <a:pt x="1340" y="2138"/>
                    <a:pt x="1607" y="2040"/>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 name="Google Shape;1797;p69"/>
            <p:cNvSpPr/>
            <p:nvPr/>
          </p:nvSpPr>
          <p:spPr>
            <a:xfrm>
              <a:off x="3970950" y="2256925"/>
              <a:ext cx="62350" cy="53425"/>
            </a:xfrm>
            <a:custGeom>
              <a:avLst/>
              <a:gdLst/>
              <a:ahLst/>
              <a:cxnLst/>
              <a:rect l="l" t="t" r="r" b="b"/>
              <a:pathLst>
                <a:path w="2494" h="2137" extrusionOk="0">
                  <a:moveTo>
                    <a:pt x="1075" y="0"/>
                  </a:moveTo>
                  <a:cubicBezTo>
                    <a:pt x="1072" y="0"/>
                    <a:pt x="1069" y="0"/>
                    <a:pt x="1065" y="0"/>
                  </a:cubicBezTo>
                  <a:cubicBezTo>
                    <a:pt x="472" y="0"/>
                    <a:pt x="1" y="480"/>
                    <a:pt x="1" y="1065"/>
                  </a:cubicBezTo>
                  <a:cubicBezTo>
                    <a:pt x="1" y="1709"/>
                    <a:pt x="526" y="2137"/>
                    <a:pt x="1074" y="2137"/>
                  </a:cubicBezTo>
                  <a:cubicBezTo>
                    <a:pt x="1336" y="2137"/>
                    <a:pt x="1603" y="2039"/>
                    <a:pt x="1822" y="1821"/>
                  </a:cubicBezTo>
                  <a:cubicBezTo>
                    <a:pt x="2494" y="1149"/>
                    <a:pt x="2020" y="0"/>
                    <a:pt x="107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 name="Google Shape;1798;p69"/>
            <p:cNvSpPr/>
            <p:nvPr/>
          </p:nvSpPr>
          <p:spPr>
            <a:xfrm>
              <a:off x="3970950" y="2180700"/>
              <a:ext cx="62225" cy="53350"/>
            </a:xfrm>
            <a:custGeom>
              <a:avLst/>
              <a:gdLst/>
              <a:ahLst/>
              <a:cxnLst/>
              <a:rect l="l" t="t" r="r" b="b"/>
              <a:pathLst>
                <a:path w="2489" h="2134" extrusionOk="0">
                  <a:moveTo>
                    <a:pt x="1065" y="1"/>
                  </a:moveTo>
                  <a:cubicBezTo>
                    <a:pt x="472" y="1"/>
                    <a:pt x="1" y="480"/>
                    <a:pt x="1" y="1066"/>
                  </a:cubicBezTo>
                  <a:cubicBezTo>
                    <a:pt x="1" y="1709"/>
                    <a:pt x="526" y="2133"/>
                    <a:pt x="1072" y="2133"/>
                  </a:cubicBezTo>
                  <a:cubicBezTo>
                    <a:pt x="1333" y="2133"/>
                    <a:pt x="1598" y="2037"/>
                    <a:pt x="1813"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9" name="Google Shape;1799;p69"/>
            <p:cNvSpPr/>
            <p:nvPr/>
          </p:nvSpPr>
          <p:spPr>
            <a:xfrm>
              <a:off x="3970950" y="1799850"/>
              <a:ext cx="62225" cy="53325"/>
            </a:xfrm>
            <a:custGeom>
              <a:avLst/>
              <a:gdLst/>
              <a:ahLst/>
              <a:cxnLst/>
              <a:rect l="l" t="t" r="r" b="b"/>
              <a:pathLst>
                <a:path w="2489" h="2133" extrusionOk="0">
                  <a:moveTo>
                    <a:pt x="1065" y="0"/>
                  </a:moveTo>
                  <a:cubicBezTo>
                    <a:pt x="472" y="0"/>
                    <a:pt x="1" y="480"/>
                    <a:pt x="1" y="1065"/>
                  </a:cubicBezTo>
                  <a:cubicBezTo>
                    <a:pt x="1" y="1709"/>
                    <a:pt x="526" y="2133"/>
                    <a:pt x="1072" y="2133"/>
                  </a:cubicBezTo>
                  <a:cubicBezTo>
                    <a:pt x="1333" y="2133"/>
                    <a:pt x="1598" y="2036"/>
                    <a:pt x="1813"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0" name="Google Shape;1800;p69"/>
            <p:cNvSpPr/>
            <p:nvPr/>
          </p:nvSpPr>
          <p:spPr>
            <a:xfrm>
              <a:off x="3970950" y="1647400"/>
              <a:ext cx="62225" cy="53450"/>
            </a:xfrm>
            <a:custGeom>
              <a:avLst/>
              <a:gdLst/>
              <a:ahLst/>
              <a:cxnLst/>
              <a:rect l="l" t="t" r="r" b="b"/>
              <a:pathLst>
                <a:path w="2489" h="2138" extrusionOk="0">
                  <a:moveTo>
                    <a:pt x="1065" y="1"/>
                  </a:moveTo>
                  <a:cubicBezTo>
                    <a:pt x="472" y="1"/>
                    <a:pt x="1" y="481"/>
                    <a:pt x="1" y="1066"/>
                  </a:cubicBezTo>
                  <a:cubicBezTo>
                    <a:pt x="1" y="1710"/>
                    <a:pt x="526" y="2138"/>
                    <a:pt x="1072" y="2138"/>
                  </a:cubicBezTo>
                  <a:cubicBezTo>
                    <a:pt x="1332" y="2138"/>
                    <a:pt x="1598" y="2040"/>
                    <a:pt x="1813" y="1822"/>
                  </a:cubicBezTo>
                  <a:cubicBezTo>
                    <a:pt x="2488" y="1155"/>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1" name="Google Shape;1801;p69"/>
            <p:cNvSpPr/>
            <p:nvPr/>
          </p:nvSpPr>
          <p:spPr>
            <a:xfrm>
              <a:off x="3970950" y="1571400"/>
              <a:ext cx="62225" cy="53250"/>
            </a:xfrm>
            <a:custGeom>
              <a:avLst/>
              <a:gdLst/>
              <a:ahLst/>
              <a:cxnLst/>
              <a:rect l="l" t="t" r="r" b="b"/>
              <a:pathLst>
                <a:path w="2489" h="2130" extrusionOk="0">
                  <a:moveTo>
                    <a:pt x="1065" y="1"/>
                  </a:moveTo>
                  <a:cubicBezTo>
                    <a:pt x="472" y="1"/>
                    <a:pt x="1" y="472"/>
                    <a:pt x="1" y="1066"/>
                  </a:cubicBezTo>
                  <a:cubicBezTo>
                    <a:pt x="1" y="1703"/>
                    <a:pt x="525" y="2129"/>
                    <a:pt x="1071" y="2129"/>
                  </a:cubicBezTo>
                  <a:cubicBezTo>
                    <a:pt x="1332" y="2129"/>
                    <a:pt x="1598" y="2032"/>
                    <a:pt x="1813" y="1813"/>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2" name="Google Shape;1802;p69"/>
            <p:cNvSpPr/>
            <p:nvPr/>
          </p:nvSpPr>
          <p:spPr>
            <a:xfrm>
              <a:off x="3970950" y="1495200"/>
              <a:ext cx="62225" cy="53325"/>
            </a:xfrm>
            <a:custGeom>
              <a:avLst/>
              <a:gdLst/>
              <a:ahLst/>
              <a:cxnLst/>
              <a:rect l="l" t="t" r="r" b="b"/>
              <a:pathLst>
                <a:path w="2489" h="2133" extrusionOk="0">
                  <a:moveTo>
                    <a:pt x="1065" y="0"/>
                  </a:moveTo>
                  <a:cubicBezTo>
                    <a:pt x="472" y="0"/>
                    <a:pt x="1" y="480"/>
                    <a:pt x="1" y="1065"/>
                  </a:cubicBezTo>
                  <a:cubicBezTo>
                    <a:pt x="1" y="1709"/>
                    <a:pt x="526" y="2133"/>
                    <a:pt x="1072" y="2133"/>
                  </a:cubicBezTo>
                  <a:cubicBezTo>
                    <a:pt x="1333" y="2133"/>
                    <a:pt x="1598" y="2036"/>
                    <a:pt x="1813"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3" name="Google Shape;1803;p69"/>
            <p:cNvSpPr/>
            <p:nvPr/>
          </p:nvSpPr>
          <p:spPr>
            <a:xfrm>
              <a:off x="3970950" y="1418975"/>
              <a:ext cx="62225" cy="53350"/>
            </a:xfrm>
            <a:custGeom>
              <a:avLst/>
              <a:gdLst/>
              <a:ahLst/>
              <a:cxnLst/>
              <a:rect l="l" t="t" r="r" b="b"/>
              <a:pathLst>
                <a:path w="2489" h="2134" extrusionOk="0">
                  <a:moveTo>
                    <a:pt x="1065" y="1"/>
                  </a:moveTo>
                  <a:cubicBezTo>
                    <a:pt x="472" y="1"/>
                    <a:pt x="1" y="480"/>
                    <a:pt x="1" y="1065"/>
                  </a:cubicBezTo>
                  <a:cubicBezTo>
                    <a:pt x="1" y="1709"/>
                    <a:pt x="526" y="2133"/>
                    <a:pt x="1072" y="2133"/>
                  </a:cubicBezTo>
                  <a:cubicBezTo>
                    <a:pt x="1333" y="2133"/>
                    <a:pt x="1598" y="2037"/>
                    <a:pt x="1813"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4" name="Google Shape;1804;p69"/>
            <p:cNvSpPr/>
            <p:nvPr/>
          </p:nvSpPr>
          <p:spPr>
            <a:xfrm>
              <a:off x="3970950" y="1342750"/>
              <a:ext cx="62225" cy="53450"/>
            </a:xfrm>
            <a:custGeom>
              <a:avLst/>
              <a:gdLst/>
              <a:ahLst/>
              <a:cxnLst/>
              <a:rect l="l" t="t" r="r" b="b"/>
              <a:pathLst>
                <a:path w="2489" h="2138" extrusionOk="0">
                  <a:moveTo>
                    <a:pt x="1065" y="1"/>
                  </a:moveTo>
                  <a:cubicBezTo>
                    <a:pt x="472" y="1"/>
                    <a:pt x="1" y="481"/>
                    <a:pt x="1" y="1066"/>
                  </a:cubicBezTo>
                  <a:cubicBezTo>
                    <a:pt x="1" y="1710"/>
                    <a:pt x="526" y="2138"/>
                    <a:pt x="1072" y="2138"/>
                  </a:cubicBezTo>
                  <a:cubicBezTo>
                    <a:pt x="1332" y="2138"/>
                    <a:pt x="1598" y="2040"/>
                    <a:pt x="1813"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5" name="Google Shape;1805;p69"/>
            <p:cNvSpPr/>
            <p:nvPr/>
          </p:nvSpPr>
          <p:spPr>
            <a:xfrm>
              <a:off x="3970950" y="1114325"/>
              <a:ext cx="62225" cy="53350"/>
            </a:xfrm>
            <a:custGeom>
              <a:avLst/>
              <a:gdLst/>
              <a:ahLst/>
              <a:cxnLst/>
              <a:rect l="l" t="t" r="r" b="b"/>
              <a:pathLst>
                <a:path w="2489" h="2134" extrusionOk="0">
                  <a:moveTo>
                    <a:pt x="1065" y="1"/>
                  </a:moveTo>
                  <a:cubicBezTo>
                    <a:pt x="472" y="1"/>
                    <a:pt x="1" y="480"/>
                    <a:pt x="1" y="1065"/>
                  </a:cubicBezTo>
                  <a:cubicBezTo>
                    <a:pt x="1" y="1709"/>
                    <a:pt x="526" y="2133"/>
                    <a:pt x="1072" y="2133"/>
                  </a:cubicBezTo>
                  <a:cubicBezTo>
                    <a:pt x="1333" y="2133"/>
                    <a:pt x="1598" y="2037"/>
                    <a:pt x="1813"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6" name="Google Shape;1806;p69"/>
            <p:cNvSpPr/>
            <p:nvPr/>
          </p:nvSpPr>
          <p:spPr>
            <a:xfrm>
              <a:off x="3894725" y="2104500"/>
              <a:ext cx="62225" cy="53325"/>
            </a:xfrm>
            <a:custGeom>
              <a:avLst/>
              <a:gdLst/>
              <a:ahLst/>
              <a:cxnLst/>
              <a:rect l="l" t="t" r="r" b="b"/>
              <a:pathLst>
                <a:path w="2489" h="2133" extrusionOk="0">
                  <a:moveTo>
                    <a:pt x="1066" y="0"/>
                  </a:moveTo>
                  <a:cubicBezTo>
                    <a:pt x="481" y="0"/>
                    <a:pt x="1" y="480"/>
                    <a:pt x="1" y="1065"/>
                  </a:cubicBezTo>
                  <a:cubicBezTo>
                    <a:pt x="1" y="1709"/>
                    <a:pt x="526" y="2133"/>
                    <a:pt x="1075" y="2133"/>
                  </a:cubicBezTo>
                  <a:cubicBezTo>
                    <a:pt x="1337" y="2133"/>
                    <a:pt x="1604" y="2036"/>
                    <a:pt x="1822"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7" name="Google Shape;1807;p69"/>
            <p:cNvSpPr/>
            <p:nvPr/>
          </p:nvSpPr>
          <p:spPr>
            <a:xfrm>
              <a:off x="3894725" y="1876050"/>
              <a:ext cx="62225" cy="53275"/>
            </a:xfrm>
            <a:custGeom>
              <a:avLst/>
              <a:gdLst/>
              <a:ahLst/>
              <a:cxnLst/>
              <a:rect l="l" t="t" r="r" b="b"/>
              <a:pathLst>
                <a:path w="2489" h="2131" extrusionOk="0">
                  <a:moveTo>
                    <a:pt x="1066" y="1"/>
                  </a:moveTo>
                  <a:cubicBezTo>
                    <a:pt x="481" y="1"/>
                    <a:pt x="1" y="472"/>
                    <a:pt x="1" y="1066"/>
                  </a:cubicBezTo>
                  <a:cubicBezTo>
                    <a:pt x="1" y="1707"/>
                    <a:pt x="523" y="2131"/>
                    <a:pt x="1070" y="2131"/>
                  </a:cubicBezTo>
                  <a:cubicBezTo>
                    <a:pt x="1334" y="2131"/>
                    <a:pt x="1603" y="2033"/>
                    <a:pt x="1822" y="1813"/>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8" name="Google Shape;1808;p69"/>
            <p:cNvSpPr/>
            <p:nvPr/>
          </p:nvSpPr>
          <p:spPr>
            <a:xfrm>
              <a:off x="3894725" y="1799850"/>
              <a:ext cx="62225" cy="53325"/>
            </a:xfrm>
            <a:custGeom>
              <a:avLst/>
              <a:gdLst/>
              <a:ahLst/>
              <a:cxnLst/>
              <a:rect l="l" t="t" r="r" b="b"/>
              <a:pathLst>
                <a:path w="2489" h="2133" extrusionOk="0">
                  <a:moveTo>
                    <a:pt x="1066" y="0"/>
                  </a:moveTo>
                  <a:cubicBezTo>
                    <a:pt x="481" y="0"/>
                    <a:pt x="1" y="480"/>
                    <a:pt x="1" y="1065"/>
                  </a:cubicBezTo>
                  <a:cubicBezTo>
                    <a:pt x="1" y="1709"/>
                    <a:pt x="526" y="2133"/>
                    <a:pt x="1075" y="2133"/>
                  </a:cubicBezTo>
                  <a:cubicBezTo>
                    <a:pt x="1337" y="2133"/>
                    <a:pt x="1604" y="2036"/>
                    <a:pt x="1822"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9" name="Google Shape;1809;p69"/>
            <p:cNvSpPr/>
            <p:nvPr/>
          </p:nvSpPr>
          <p:spPr>
            <a:xfrm>
              <a:off x="3894725" y="1723625"/>
              <a:ext cx="62225" cy="53350"/>
            </a:xfrm>
            <a:custGeom>
              <a:avLst/>
              <a:gdLst/>
              <a:ahLst/>
              <a:cxnLst/>
              <a:rect l="l" t="t" r="r" b="b"/>
              <a:pathLst>
                <a:path w="2489" h="2134" extrusionOk="0">
                  <a:moveTo>
                    <a:pt x="1066" y="1"/>
                  </a:moveTo>
                  <a:cubicBezTo>
                    <a:pt x="481" y="1"/>
                    <a:pt x="1" y="480"/>
                    <a:pt x="1" y="1065"/>
                  </a:cubicBezTo>
                  <a:cubicBezTo>
                    <a:pt x="1" y="1709"/>
                    <a:pt x="526" y="2133"/>
                    <a:pt x="1075" y="2133"/>
                  </a:cubicBezTo>
                  <a:cubicBezTo>
                    <a:pt x="1337" y="2133"/>
                    <a:pt x="1604" y="2037"/>
                    <a:pt x="1822"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0" name="Google Shape;1810;p69"/>
            <p:cNvSpPr/>
            <p:nvPr/>
          </p:nvSpPr>
          <p:spPr>
            <a:xfrm>
              <a:off x="3894725" y="1647400"/>
              <a:ext cx="62225" cy="53450"/>
            </a:xfrm>
            <a:custGeom>
              <a:avLst/>
              <a:gdLst/>
              <a:ahLst/>
              <a:cxnLst/>
              <a:rect l="l" t="t" r="r" b="b"/>
              <a:pathLst>
                <a:path w="2489" h="2138" extrusionOk="0">
                  <a:moveTo>
                    <a:pt x="1066" y="1"/>
                  </a:moveTo>
                  <a:cubicBezTo>
                    <a:pt x="481" y="9"/>
                    <a:pt x="1" y="481"/>
                    <a:pt x="1" y="1066"/>
                  </a:cubicBezTo>
                  <a:cubicBezTo>
                    <a:pt x="1" y="1710"/>
                    <a:pt x="526" y="2138"/>
                    <a:pt x="1075" y="2138"/>
                  </a:cubicBezTo>
                  <a:cubicBezTo>
                    <a:pt x="1337" y="2138"/>
                    <a:pt x="1604" y="2040"/>
                    <a:pt x="1822"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1" name="Google Shape;1811;p69"/>
            <p:cNvSpPr/>
            <p:nvPr/>
          </p:nvSpPr>
          <p:spPr>
            <a:xfrm>
              <a:off x="3894725" y="1571400"/>
              <a:ext cx="62175" cy="53250"/>
            </a:xfrm>
            <a:custGeom>
              <a:avLst/>
              <a:gdLst/>
              <a:ahLst/>
              <a:cxnLst/>
              <a:rect l="l" t="t" r="r" b="b"/>
              <a:pathLst>
                <a:path w="2487" h="2130" extrusionOk="0">
                  <a:moveTo>
                    <a:pt x="1076" y="1"/>
                  </a:moveTo>
                  <a:cubicBezTo>
                    <a:pt x="1073" y="1"/>
                    <a:pt x="1069" y="1"/>
                    <a:pt x="1066" y="1"/>
                  </a:cubicBezTo>
                  <a:cubicBezTo>
                    <a:pt x="481" y="1"/>
                    <a:pt x="1" y="472"/>
                    <a:pt x="1" y="1066"/>
                  </a:cubicBezTo>
                  <a:cubicBezTo>
                    <a:pt x="1" y="1703"/>
                    <a:pt x="525" y="2129"/>
                    <a:pt x="1074" y="2129"/>
                  </a:cubicBezTo>
                  <a:cubicBezTo>
                    <a:pt x="1336" y="2129"/>
                    <a:pt x="1604" y="2032"/>
                    <a:pt x="1822" y="1813"/>
                  </a:cubicBezTo>
                  <a:cubicBezTo>
                    <a:pt x="2486" y="1149"/>
                    <a:pt x="2020" y="1"/>
                    <a:pt x="107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2" name="Google Shape;1812;p69"/>
            <p:cNvSpPr/>
            <p:nvPr/>
          </p:nvSpPr>
          <p:spPr>
            <a:xfrm>
              <a:off x="3894725" y="1495200"/>
              <a:ext cx="62225" cy="53325"/>
            </a:xfrm>
            <a:custGeom>
              <a:avLst/>
              <a:gdLst/>
              <a:ahLst/>
              <a:cxnLst/>
              <a:rect l="l" t="t" r="r" b="b"/>
              <a:pathLst>
                <a:path w="2489" h="2133" extrusionOk="0">
                  <a:moveTo>
                    <a:pt x="1066" y="0"/>
                  </a:moveTo>
                  <a:cubicBezTo>
                    <a:pt x="481" y="0"/>
                    <a:pt x="1" y="480"/>
                    <a:pt x="1" y="1065"/>
                  </a:cubicBezTo>
                  <a:cubicBezTo>
                    <a:pt x="1" y="1709"/>
                    <a:pt x="526" y="2133"/>
                    <a:pt x="1075" y="2133"/>
                  </a:cubicBezTo>
                  <a:cubicBezTo>
                    <a:pt x="1337" y="2133"/>
                    <a:pt x="1604" y="2036"/>
                    <a:pt x="1822"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3" name="Google Shape;1813;p69"/>
            <p:cNvSpPr/>
            <p:nvPr/>
          </p:nvSpPr>
          <p:spPr>
            <a:xfrm>
              <a:off x="3894725" y="1418975"/>
              <a:ext cx="62225" cy="53350"/>
            </a:xfrm>
            <a:custGeom>
              <a:avLst/>
              <a:gdLst/>
              <a:ahLst/>
              <a:cxnLst/>
              <a:rect l="l" t="t" r="r" b="b"/>
              <a:pathLst>
                <a:path w="2489" h="2134" extrusionOk="0">
                  <a:moveTo>
                    <a:pt x="1066" y="1"/>
                  </a:moveTo>
                  <a:cubicBezTo>
                    <a:pt x="481" y="1"/>
                    <a:pt x="1" y="480"/>
                    <a:pt x="1" y="1065"/>
                  </a:cubicBezTo>
                  <a:cubicBezTo>
                    <a:pt x="1" y="1709"/>
                    <a:pt x="526" y="2133"/>
                    <a:pt x="1075" y="2133"/>
                  </a:cubicBezTo>
                  <a:cubicBezTo>
                    <a:pt x="1337" y="2133"/>
                    <a:pt x="1604" y="2037"/>
                    <a:pt x="1822"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4" name="Google Shape;1814;p69"/>
            <p:cNvSpPr/>
            <p:nvPr/>
          </p:nvSpPr>
          <p:spPr>
            <a:xfrm>
              <a:off x="3894725" y="1342750"/>
              <a:ext cx="62225" cy="53450"/>
            </a:xfrm>
            <a:custGeom>
              <a:avLst/>
              <a:gdLst/>
              <a:ahLst/>
              <a:cxnLst/>
              <a:rect l="l" t="t" r="r" b="b"/>
              <a:pathLst>
                <a:path w="2489" h="2138" extrusionOk="0">
                  <a:moveTo>
                    <a:pt x="1066" y="1"/>
                  </a:moveTo>
                  <a:cubicBezTo>
                    <a:pt x="481" y="1"/>
                    <a:pt x="1" y="481"/>
                    <a:pt x="1" y="1066"/>
                  </a:cubicBezTo>
                  <a:cubicBezTo>
                    <a:pt x="1" y="1710"/>
                    <a:pt x="526" y="2138"/>
                    <a:pt x="1075" y="2138"/>
                  </a:cubicBezTo>
                  <a:cubicBezTo>
                    <a:pt x="1337" y="2138"/>
                    <a:pt x="1604" y="2040"/>
                    <a:pt x="1822"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5" name="Google Shape;1815;p69"/>
            <p:cNvSpPr/>
            <p:nvPr/>
          </p:nvSpPr>
          <p:spPr>
            <a:xfrm>
              <a:off x="3894725" y="1114325"/>
              <a:ext cx="62225" cy="53350"/>
            </a:xfrm>
            <a:custGeom>
              <a:avLst/>
              <a:gdLst/>
              <a:ahLst/>
              <a:cxnLst/>
              <a:rect l="l" t="t" r="r" b="b"/>
              <a:pathLst>
                <a:path w="2489" h="2134" extrusionOk="0">
                  <a:moveTo>
                    <a:pt x="1066" y="1"/>
                  </a:moveTo>
                  <a:cubicBezTo>
                    <a:pt x="481" y="1"/>
                    <a:pt x="1" y="480"/>
                    <a:pt x="1" y="1065"/>
                  </a:cubicBezTo>
                  <a:cubicBezTo>
                    <a:pt x="1" y="1709"/>
                    <a:pt x="526" y="2133"/>
                    <a:pt x="1075" y="2133"/>
                  </a:cubicBezTo>
                  <a:cubicBezTo>
                    <a:pt x="1337" y="2133"/>
                    <a:pt x="1604" y="2037"/>
                    <a:pt x="1822"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 name="Google Shape;1816;p69"/>
            <p:cNvSpPr/>
            <p:nvPr/>
          </p:nvSpPr>
          <p:spPr>
            <a:xfrm>
              <a:off x="3818525" y="2256925"/>
              <a:ext cx="62350" cy="53425"/>
            </a:xfrm>
            <a:custGeom>
              <a:avLst/>
              <a:gdLst/>
              <a:ahLst/>
              <a:cxnLst/>
              <a:rect l="l" t="t" r="r" b="b"/>
              <a:pathLst>
                <a:path w="2494" h="2137" extrusionOk="0">
                  <a:moveTo>
                    <a:pt x="1075" y="0"/>
                  </a:moveTo>
                  <a:cubicBezTo>
                    <a:pt x="1072" y="0"/>
                    <a:pt x="1069" y="0"/>
                    <a:pt x="1065" y="0"/>
                  </a:cubicBezTo>
                  <a:cubicBezTo>
                    <a:pt x="480" y="0"/>
                    <a:pt x="0" y="480"/>
                    <a:pt x="0" y="1065"/>
                  </a:cubicBezTo>
                  <a:cubicBezTo>
                    <a:pt x="0" y="1709"/>
                    <a:pt x="529" y="2137"/>
                    <a:pt x="1080" y="2137"/>
                  </a:cubicBezTo>
                  <a:cubicBezTo>
                    <a:pt x="1343" y="2137"/>
                    <a:pt x="1612" y="2039"/>
                    <a:pt x="1830" y="1821"/>
                  </a:cubicBezTo>
                  <a:cubicBezTo>
                    <a:pt x="2494" y="1149"/>
                    <a:pt x="2020" y="0"/>
                    <a:pt x="107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7" name="Google Shape;1817;p69"/>
            <p:cNvSpPr/>
            <p:nvPr/>
          </p:nvSpPr>
          <p:spPr>
            <a:xfrm>
              <a:off x="3818525" y="2180700"/>
              <a:ext cx="62225" cy="53350"/>
            </a:xfrm>
            <a:custGeom>
              <a:avLst/>
              <a:gdLst/>
              <a:ahLst/>
              <a:cxnLst/>
              <a:rect l="l" t="t" r="r" b="b"/>
              <a:pathLst>
                <a:path w="2489" h="2134" extrusionOk="0">
                  <a:moveTo>
                    <a:pt x="1065" y="1"/>
                  </a:moveTo>
                  <a:cubicBezTo>
                    <a:pt x="480" y="1"/>
                    <a:pt x="0" y="480"/>
                    <a:pt x="0" y="1066"/>
                  </a:cubicBezTo>
                  <a:cubicBezTo>
                    <a:pt x="0" y="1709"/>
                    <a:pt x="526" y="2133"/>
                    <a:pt x="1074" y="2133"/>
                  </a:cubicBezTo>
                  <a:cubicBezTo>
                    <a:pt x="1336" y="2133"/>
                    <a:pt x="1603" y="2037"/>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 name="Google Shape;1818;p69"/>
            <p:cNvSpPr/>
            <p:nvPr/>
          </p:nvSpPr>
          <p:spPr>
            <a:xfrm>
              <a:off x="3818525" y="2028275"/>
              <a:ext cx="62225" cy="53450"/>
            </a:xfrm>
            <a:custGeom>
              <a:avLst/>
              <a:gdLst/>
              <a:ahLst/>
              <a:cxnLst/>
              <a:rect l="l" t="t" r="r" b="b"/>
              <a:pathLst>
                <a:path w="2489" h="2138" extrusionOk="0">
                  <a:moveTo>
                    <a:pt x="1065" y="1"/>
                  </a:moveTo>
                  <a:cubicBezTo>
                    <a:pt x="480" y="1"/>
                    <a:pt x="0" y="480"/>
                    <a:pt x="0" y="1065"/>
                  </a:cubicBezTo>
                  <a:cubicBezTo>
                    <a:pt x="0" y="1709"/>
                    <a:pt x="526" y="2137"/>
                    <a:pt x="1074" y="2137"/>
                  </a:cubicBezTo>
                  <a:cubicBezTo>
                    <a:pt x="1336" y="2137"/>
                    <a:pt x="1603" y="2040"/>
                    <a:pt x="1821" y="1821"/>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 name="Google Shape;1819;p69"/>
            <p:cNvSpPr/>
            <p:nvPr/>
          </p:nvSpPr>
          <p:spPr>
            <a:xfrm>
              <a:off x="3818525" y="1876050"/>
              <a:ext cx="62225" cy="53275"/>
            </a:xfrm>
            <a:custGeom>
              <a:avLst/>
              <a:gdLst/>
              <a:ahLst/>
              <a:cxnLst/>
              <a:rect l="l" t="t" r="r" b="b"/>
              <a:pathLst>
                <a:path w="2489" h="2131" extrusionOk="0">
                  <a:moveTo>
                    <a:pt x="1065" y="1"/>
                  </a:moveTo>
                  <a:cubicBezTo>
                    <a:pt x="480" y="1"/>
                    <a:pt x="0" y="472"/>
                    <a:pt x="0" y="1066"/>
                  </a:cubicBezTo>
                  <a:cubicBezTo>
                    <a:pt x="0" y="1707"/>
                    <a:pt x="523" y="2131"/>
                    <a:pt x="1070" y="2131"/>
                  </a:cubicBezTo>
                  <a:cubicBezTo>
                    <a:pt x="1333" y="2131"/>
                    <a:pt x="1602" y="2033"/>
                    <a:pt x="1821" y="1813"/>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0" name="Google Shape;1820;p69"/>
            <p:cNvSpPr/>
            <p:nvPr/>
          </p:nvSpPr>
          <p:spPr>
            <a:xfrm>
              <a:off x="3818525" y="1723625"/>
              <a:ext cx="62225" cy="53350"/>
            </a:xfrm>
            <a:custGeom>
              <a:avLst/>
              <a:gdLst/>
              <a:ahLst/>
              <a:cxnLst/>
              <a:rect l="l" t="t" r="r" b="b"/>
              <a:pathLst>
                <a:path w="2489" h="2134" extrusionOk="0">
                  <a:moveTo>
                    <a:pt x="1065" y="1"/>
                  </a:moveTo>
                  <a:cubicBezTo>
                    <a:pt x="480" y="1"/>
                    <a:pt x="0" y="480"/>
                    <a:pt x="0" y="1065"/>
                  </a:cubicBezTo>
                  <a:cubicBezTo>
                    <a:pt x="0" y="1709"/>
                    <a:pt x="526" y="2133"/>
                    <a:pt x="1074" y="2133"/>
                  </a:cubicBezTo>
                  <a:cubicBezTo>
                    <a:pt x="1336" y="2133"/>
                    <a:pt x="1603" y="2037"/>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1" name="Google Shape;1821;p69"/>
            <p:cNvSpPr/>
            <p:nvPr/>
          </p:nvSpPr>
          <p:spPr>
            <a:xfrm>
              <a:off x="3818525" y="1647400"/>
              <a:ext cx="62225" cy="53450"/>
            </a:xfrm>
            <a:custGeom>
              <a:avLst/>
              <a:gdLst/>
              <a:ahLst/>
              <a:cxnLst/>
              <a:rect l="l" t="t" r="r" b="b"/>
              <a:pathLst>
                <a:path w="2489" h="2138" extrusionOk="0">
                  <a:moveTo>
                    <a:pt x="1065" y="1"/>
                  </a:moveTo>
                  <a:cubicBezTo>
                    <a:pt x="480" y="1"/>
                    <a:pt x="0" y="481"/>
                    <a:pt x="0" y="1066"/>
                  </a:cubicBezTo>
                  <a:cubicBezTo>
                    <a:pt x="0" y="1710"/>
                    <a:pt x="526" y="2138"/>
                    <a:pt x="1074" y="2138"/>
                  </a:cubicBezTo>
                  <a:cubicBezTo>
                    <a:pt x="1336" y="2138"/>
                    <a:pt x="1603" y="2040"/>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 name="Google Shape;1822;p69"/>
            <p:cNvSpPr/>
            <p:nvPr/>
          </p:nvSpPr>
          <p:spPr>
            <a:xfrm>
              <a:off x="3818525" y="1571400"/>
              <a:ext cx="62225" cy="53250"/>
            </a:xfrm>
            <a:custGeom>
              <a:avLst/>
              <a:gdLst/>
              <a:ahLst/>
              <a:cxnLst/>
              <a:rect l="l" t="t" r="r" b="b"/>
              <a:pathLst>
                <a:path w="2489" h="2130" extrusionOk="0">
                  <a:moveTo>
                    <a:pt x="1065" y="1"/>
                  </a:moveTo>
                  <a:cubicBezTo>
                    <a:pt x="480" y="1"/>
                    <a:pt x="0" y="472"/>
                    <a:pt x="0" y="1066"/>
                  </a:cubicBezTo>
                  <a:cubicBezTo>
                    <a:pt x="0" y="1703"/>
                    <a:pt x="525" y="2129"/>
                    <a:pt x="1073" y="2129"/>
                  </a:cubicBezTo>
                  <a:cubicBezTo>
                    <a:pt x="1335" y="2129"/>
                    <a:pt x="1603" y="2032"/>
                    <a:pt x="1821" y="1813"/>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 name="Google Shape;1823;p69"/>
            <p:cNvSpPr/>
            <p:nvPr/>
          </p:nvSpPr>
          <p:spPr>
            <a:xfrm>
              <a:off x="3818525" y="1495200"/>
              <a:ext cx="62225" cy="53325"/>
            </a:xfrm>
            <a:custGeom>
              <a:avLst/>
              <a:gdLst/>
              <a:ahLst/>
              <a:cxnLst/>
              <a:rect l="l" t="t" r="r" b="b"/>
              <a:pathLst>
                <a:path w="2489" h="2133"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 name="Google Shape;1824;p69"/>
            <p:cNvSpPr/>
            <p:nvPr/>
          </p:nvSpPr>
          <p:spPr>
            <a:xfrm>
              <a:off x="3818525" y="1418975"/>
              <a:ext cx="62225" cy="53350"/>
            </a:xfrm>
            <a:custGeom>
              <a:avLst/>
              <a:gdLst/>
              <a:ahLst/>
              <a:cxnLst/>
              <a:rect l="l" t="t" r="r" b="b"/>
              <a:pathLst>
                <a:path w="2489" h="2134" extrusionOk="0">
                  <a:moveTo>
                    <a:pt x="1065" y="1"/>
                  </a:moveTo>
                  <a:cubicBezTo>
                    <a:pt x="480" y="1"/>
                    <a:pt x="0" y="480"/>
                    <a:pt x="0" y="1065"/>
                  </a:cubicBezTo>
                  <a:cubicBezTo>
                    <a:pt x="0" y="1709"/>
                    <a:pt x="526" y="2133"/>
                    <a:pt x="1074" y="2133"/>
                  </a:cubicBezTo>
                  <a:cubicBezTo>
                    <a:pt x="1336" y="2133"/>
                    <a:pt x="1603" y="2037"/>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 name="Google Shape;1825;p69"/>
            <p:cNvSpPr/>
            <p:nvPr/>
          </p:nvSpPr>
          <p:spPr>
            <a:xfrm>
              <a:off x="3818525" y="1190550"/>
              <a:ext cx="62225" cy="53325"/>
            </a:xfrm>
            <a:custGeom>
              <a:avLst/>
              <a:gdLst/>
              <a:ahLst/>
              <a:cxnLst/>
              <a:rect l="l" t="t" r="r" b="b"/>
              <a:pathLst>
                <a:path w="2489" h="2133"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 name="Google Shape;1826;p69"/>
            <p:cNvSpPr/>
            <p:nvPr/>
          </p:nvSpPr>
          <p:spPr>
            <a:xfrm>
              <a:off x="3818525" y="1114325"/>
              <a:ext cx="62225" cy="53350"/>
            </a:xfrm>
            <a:custGeom>
              <a:avLst/>
              <a:gdLst/>
              <a:ahLst/>
              <a:cxnLst/>
              <a:rect l="l" t="t" r="r" b="b"/>
              <a:pathLst>
                <a:path w="2489" h="2134" extrusionOk="0">
                  <a:moveTo>
                    <a:pt x="1065" y="1"/>
                  </a:moveTo>
                  <a:cubicBezTo>
                    <a:pt x="480" y="1"/>
                    <a:pt x="0" y="480"/>
                    <a:pt x="0" y="1065"/>
                  </a:cubicBezTo>
                  <a:cubicBezTo>
                    <a:pt x="0" y="1709"/>
                    <a:pt x="526" y="2133"/>
                    <a:pt x="1074" y="2133"/>
                  </a:cubicBezTo>
                  <a:cubicBezTo>
                    <a:pt x="1336" y="2133"/>
                    <a:pt x="1603" y="2037"/>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 name="Google Shape;1827;p69"/>
            <p:cNvSpPr/>
            <p:nvPr/>
          </p:nvSpPr>
          <p:spPr>
            <a:xfrm>
              <a:off x="3742300" y="2180700"/>
              <a:ext cx="62225" cy="53350"/>
            </a:xfrm>
            <a:custGeom>
              <a:avLst/>
              <a:gdLst/>
              <a:ahLst/>
              <a:cxnLst/>
              <a:rect l="l" t="t" r="r" b="b"/>
              <a:pathLst>
                <a:path w="2489" h="2134" extrusionOk="0">
                  <a:moveTo>
                    <a:pt x="1066" y="1"/>
                  </a:moveTo>
                  <a:cubicBezTo>
                    <a:pt x="481" y="1"/>
                    <a:pt x="1" y="472"/>
                    <a:pt x="1" y="1066"/>
                  </a:cubicBezTo>
                  <a:cubicBezTo>
                    <a:pt x="1" y="1709"/>
                    <a:pt x="526" y="2133"/>
                    <a:pt x="1072" y="2133"/>
                  </a:cubicBezTo>
                  <a:cubicBezTo>
                    <a:pt x="1333" y="2133"/>
                    <a:pt x="1598" y="2037"/>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 name="Google Shape;1828;p69"/>
            <p:cNvSpPr/>
            <p:nvPr/>
          </p:nvSpPr>
          <p:spPr>
            <a:xfrm>
              <a:off x="3742300" y="2104500"/>
              <a:ext cx="62225" cy="53325"/>
            </a:xfrm>
            <a:custGeom>
              <a:avLst/>
              <a:gdLst/>
              <a:ahLst/>
              <a:cxnLst/>
              <a:rect l="l" t="t" r="r" b="b"/>
              <a:pathLst>
                <a:path w="2489" h="2133" extrusionOk="0">
                  <a:moveTo>
                    <a:pt x="1066" y="0"/>
                  </a:moveTo>
                  <a:cubicBezTo>
                    <a:pt x="481" y="0"/>
                    <a:pt x="1" y="480"/>
                    <a:pt x="1" y="1065"/>
                  </a:cubicBezTo>
                  <a:cubicBezTo>
                    <a:pt x="1" y="1709"/>
                    <a:pt x="526" y="2133"/>
                    <a:pt x="1072" y="2133"/>
                  </a:cubicBezTo>
                  <a:cubicBezTo>
                    <a:pt x="1333" y="2133"/>
                    <a:pt x="1598" y="2036"/>
                    <a:pt x="1814" y="1821"/>
                  </a:cubicBezTo>
                  <a:cubicBezTo>
                    <a:pt x="2489" y="1154"/>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 name="Google Shape;1829;p69"/>
            <p:cNvSpPr/>
            <p:nvPr/>
          </p:nvSpPr>
          <p:spPr>
            <a:xfrm>
              <a:off x="3742300" y="1876050"/>
              <a:ext cx="62225" cy="53300"/>
            </a:xfrm>
            <a:custGeom>
              <a:avLst/>
              <a:gdLst/>
              <a:ahLst/>
              <a:cxnLst/>
              <a:rect l="l" t="t" r="r" b="b"/>
              <a:pathLst>
                <a:path w="2489" h="2132" extrusionOk="0">
                  <a:moveTo>
                    <a:pt x="1066" y="1"/>
                  </a:moveTo>
                  <a:cubicBezTo>
                    <a:pt x="481" y="1"/>
                    <a:pt x="1" y="472"/>
                    <a:pt x="1" y="1066"/>
                  </a:cubicBezTo>
                  <a:cubicBezTo>
                    <a:pt x="1" y="1705"/>
                    <a:pt x="528" y="2132"/>
                    <a:pt x="1076" y="2132"/>
                  </a:cubicBezTo>
                  <a:cubicBezTo>
                    <a:pt x="1335" y="2132"/>
                    <a:pt x="1599" y="2036"/>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 name="Google Shape;1830;p69"/>
            <p:cNvSpPr/>
            <p:nvPr/>
          </p:nvSpPr>
          <p:spPr>
            <a:xfrm>
              <a:off x="3742300" y="1799850"/>
              <a:ext cx="62225" cy="53325"/>
            </a:xfrm>
            <a:custGeom>
              <a:avLst/>
              <a:gdLst/>
              <a:ahLst/>
              <a:cxnLst/>
              <a:rect l="l" t="t" r="r" b="b"/>
              <a:pathLst>
                <a:path w="2489" h="2133" extrusionOk="0">
                  <a:moveTo>
                    <a:pt x="1066" y="0"/>
                  </a:moveTo>
                  <a:cubicBezTo>
                    <a:pt x="481" y="0"/>
                    <a:pt x="1" y="472"/>
                    <a:pt x="1" y="1065"/>
                  </a:cubicBezTo>
                  <a:cubicBezTo>
                    <a:pt x="1" y="1709"/>
                    <a:pt x="526" y="2133"/>
                    <a:pt x="1072" y="2133"/>
                  </a:cubicBezTo>
                  <a:cubicBezTo>
                    <a:pt x="1333" y="2133"/>
                    <a:pt x="1598" y="2036"/>
                    <a:pt x="1814"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 name="Google Shape;1831;p69"/>
            <p:cNvSpPr/>
            <p:nvPr/>
          </p:nvSpPr>
          <p:spPr>
            <a:xfrm>
              <a:off x="3742300" y="1723625"/>
              <a:ext cx="62225" cy="53350"/>
            </a:xfrm>
            <a:custGeom>
              <a:avLst/>
              <a:gdLst/>
              <a:ahLst/>
              <a:cxnLst/>
              <a:rect l="l" t="t" r="r" b="b"/>
              <a:pathLst>
                <a:path w="2489" h="2134" extrusionOk="0">
                  <a:moveTo>
                    <a:pt x="1066" y="1"/>
                  </a:moveTo>
                  <a:cubicBezTo>
                    <a:pt x="481" y="1"/>
                    <a:pt x="1" y="480"/>
                    <a:pt x="1" y="1065"/>
                  </a:cubicBezTo>
                  <a:cubicBezTo>
                    <a:pt x="1" y="1709"/>
                    <a:pt x="526" y="2133"/>
                    <a:pt x="1072" y="2133"/>
                  </a:cubicBezTo>
                  <a:cubicBezTo>
                    <a:pt x="1333" y="2133"/>
                    <a:pt x="1598" y="2037"/>
                    <a:pt x="1814" y="1822"/>
                  </a:cubicBezTo>
                  <a:cubicBezTo>
                    <a:pt x="2489"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 name="Google Shape;1832;p69"/>
            <p:cNvSpPr/>
            <p:nvPr/>
          </p:nvSpPr>
          <p:spPr>
            <a:xfrm>
              <a:off x="3742300" y="1647400"/>
              <a:ext cx="62225" cy="53450"/>
            </a:xfrm>
            <a:custGeom>
              <a:avLst/>
              <a:gdLst/>
              <a:ahLst/>
              <a:cxnLst/>
              <a:rect l="l" t="t" r="r" b="b"/>
              <a:pathLst>
                <a:path w="2489" h="2138" extrusionOk="0">
                  <a:moveTo>
                    <a:pt x="1066" y="1"/>
                  </a:moveTo>
                  <a:cubicBezTo>
                    <a:pt x="481" y="1"/>
                    <a:pt x="1" y="481"/>
                    <a:pt x="1" y="1066"/>
                  </a:cubicBezTo>
                  <a:cubicBezTo>
                    <a:pt x="1" y="1710"/>
                    <a:pt x="526" y="2138"/>
                    <a:pt x="1072" y="2138"/>
                  </a:cubicBezTo>
                  <a:cubicBezTo>
                    <a:pt x="1333" y="2138"/>
                    <a:pt x="1598" y="2040"/>
                    <a:pt x="1814" y="1822"/>
                  </a:cubicBezTo>
                  <a:cubicBezTo>
                    <a:pt x="2489" y="1155"/>
                    <a:pt x="2017" y="9"/>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 name="Google Shape;1833;p69"/>
            <p:cNvSpPr/>
            <p:nvPr/>
          </p:nvSpPr>
          <p:spPr>
            <a:xfrm>
              <a:off x="3742300" y="1571400"/>
              <a:ext cx="62225" cy="53250"/>
            </a:xfrm>
            <a:custGeom>
              <a:avLst/>
              <a:gdLst/>
              <a:ahLst/>
              <a:cxnLst/>
              <a:rect l="l" t="t" r="r" b="b"/>
              <a:pathLst>
                <a:path w="2489" h="2130" extrusionOk="0">
                  <a:moveTo>
                    <a:pt x="1066" y="1"/>
                  </a:moveTo>
                  <a:cubicBezTo>
                    <a:pt x="481" y="1"/>
                    <a:pt x="1" y="472"/>
                    <a:pt x="1" y="1066"/>
                  </a:cubicBezTo>
                  <a:cubicBezTo>
                    <a:pt x="1" y="1703"/>
                    <a:pt x="525" y="2129"/>
                    <a:pt x="1071" y="2129"/>
                  </a:cubicBezTo>
                  <a:cubicBezTo>
                    <a:pt x="1332" y="2129"/>
                    <a:pt x="1598" y="2032"/>
                    <a:pt x="1814" y="1813"/>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 name="Google Shape;1834;p69"/>
            <p:cNvSpPr/>
            <p:nvPr/>
          </p:nvSpPr>
          <p:spPr>
            <a:xfrm>
              <a:off x="3742300" y="1495200"/>
              <a:ext cx="62225" cy="53325"/>
            </a:xfrm>
            <a:custGeom>
              <a:avLst/>
              <a:gdLst/>
              <a:ahLst/>
              <a:cxnLst/>
              <a:rect l="l" t="t" r="r" b="b"/>
              <a:pathLst>
                <a:path w="2489" h="2133" extrusionOk="0">
                  <a:moveTo>
                    <a:pt x="1066" y="0"/>
                  </a:moveTo>
                  <a:cubicBezTo>
                    <a:pt x="481" y="0"/>
                    <a:pt x="1" y="472"/>
                    <a:pt x="1" y="1065"/>
                  </a:cubicBezTo>
                  <a:cubicBezTo>
                    <a:pt x="1" y="1709"/>
                    <a:pt x="526" y="2133"/>
                    <a:pt x="1072" y="2133"/>
                  </a:cubicBezTo>
                  <a:cubicBezTo>
                    <a:pt x="1333" y="2133"/>
                    <a:pt x="1598" y="2036"/>
                    <a:pt x="1814"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 name="Google Shape;1835;p69"/>
            <p:cNvSpPr/>
            <p:nvPr/>
          </p:nvSpPr>
          <p:spPr>
            <a:xfrm>
              <a:off x="3742300" y="1114325"/>
              <a:ext cx="62225" cy="53350"/>
            </a:xfrm>
            <a:custGeom>
              <a:avLst/>
              <a:gdLst/>
              <a:ahLst/>
              <a:cxnLst/>
              <a:rect l="l" t="t" r="r" b="b"/>
              <a:pathLst>
                <a:path w="2489" h="2134" extrusionOk="0">
                  <a:moveTo>
                    <a:pt x="1066" y="1"/>
                  </a:moveTo>
                  <a:cubicBezTo>
                    <a:pt x="481" y="1"/>
                    <a:pt x="1" y="480"/>
                    <a:pt x="1" y="1065"/>
                  </a:cubicBezTo>
                  <a:cubicBezTo>
                    <a:pt x="1" y="1709"/>
                    <a:pt x="526" y="2133"/>
                    <a:pt x="1072" y="2133"/>
                  </a:cubicBezTo>
                  <a:cubicBezTo>
                    <a:pt x="1333" y="2133"/>
                    <a:pt x="1598" y="2037"/>
                    <a:pt x="1814" y="1822"/>
                  </a:cubicBezTo>
                  <a:cubicBezTo>
                    <a:pt x="2489"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 name="Google Shape;1836;p69"/>
            <p:cNvSpPr/>
            <p:nvPr/>
          </p:nvSpPr>
          <p:spPr>
            <a:xfrm>
              <a:off x="3666100" y="2104500"/>
              <a:ext cx="62200" cy="53325"/>
            </a:xfrm>
            <a:custGeom>
              <a:avLst/>
              <a:gdLst/>
              <a:ahLst/>
              <a:cxnLst/>
              <a:rect l="l" t="t" r="r" b="b"/>
              <a:pathLst>
                <a:path w="2488" h="2133"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 name="Google Shape;1837;p69"/>
            <p:cNvSpPr/>
            <p:nvPr/>
          </p:nvSpPr>
          <p:spPr>
            <a:xfrm>
              <a:off x="3666100" y="2028275"/>
              <a:ext cx="62200" cy="53450"/>
            </a:xfrm>
            <a:custGeom>
              <a:avLst/>
              <a:gdLst/>
              <a:ahLst/>
              <a:cxnLst/>
              <a:rect l="l" t="t" r="r" b="b"/>
              <a:pathLst>
                <a:path w="2488" h="2138" extrusionOk="0">
                  <a:moveTo>
                    <a:pt x="1065" y="1"/>
                  </a:moveTo>
                  <a:cubicBezTo>
                    <a:pt x="480" y="1"/>
                    <a:pt x="0" y="480"/>
                    <a:pt x="0" y="1065"/>
                  </a:cubicBezTo>
                  <a:cubicBezTo>
                    <a:pt x="0" y="1709"/>
                    <a:pt x="526" y="2137"/>
                    <a:pt x="1074" y="2137"/>
                  </a:cubicBezTo>
                  <a:cubicBezTo>
                    <a:pt x="1336" y="2137"/>
                    <a:pt x="1603" y="2040"/>
                    <a:pt x="1821" y="1821"/>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 name="Google Shape;1838;p69"/>
            <p:cNvSpPr/>
            <p:nvPr/>
          </p:nvSpPr>
          <p:spPr>
            <a:xfrm>
              <a:off x="3666100" y="1876050"/>
              <a:ext cx="62200" cy="53275"/>
            </a:xfrm>
            <a:custGeom>
              <a:avLst/>
              <a:gdLst/>
              <a:ahLst/>
              <a:cxnLst/>
              <a:rect l="l" t="t" r="r" b="b"/>
              <a:pathLst>
                <a:path w="2488" h="2131" extrusionOk="0">
                  <a:moveTo>
                    <a:pt x="1065" y="1"/>
                  </a:moveTo>
                  <a:cubicBezTo>
                    <a:pt x="480" y="1"/>
                    <a:pt x="0" y="472"/>
                    <a:pt x="0" y="1066"/>
                  </a:cubicBezTo>
                  <a:cubicBezTo>
                    <a:pt x="0" y="1707"/>
                    <a:pt x="523" y="2131"/>
                    <a:pt x="1069" y="2131"/>
                  </a:cubicBezTo>
                  <a:cubicBezTo>
                    <a:pt x="1333" y="2131"/>
                    <a:pt x="1602" y="2033"/>
                    <a:pt x="1821"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 name="Google Shape;1839;p69"/>
            <p:cNvSpPr/>
            <p:nvPr/>
          </p:nvSpPr>
          <p:spPr>
            <a:xfrm>
              <a:off x="3666100" y="1647400"/>
              <a:ext cx="62200" cy="53450"/>
            </a:xfrm>
            <a:custGeom>
              <a:avLst/>
              <a:gdLst/>
              <a:ahLst/>
              <a:cxnLst/>
              <a:rect l="l" t="t" r="r" b="b"/>
              <a:pathLst>
                <a:path w="2488" h="2138" extrusionOk="0">
                  <a:moveTo>
                    <a:pt x="1065" y="1"/>
                  </a:moveTo>
                  <a:cubicBezTo>
                    <a:pt x="480" y="1"/>
                    <a:pt x="0" y="481"/>
                    <a:pt x="0" y="1066"/>
                  </a:cubicBezTo>
                  <a:cubicBezTo>
                    <a:pt x="0" y="1710"/>
                    <a:pt x="526" y="2138"/>
                    <a:pt x="1074" y="2138"/>
                  </a:cubicBezTo>
                  <a:cubicBezTo>
                    <a:pt x="1336" y="2138"/>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 name="Google Shape;1840;p69"/>
            <p:cNvSpPr/>
            <p:nvPr/>
          </p:nvSpPr>
          <p:spPr>
            <a:xfrm>
              <a:off x="3666100" y="1571400"/>
              <a:ext cx="62150" cy="53250"/>
            </a:xfrm>
            <a:custGeom>
              <a:avLst/>
              <a:gdLst/>
              <a:ahLst/>
              <a:cxnLst/>
              <a:rect l="l" t="t" r="r" b="b"/>
              <a:pathLst>
                <a:path w="2486" h="2130" extrusionOk="0">
                  <a:moveTo>
                    <a:pt x="1075" y="1"/>
                  </a:moveTo>
                  <a:cubicBezTo>
                    <a:pt x="1072" y="1"/>
                    <a:pt x="1069" y="1"/>
                    <a:pt x="1065" y="1"/>
                  </a:cubicBezTo>
                  <a:cubicBezTo>
                    <a:pt x="480" y="1"/>
                    <a:pt x="0" y="472"/>
                    <a:pt x="0" y="1066"/>
                  </a:cubicBezTo>
                  <a:cubicBezTo>
                    <a:pt x="0" y="1703"/>
                    <a:pt x="525" y="2129"/>
                    <a:pt x="1073" y="2129"/>
                  </a:cubicBezTo>
                  <a:cubicBezTo>
                    <a:pt x="1335" y="2129"/>
                    <a:pt x="1603" y="2032"/>
                    <a:pt x="1821" y="1813"/>
                  </a:cubicBezTo>
                  <a:cubicBezTo>
                    <a:pt x="2486" y="1149"/>
                    <a:pt x="2020" y="1"/>
                    <a:pt x="107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 name="Google Shape;1841;p69"/>
            <p:cNvSpPr/>
            <p:nvPr/>
          </p:nvSpPr>
          <p:spPr>
            <a:xfrm>
              <a:off x="3589875" y="2180700"/>
              <a:ext cx="62225" cy="53350"/>
            </a:xfrm>
            <a:custGeom>
              <a:avLst/>
              <a:gdLst/>
              <a:ahLst/>
              <a:cxnLst/>
              <a:rect l="l" t="t" r="r" b="b"/>
              <a:pathLst>
                <a:path w="2489" h="2134" extrusionOk="0">
                  <a:moveTo>
                    <a:pt x="1066" y="1"/>
                  </a:moveTo>
                  <a:cubicBezTo>
                    <a:pt x="480" y="1"/>
                    <a:pt x="1" y="480"/>
                    <a:pt x="1" y="1066"/>
                  </a:cubicBezTo>
                  <a:cubicBezTo>
                    <a:pt x="1" y="1709"/>
                    <a:pt x="526" y="2133"/>
                    <a:pt x="1075" y="2133"/>
                  </a:cubicBezTo>
                  <a:cubicBezTo>
                    <a:pt x="1337"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 name="Google Shape;1842;p69"/>
            <p:cNvSpPr/>
            <p:nvPr/>
          </p:nvSpPr>
          <p:spPr>
            <a:xfrm>
              <a:off x="3589875" y="2104500"/>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7"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 name="Google Shape;1843;p69"/>
            <p:cNvSpPr/>
            <p:nvPr/>
          </p:nvSpPr>
          <p:spPr>
            <a:xfrm>
              <a:off x="3589875" y="2028275"/>
              <a:ext cx="62225" cy="53450"/>
            </a:xfrm>
            <a:custGeom>
              <a:avLst/>
              <a:gdLst/>
              <a:ahLst/>
              <a:cxnLst/>
              <a:rect l="l" t="t" r="r" b="b"/>
              <a:pathLst>
                <a:path w="2489" h="2138" extrusionOk="0">
                  <a:moveTo>
                    <a:pt x="1066" y="1"/>
                  </a:moveTo>
                  <a:cubicBezTo>
                    <a:pt x="480" y="1"/>
                    <a:pt x="1" y="480"/>
                    <a:pt x="1" y="1065"/>
                  </a:cubicBezTo>
                  <a:cubicBezTo>
                    <a:pt x="1" y="1709"/>
                    <a:pt x="526" y="2137"/>
                    <a:pt x="1075" y="2137"/>
                  </a:cubicBezTo>
                  <a:cubicBezTo>
                    <a:pt x="1337" y="2137"/>
                    <a:pt x="1604" y="2040"/>
                    <a:pt x="1822" y="1821"/>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 name="Google Shape;1844;p69"/>
            <p:cNvSpPr/>
            <p:nvPr/>
          </p:nvSpPr>
          <p:spPr>
            <a:xfrm>
              <a:off x="3589875" y="1952050"/>
              <a:ext cx="62225" cy="53450"/>
            </a:xfrm>
            <a:custGeom>
              <a:avLst/>
              <a:gdLst/>
              <a:ahLst/>
              <a:cxnLst/>
              <a:rect l="l" t="t" r="r" b="b"/>
              <a:pathLst>
                <a:path w="2489" h="2138" extrusionOk="0">
                  <a:moveTo>
                    <a:pt x="1066" y="1"/>
                  </a:moveTo>
                  <a:cubicBezTo>
                    <a:pt x="480" y="9"/>
                    <a:pt x="1" y="481"/>
                    <a:pt x="1" y="1074"/>
                  </a:cubicBezTo>
                  <a:cubicBezTo>
                    <a:pt x="1" y="1712"/>
                    <a:pt x="525" y="2138"/>
                    <a:pt x="1073" y="2138"/>
                  </a:cubicBezTo>
                  <a:cubicBezTo>
                    <a:pt x="1336" y="2138"/>
                    <a:pt x="1603" y="2040"/>
                    <a:pt x="1822" y="1822"/>
                  </a:cubicBezTo>
                  <a:cubicBezTo>
                    <a:pt x="2488"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 name="Google Shape;1845;p69"/>
            <p:cNvSpPr/>
            <p:nvPr/>
          </p:nvSpPr>
          <p:spPr>
            <a:xfrm>
              <a:off x="3589875" y="1647400"/>
              <a:ext cx="62225" cy="53450"/>
            </a:xfrm>
            <a:custGeom>
              <a:avLst/>
              <a:gdLst/>
              <a:ahLst/>
              <a:cxnLst/>
              <a:rect l="l" t="t" r="r" b="b"/>
              <a:pathLst>
                <a:path w="2489" h="2138" extrusionOk="0">
                  <a:moveTo>
                    <a:pt x="1066" y="1"/>
                  </a:moveTo>
                  <a:cubicBezTo>
                    <a:pt x="480" y="9"/>
                    <a:pt x="1" y="481"/>
                    <a:pt x="1" y="1066"/>
                  </a:cubicBezTo>
                  <a:cubicBezTo>
                    <a:pt x="1" y="1710"/>
                    <a:pt x="526" y="2138"/>
                    <a:pt x="1075" y="2138"/>
                  </a:cubicBezTo>
                  <a:cubicBezTo>
                    <a:pt x="1337" y="2138"/>
                    <a:pt x="1604"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69"/>
            <p:cNvSpPr/>
            <p:nvPr/>
          </p:nvSpPr>
          <p:spPr>
            <a:xfrm>
              <a:off x="3513675" y="2256925"/>
              <a:ext cx="62550" cy="53425"/>
            </a:xfrm>
            <a:custGeom>
              <a:avLst/>
              <a:gdLst/>
              <a:ahLst/>
              <a:cxnLst/>
              <a:rect l="l" t="t" r="r" b="b"/>
              <a:pathLst>
                <a:path w="2502" h="2137" extrusionOk="0">
                  <a:moveTo>
                    <a:pt x="1075" y="0"/>
                  </a:moveTo>
                  <a:cubicBezTo>
                    <a:pt x="1072" y="0"/>
                    <a:pt x="1069" y="0"/>
                    <a:pt x="1065" y="0"/>
                  </a:cubicBezTo>
                  <a:cubicBezTo>
                    <a:pt x="480" y="0"/>
                    <a:pt x="0" y="480"/>
                    <a:pt x="0" y="1065"/>
                  </a:cubicBezTo>
                  <a:cubicBezTo>
                    <a:pt x="0" y="1709"/>
                    <a:pt x="529" y="2137"/>
                    <a:pt x="1080" y="2137"/>
                  </a:cubicBezTo>
                  <a:cubicBezTo>
                    <a:pt x="1343" y="2137"/>
                    <a:pt x="1611" y="2039"/>
                    <a:pt x="1829" y="1821"/>
                  </a:cubicBezTo>
                  <a:cubicBezTo>
                    <a:pt x="2502" y="1149"/>
                    <a:pt x="2028" y="0"/>
                    <a:pt x="107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69"/>
            <p:cNvSpPr/>
            <p:nvPr/>
          </p:nvSpPr>
          <p:spPr>
            <a:xfrm>
              <a:off x="3513675" y="2180700"/>
              <a:ext cx="62425" cy="53350"/>
            </a:xfrm>
            <a:custGeom>
              <a:avLst/>
              <a:gdLst/>
              <a:ahLst/>
              <a:cxnLst/>
              <a:rect l="l" t="t" r="r" b="b"/>
              <a:pathLst>
                <a:path w="2497" h="2134" extrusionOk="0">
                  <a:moveTo>
                    <a:pt x="1065" y="1"/>
                  </a:moveTo>
                  <a:cubicBezTo>
                    <a:pt x="480" y="1"/>
                    <a:pt x="0" y="480"/>
                    <a:pt x="0" y="1066"/>
                  </a:cubicBezTo>
                  <a:cubicBezTo>
                    <a:pt x="0" y="1709"/>
                    <a:pt x="526" y="2133"/>
                    <a:pt x="1074" y="2133"/>
                  </a:cubicBezTo>
                  <a:cubicBezTo>
                    <a:pt x="1336" y="2133"/>
                    <a:pt x="1603"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69"/>
            <p:cNvSpPr/>
            <p:nvPr/>
          </p:nvSpPr>
          <p:spPr>
            <a:xfrm>
              <a:off x="3513675" y="2104500"/>
              <a:ext cx="62425" cy="53325"/>
            </a:xfrm>
            <a:custGeom>
              <a:avLst/>
              <a:gdLst/>
              <a:ahLst/>
              <a:cxnLst/>
              <a:rect l="l" t="t" r="r" b="b"/>
              <a:pathLst>
                <a:path w="2497" h="2133" extrusionOk="0">
                  <a:moveTo>
                    <a:pt x="1065" y="0"/>
                  </a:moveTo>
                  <a:cubicBezTo>
                    <a:pt x="480" y="0"/>
                    <a:pt x="0" y="480"/>
                    <a:pt x="0" y="1065"/>
                  </a:cubicBezTo>
                  <a:cubicBezTo>
                    <a:pt x="0" y="1709"/>
                    <a:pt x="526"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69"/>
            <p:cNvSpPr/>
            <p:nvPr/>
          </p:nvSpPr>
          <p:spPr>
            <a:xfrm>
              <a:off x="3513675" y="2028275"/>
              <a:ext cx="62425" cy="53450"/>
            </a:xfrm>
            <a:custGeom>
              <a:avLst/>
              <a:gdLst/>
              <a:ahLst/>
              <a:cxnLst/>
              <a:rect l="l" t="t" r="r" b="b"/>
              <a:pathLst>
                <a:path w="2497" h="2138" extrusionOk="0">
                  <a:moveTo>
                    <a:pt x="1065" y="1"/>
                  </a:moveTo>
                  <a:cubicBezTo>
                    <a:pt x="480" y="1"/>
                    <a:pt x="0" y="480"/>
                    <a:pt x="0" y="1065"/>
                  </a:cubicBezTo>
                  <a:cubicBezTo>
                    <a:pt x="0" y="1709"/>
                    <a:pt x="525" y="2137"/>
                    <a:pt x="1074" y="2137"/>
                  </a:cubicBezTo>
                  <a:cubicBezTo>
                    <a:pt x="1336" y="2137"/>
                    <a:pt x="1603" y="2040"/>
                    <a:pt x="1821" y="1821"/>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69"/>
            <p:cNvSpPr/>
            <p:nvPr/>
          </p:nvSpPr>
          <p:spPr>
            <a:xfrm>
              <a:off x="3513675" y="1952050"/>
              <a:ext cx="62425" cy="53450"/>
            </a:xfrm>
            <a:custGeom>
              <a:avLst/>
              <a:gdLst/>
              <a:ahLst/>
              <a:cxnLst/>
              <a:rect l="l" t="t" r="r" b="b"/>
              <a:pathLst>
                <a:path w="2497" h="2138" extrusionOk="0">
                  <a:moveTo>
                    <a:pt x="1065" y="1"/>
                  </a:moveTo>
                  <a:cubicBezTo>
                    <a:pt x="480" y="9"/>
                    <a:pt x="0" y="481"/>
                    <a:pt x="0" y="1074"/>
                  </a:cubicBezTo>
                  <a:cubicBezTo>
                    <a:pt x="0" y="1712"/>
                    <a:pt x="525" y="2138"/>
                    <a:pt x="1073" y="2138"/>
                  </a:cubicBezTo>
                  <a:cubicBezTo>
                    <a:pt x="1335" y="2138"/>
                    <a:pt x="1603" y="2040"/>
                    <a:pt x="1821" y="1822"/>
                  </a:cubicBezTo>
                  <a:cubicBezTo>
                    <a:pt x="2496"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69"/>
            <p:cNvSpPr/>
            <p:nvPr/>
          </p:nvSpPr>
          <p:spPr>
            <a:xfrm>
              <a:off x="3513675" y="1876050"/>
              <a:ext cx="62425" cy="53275"/>
            </a:xfrm>
            <a:custGeom>
              <a:avLst/>
              <a:gdLst/>
              <a:ahLst/>
              <a:cxnLst/>
              <a:rect l="l" t="t" r="r" b="b"/>
              <a:pathLst>
                <a:path w="2497" h="2131" extrusionOk="0">
                  <a:moveTo>
                    <a:pt x="1065" y="1"/>
                  </a:moveTo>
                  <a:cubicBezTo>
                    <a:pt x="480" y="1"/>
                    <a:pt x="0" y="472"/>
                    <a:pt x="0" y="1066"/>
                  </a:cubicBezTo>
                  <a:cubicBezTo>
                    <a:pt x="0" y="1707"/>
                    <a:pt x="522" y="2131"/>
                    <a:pt x="1069" y="2131"/>
                  </a:cubicBezTo>
                  <a:cubicBezTo>
                    <a:pt x="1333" y="2131"/>
                    <a:pt x="1602" y="2033"/>
                    <a:pt x="1821" y="1813"/>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1852;p69"/>
            <p:cNvSpPr/>
            <p:nvPr/>
          </p:nvSpPr>
          <p:spPr>
            <a:xfrm>
              <a:off x="3513675" y="1799850"/>
              <a:ext cx="62425" cy="53325"/>
            </a:xfrm>
            <a:custGeom>
              <a:avLst/>
              <a:gdLst/>
              <a:ahLst/>
              <a:cxnLst/>
              <a:rect l="l" t="t" r="r" b="b"/>
              <a:pathLst>
                <a:path w="2497" h="2133" extrusionOk="0">
                  <a:moveTo>
                    <a:pt x="1065" y="0"/>
                  </a:moveTo>
                  <a:cubicBezTo>
                    <a:pt x="480" y="0"/>
                    <a:pt x="0" y="480"/>
                    <a:pt x="0" y="1065"/>
                  </a:cubicBezTo>
                  <a:cubicBezTo>
                    <a:pt x="0" y="1709"/>
                    <a:pt x="526"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 name="Google Shape;1853;p69"/>
            <p:cNvSpPr/>
            <p:nvPr/>
          </p:nvSpPr>
          <p:spPr>
            <a:xfrm>
              <a:off x="3437450" y="2333125"/>
              <a:ext cx="62425" cy="53450"/>
            </a:xfrm>
            <a:custGeom>
              <a:avLst/>
              <a:gdLst/>
              <a:ahLst/>
              <a:cxnLst/>
              <a:rect l="l" t="t" r="r" b="b"/>
              <a:pathLst>
                <a:path w="2497" h="2138" extrusionOk="0">
                  <a:moveTo>
                    <a:pt x="1074" y="1"/>
                  </a:moveTo>
                  <a:cubicBezTo>
                    <a:pt x="480" y="1"/>
                    <a:pt x="9" y="480"/>
                    <a:pt x="1" y="1066"/>
                  </a:cubicBezTo>
                  <a:cubicBezTo>
                    <a:pt x="1" y="1709"/>
                    <a:pt x="530" y="2137"/>
                    <a:pt x="1078" y="2137"/>
                  </a:cubicBezTo>
                  <a:cubicBezTo>
                    <a:pt x="1340" y="2137"/>
                    <a:pt x="1606" y="2040"/>
                    <a:pt x="1822"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69"/>
            <p:cNvSpPr/>
            <p:nvPr/>
          </p:nvSpPr>
          <p:spPr>
            <a:xfrm>
              <a:off x="3437450" y="2256925"/>
              <a:ext cx="62575" cy="53425"/>
            </a:xfrm>
            <a:custGeom>
              <a:avLst/>
              <a:gdLst/>
              <a:ahLst/>
              <a:cxnLst/>
              <a:rect l="l" t="t" r="r" b="b"/>
              <a:pathLst>
                <a:path w="2503" h="2137" extrusionOk="0">
                  <a:moveTo>
                    <a:pt x="1084" y="0"/>
                  </a:moveTo>
                  <a:cubicBezTo>
                    <a:pt x="1080" y="0"/>
                    <a:pt x="1077" y="0"/>
                    <a:pt x="1074" y="0"/>
                  </a:cubicBezTo>
                  <a:cubicBezTo>
                    <a:pt x="480" y="0"/>
                    <a:pt x="9" y="480"/>
                    <a:pt x="1" y="1065"/>
                  </a:cubicBezTo>
                  <a:cubicBezTo>
                    <a:pt x="1" y="1709"/>
                    <a:pt x="530" y="2137"/>
                    <a:pt x="1081" y="2137"/>
                  </a:cubicBezTo>
                  <a:cubicBezTo>
                    <a:pt x="1344" y="2137"/>
                    <a:pt x="1612" y="2039"/>
                    <a:pt x="1830" y="1821"/>
                  </a:cubicBezTo>
                  <a:cubicBezTo>
                    <a:pt x="2502" y="1149"/>
                    <a:pt x="2028" y="0"/>
                    <a:pt x="108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1855;p69"/>
            <p:cNvSpPr/>
            <p:nvPr/>
          </p:nvSpPr>
          <p:spPr>
            <a:xfrm>
              <a:off x="3437450" y="2180700"/>
              <a:ext cx="62425" cy="53350"/>
            </a:xfrm>
            <a:custGeom>
              <a:avLst/>
              <a:gdLst/>
              <a:ahLst/>
              <a:cxnLst/>
              <a:rect l="l" t="t" r="r" b="b"/>
              <a:pathLst>
                <a:path w="2497" h="2134" extrusionOk="0">
                  <a:moveTo>
                    <a:pt x="1074" y="1"/>
                  </a:moveTo>
                  <a:cubicBezTo>
                    <a:pt x="480" y="1"/>
                    <a:pt x="9" y="480"/>
                    <a:pt x="1" y="1066"/>
                  </a:cubicBezTo>
                  <a:cubicBezTo>
                    <a:pt x="1" y="1709"/>
                    <a:pt x="530" y="2133"/>
                    <a:pt x="1078" y="2133"/>
                  </a:cubicBezTo>
                  <a:cubicBezTo>
                    <a:pt x="1340" y="2133"/>
                    <a:pt x="1606" y="2037"/>
                    <a:pt x="1822"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69"/>
            <p:cNvSpPr/>
            <p:nvPr/>
          </p:nvSpPr>
          <p:spPr>
            <a:xfrm>
              <a:off x="3437450" y="2028275"/>
              <a:ext cx="62425" cy="53450"/>
            </a:xfrm>
            <a:custGeom>
              <a:avLst/>
              <a:gdLst/>
              <a:ahLst/>
              <a:cxnLst/>
              <a:rect l="l" t="t" r="r" b="b"/>
              <a:pathLst>
                <a:path w="2497" h="2138" extrusionOk="0">
                  <a:moveTo>
                    <a:pt x="1074" y="1"/>
                  </a:moveTo>
                  <a:cubicBezTo>
                    <a:pt x="480" y="1"/>
                    <a:pt x="9" y="480"/>
                    <a:pt x="1" y="1065"/>
                  </a:cubicBezTo>
                  <a:cubicBezTo>
                    <a:pt x="1" y="1709"/>
                    <a:pt x="530" y="2137"/>
                    <a:pt x="1078" y="2137"/>
                  </a:cubicBezTo>
                  <a:cubicBezTo>
                    <a:pt x="1340" y="2137"/>
                    <a:pt x="1606" y="2040"/>
                    <a:pt x="1822" y="1821"/>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69"/>
            <p:cNvSpPr/>
            <p:nvPr/>
          </p:nvSpPr>
          <p:spPr>
            <a:xfrm>
              <a:off x="3437450" y="1876050"/>
              <a:ext cx="62425" cy="53275"/>
            </a:xfrm>
            <a:custGeom>
              <a:avLst/>
              <a:gdLst/>
              <a:ahLst/>
              <a:cxnLst/>
              <a:rect l="l" t="t" r="r" b="b"/>
              <a:pathLst>
                <a:path w="2497" h="2131" extrusionOk="0">
                  <a:moveTo>
                    <a:pt x="1074" y="1"/>
                  </a:moveTo>
                  <a:cubicBezTo>
                    <a:pt x="480" y="1"/>
                    <a:pt x="9" y="472"/>
                    <a:pt x="1" y="1066"/>
                  </a:cubicBezTo>
                  <a:cubicBezTo>
                    <a:pt x="1" y="1707"/>
                    <a:pt x="527" y="2131"/>
                    <a:pt x="1073" y="2131"/>
                  </a:cubicBezTo>
                  <a:cubicBezTo>
                    <a:pt x="1337" y="2131"/>
                    <a:pt x="1605" y="2033"/>
                    <a:pt x="1822" y="1813"/>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69"/>
            <p:cNvSpPr/>
            <p:nvPr/>
          </p:nvSpPr>
          <p:spPr>
            <a:xfrm>
              <a:off x="3437450" y="1799850"/>
              <a:ext cx="62425" cy="53325"/>
            </a:xfrm>
            <a:custGeom>
              <a:avLst/>
              <a:gdLst/>
              <a:ahLst/>
              <a:cxnLst/>
              <a:rect l="l" t="t" r="r" b="b"/>
              <a:pathLst>
                <a:path w="2497" h="2133" extrusionOk="0">
                  <a:moveTo>
                    <a:pt x="1074" y="0"/>
                  </a:moveTo>
                  <a:cubicBezTo>
                    <a:pt x="480" y="0"/>
                    <a:pt x="9" y="480"/>
                    <a:pt x="1" y="1065"/>
                  </a:cubicBezTo>
                  <a:cubicBezTo>
                    <a:pt x="1" y="1709"/>
                    <a:pt x="530" y="2133"/>
                    <a:pt x="1078" y="2133"/>
                  </a:cubicBezTo>
                  <a:cubicBezTo>
                    <a:pt x="1340" y="2133"/>
                    <a:pt x="1606" y="2036"/>
                    <a:pt x="1822" y="1821"/>
                  </a:cubicBezTo>
                  <a:cubicBezTo>
                    <a:pt x="2496"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69"/>
            <p:cNvSpPr/>
            <p:nvPr/>
          </p:nvSpPr>
          <p:spPr>
            <a:xfrm>
              <a:off x="3437450" y="1723625"/>
              <a:ext cx="62425" cy="53350"/>
            </a:xfrm>
            <a:custGeom>
              <a:avLst/>
              <a:gdLst/>
              <a:ahLst/>
              <a:cxnLst/>
              <a:rect l="l" t="t" r="r" b="b"/>
              <a:pathLst>
                <a:path w="2497" h="2134" extrusionOk="0">
                  <a:moveTo>
                    <a:pt x="1074" y="1"/>
                  </a:moveTo>
                  <a:cubicBezTo>
                    <a:pt x="480" y="1"/>
                    <a:pt x="9" y="480"/>
                    <a:pt x="1" y="1065"/>
                  </a:cubicBezTo>
                  <a:cubicBezTo>
                    <a:pt x="1" y="1709"/>
                    <a:pt x="530" y="2133"/>
                    <a:pt x="1078" y="2133"/>
                  </a:cubicBezTo>
                  <a:cubicBezTo>
                    <a:pt x="1340" y="2133"/>
                    <a:pt x="1606" y="2037"/>
                    <a:pt x="1822"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860;p69"/>
            <p:cNvSpPr/>
            <p:nvPr/>
          </p:nvSpPr>
          <p:spPr>
            <a:xfrm>
              <a:off x="3361450" y="2333125"/>
              <a:ext cx="62200" cy="53450"/>
            </a:xfrm>
            <a:custGeom>
              <a:avLst/>
              <a:gdLst/>
              <a:ahLst/>
              <a:cxnLst/>
              <a:rect l="l" t="t" r="r" b="b"/>
              <a:pathLst>
                <a:path w="2488" h="2138" extrusionOk="0">
                  <a:moveTo>
                    <a:pt x="1065" y="1"/>
                  </a:moveTo>
                  <a:cubicBezTo>
                    <a:pt x="472" y="1"/>
                    <a:pt x="0" y="480"/>
                    <a:pt x="0" y="1066"/>
                  </a:cubicBezTo>
                  <a:cubicBezTo>
                    <a:pt x="0" y="1709"/>
                    <a:pt x="525" y="2137"/>
                    <a:pt x="1072" y="2137"/>
                  </a:cubicBezTo>
                  <a:cubicBezTo>
                    <a:pt x="1332" y="2137"/>
                    <a:pt x="1598" y="2040"/>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861;p69"/>
            <p:cNvSpPr/>
            <p:nvPr/>
          </p:nvSpPr>
          <p:spPr>
            <a:xfrm>
              <a:off x="3361450" y="2256925"/>
              <a:ext cx="62350" cy="53425"/>
            </a:xfrm>
            <a:custGeom>
              <a:avLst/>
              <a:gdLst/>
              <a:ahLst/>
              <a:cxnLst/>
              <a:rect l="l" t="t" r="r" b="b"/>
              <a:pathLst>
                <a:path w="2494" h="2137" extrusionOk="0">
                  <a:moveTo>
                    <a:pt x="1075" y="0"/>
                  </a:moveTo>
                  <a:cubicBezTo>
                    <a:pt x="1072" y="0"/>
                    <a:pt x="1069" y="0"/>
                    <a:pt x="1065" y="0"/>
                  </a:cubicBezTo>
                  <a:cubicBezTo>
                    <a:pt x="472" y="0"/>
                    <a:pt x="0" y="480"/>
                    <a:pt x="0" y="1065"/>
                  </a:cubicBezTo>
                  <a:cubicBezTo>
                    <a:pt x="0" y="1709"/>
                    <a:pt x="525" y="2137"/>
                    <a:pt x="1074" y="2137"/>
                  </a:cubicBezTo>
                  <a:cubicBezTo>
                    <a:pt x="1336" y="2137"/>
                    <a:pt x="1603" y="2039"/>
                    <a:pt x="1821" y="1821"/>
                  </a:cubicBezTo>
                  <a:cubicBezTo>
                    <a:pt x="2494" y="1149"/>
                    <a:pt x="2020" y="0"/>
                    <a:pt x="107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862;p69"/>
            <p:cNvSpPr/>
            <p:nvPr/>
          </p:nvSpPr>
          <p:spPr>
            <a:xfrm>
              <a:off x="3361450" y="2180700"/>
              <a:ext cx="62200" cy="53350"/>
            </a:xfrm>
            <a:custGeom>
              <a:avLst/>
              <a:gdLst/>
              <a:ahLst/>
              <a:cxnLst/>
              <a:rect l="l" t="t" r="r" b="b"/>
              <a:pathLst>
                <a:path w="2488" h="2134" extrusionOk="0">
                  <a:moveTo>
                    <a:pt x="1065" y="1"/>
                  </a:moveTo>
                  <a:cubicBezTo>
                    <a:pt x="472" y="1"/>
                    <a:pt x="0" y="480"/>
                    <a:pt x="0" y="1066"/>
                  </a:cubicBezTo>
                  <a:cubicBezTo>
                    <a:pt x="0" y="1709"/>
                    <a:pt x="526" y="2133"/>
                    <a:pt x="1072" y="2133"/>
                  </a:cubicBezTo>
                  <a:cubicBezTo>
                    <a:pt x="1332" y="2133"/>
                    <a:pt x="1598" y="2037"/>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863;p69"/>
            <p:cNvSpPr/>
            <p:nvPr/>
          </p:nvSpPr>
          <p:spPr>
            <a:xfrm>
              <a:off x="3361450" y="1799850"/>
              <a:ext cx="62200" cy="53325"/>
            </a:xfrm>
            <a:custGeom>
              <a:avLst/>
              <a:gdLst/>
              <a:ahLst/>
              <a:cxnLst/>
              <a:rect l="l" t="t" r="r" b="b"/>
              <a:pathLst>
                <a:path w="2488" h="2133" extrusionOk="0">
                  <a:moveTo>
                    <a:pt x="1065" y="0"/>
                  </a:moveTo>
                  <a:cubicBezTo>
                    <a:pt x="472" y="0"/>
                    <a:pt x="0" y="480"/>
                    <a:pt x="0" y="1065"/>
                  </a:cubicBezTo>
                  <a:cubicBezTo>
                    <a:pt x="0" y="1709"/>
                    <a:pt x="526" y="2133"/>
                    <a:pt x="1072" y="2133"/>
                  </a:cubicBezTo>
                  <a:cubicBezTo>
                    <a:pt x="1332" y="2133"/>
                    <a:pt x="1598" y="2036"/>
                    <a:pt x="1813"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1864;p69"/>
            <p:cNvSpPr/>
            <p:nvPr/>
          </p:nvSpPr>
          <p:spPr>
            <a:xfrm>
              <a:off x="3285225" y="1876050"/>
              <a:ext cx="62225" cy="53275"/>
            </a:xfrm>
            <a:custGeom>
              <a:avLst/>
              <a:gdLst/>
              <a:ahLst/>
              <a:cxnLst/>
              <a:rect l="l" t="t" r="r" b="b"/>
              <a:pathLst>
                <a:path w="2489" h="2131" extrusionOk="0">
                  <a:moveTo>
                    <a:pt x="1066" y="1"/>
                  </a:moveTo>
                  <a:cubicBezTo>
                    <a:pt x="480" y="1"/>
                    <a:pt x="1" y="472"/>
                    <a:pt x="1" y="1066"/>
                  </a:cubicBezTo>
                  <a:cubicBezTo>
                    <a:pt x="1" y="1707"/>
                    <a:pt x="523" y="2131"/>
                    <a:pt x="1070" y="2131"/>
                  </a:cubicBezTo>
                  <a:cubicBezTo>
                    <a:pt x="1333" y="2131"/>
                    <a:pt x="1602" y="2033"/>
                    <a:pt x="1822" y="1813"/>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1865;p69"/>
            <p:cNvSpPr/>
            <p:nvPr/>
          </p:nvSpPr>
          <p:spPr>
            <a:xfrm>
              <a:off x="3132800" y="1647400"/>
              <a:ext cx="62425" cy="53450"/>
            </a:xfrm>
            <a:custGeom>
              <a:avLst/>
              <a:gdLst/>
              <a:ahLst/>
              <a:cxnLst/>
              <a:rect l="l" t="t" r="r" b="b"/>
              <a:pathLst>
                <a:path w="2497" h="2138" extrusionOk="0">
                  <a:moveTo>
                    <a:pt x="1066" y="1"/>
                  </a:moveTo>
                  <a:cubicBezTo>
                    <a:pt x="480" y="1"/>
                    <a:pt x="1" y="481"/>
                    <a:pt x="1" y="1066"/>
                  </a:cubicBezTo>
                  <a:cubicBezTo>
                    <a:pt x="1" y="1710"/>
                    <a:pt x="526" y="2138"/>
                    <a:pt x="1074" y="2138"/>
                  </a:cubicBezTo>
                  <a:cubicBezTo>
                    <a:pt x="1336" y="2138"/>
                    <a:pt x="1604" y="2040"/>
                    <a:pt x="1822" y="1822"/>
                  </a:cubicBezTo>
                  <a:cubicBezTo>
                    <a:pt x="2496"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1866;p69"/>
            <p:cNvSpPr/>
            <p:nvPr/>
          </p:nvSpPr>
          <p:spPr>
            <a:xfrm>
              <a:off x="3056800" y="1723625"/>
              <a:ext cx="62200" cy="53350"/>
            </a:xfrm>
            <a:custGeom>
              <a:avLst/>
              <a:gdLst/>
              <a:ahLst/>
              <a:cxnLst/>
              <a:rect l="l" t="t" r="r" b="b"/>
              <a:pathLst>
                <a:path w="2488" h="2134" extrusionOk="0">
                  <a:moveTo>
                    <a:pt x="1065" y="1"/>
                  </a:moveTo>
                  <a:cubicBezTo>
                    <a:pt x="480" y="1"/>
                    <a:pt x="0" y="480"/>
                    <a:pt x="0" y="1065"/>
                  </a:cubicBezTo>
                  <a:cubicBezTo>
                    <a:pt x="0" y="1709"/>
                    <a:pt x="526"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867;p69"/>
            <p:cNvSpPr/>
            <p:nvPr/>
          </p:nvSpPr>
          <p:spPr>
            <a:xfrm>
              <a:off x="3056800" y="1647400"/>
              <a:ext cx="62200" cy="53450"/>
            </a:xfrm>
            <a:custGeom>
              <a:avLst/>
              <a:gdLst/>
              <a:ahLst/>
              <a:cxnLst/>
              <a:rect l="l" t="t" r="r" b="b"/>
              <a:pathLst>
                <a:path w="2488" h="2138" extrusionOk="0">
                  <a:moveTo>
                    <a:pt x="1065" y="1"/>
                  </a:moveTo>
                  <a:cubicBezTo>
                    <a:pt x="480" y="1"/>
                    <a:pt x="0" y="481"/>
                    <a:pt x="0" y="1066"/>
                  </a:cubicBezTo>
                  <a:cubicBezTo>
                    <a:pt x="0" y="1710"/>
                    <a:pt x="525" y="2138"/>
                    <a:pt x="1074" y="2138"/>
                  </a:cubicBezTo>
                  <a:cubicBezTo>
                    <a:pt x="1336" y="2138"/>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69"/>
            <p:cNvSpPr/>
            <p:nvPr/>
          </p:nvSpPr>
          <p:spPr>
            <a:xfrm>
              <a:off x="2980575" y="1723625"/>
              <a:ext cx="62225" cy="53350"/>
            </a:xfrm>
            <a:custGeom>
              <a:avLst/>
              <a:gdLst/>
              <a:ahLst/>
              <a:cxnLst/>
              <a:rect l="l" t="t" r="r" b="b"/>
              <a:pathLst>
                <a:path w="2489" h="2134" extrusionOk="0">
                  <a:moveTo>
                    <a:pt x="1066" y="1"/>
                  </a:moveTo>
                  <a:cubicBezTo>
                    <a:pt x="480" y="1"/>
                    <a:pt x="1" y="480"/>
                    <a:pt x="1" y="1065"/>
                  </a:cubicBezTo>
                  <a:cubicBezTo>
                    <a:pt x="1" y="1709"/>
                    <a:pt x="526" y="2133"/>
                    <a:pt x="1075" y="2133"/>
                  </a:cubicBezTo>
                  <a:cubicBezTo>
                    <a:pt x="1337"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1869;p69"/>
            <p:cNvSpPr/>
            <p:nvPr/>
          </p:nvSpPr>
          <p:spPr>
            <a:xfrm>
              <a:off x="2980575" y="1647400"/>
              <a:ext cx="62225" cy="53450"/>
            </a:xfrm>
            <a:custGeom>
              <a:avLst/>
              <a:gdLst/>
              <a:ahLst/>
              <a:cxnLst/>
              <a:rect l="l" t="t" r="r" b="b"/>
              <a:pathLst>
                <a:path w="2489" h="2138" extrusionOk="0">
                  <a:moveTo>
                    <a:pt x="1066" y="1"/>
                  </a:moveTo>
                  <a:cubicBezTo>
                    <a:pt x="480" y="9"/>
                    <a:pt x="1" y="481"/>
                    <a:pt x="1" y="1066"/>
                  </a:cubicBezTo>
                  <a:cubicBezTo>
                    <a:pt x="1" y="1710"/>
                    <a:pt x="526" y="2138"/>
                    <a:pt x="1075" y="2138"/>
                  </a:cubicBezTo>
                  <a:cubicBezTo>
                    <a:pt x="1336" y="2138"/>
                    <a:pt x="1604"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1870;p69"/>
            <p:cNvSpPr/>
            <p:nvPr/>
          </p:nvSpPr>
          <p:spPr>
            <a:xfrm>
              <a:off x="2980575" y="1342750"/>
              <a:ext cx="62225" cy="53450"/>
            </a:xfrm>
            <a:custGeom>
              <a:avLst/>
              <a:gdLst/>
              <a:ahLst/>
              <a:cxnLst/>
              <a:rect l="l" t="t" r="r" b="b"/>
              <a:pathLst>
                <a:path w="2489" h="2138" extrusionOk="0">
                  <a:moveTo>
                    <a:pt x="1066" y="1"/>
                  </a:moveTo>
                  <a:cubicBezTo>
                    <a:pt x="480" y="1"/>
                    <a:pt x="1" y="481"/>
                    <a:pt x="1" y="1066"/>
                  </a:cubicBezTo>
                  <a:cubicBezTo>
                    <a:pt x="1" y="1710"/>
                    <a:pt x="526" y="2138"/>
                    <a:pt x="1075" y="2138"/>
                  </a:cubicBezTo>
                  <a:cubicBezTo>
                    <a:pt x="1336" y="2138"/>
                    <a:pt x="1604"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1871;p69"/>
            <p:cNvSpPr/>
            <p:nvPr/>
          </p:nvSpPr>
          <p:spPr>
            <a:xfrm>
              <a:off x="2980575" y="1266550"/>
              <a:ext cx="62225" cy="53450"/>
            </a:xfrm>
            <a:custGeom>
              <a:avLst/>
              <a:gdLst/>
              <a:ahLst/>
              <a:cxnLst/>
              <a:rect l="l" t="t" r="r" b="b"/>
              <a:pathLst>
                <a:path w="2489" h="2138" extrusionOk="0">
                  <a:moveTo>
                    <a:pt x="1066" y="0"/>
                  </a:moveTo>
                  <a:cubicBezTo>
                    <a:pt x="480" y="9"/>
                    <a:pt x="1" y="480"/>
                    <a:pt x="1" y="1074"/>
                  </a:cubicBezTo>
                  <a:cubicBezTo>
                    <a:pt x="1" y="1711"/>
                    <a:pt x="525" y="2137"/>
                    <a:pt x="1073" y="2137"/>
                  </a:cubicBezTo>
                  <a:cubicBezTo>
                    <a:pt x="1336" y="2137"/>
                    <a:pt x="1603" y="2040"/>
                    <a:pt x="1822" y="1821"/>
                  </a:cubicBezTo>
                  <a:cubicBezTo>
                    <a:pt x="2488" y="1155"/>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872;p69"/>
            <p:cNvSpPr/>
            <p:nvPr/>
          </p:nvSpPr>
          <p:spPr>
            <a:xfrm>
              <a:off x="2980575" y="1190550"/>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7"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1873;p69"/>
            <p:cNvSpPr/>
            <p:nvPr/>
          </p:nvSpPr>
          <p:spPr>
            <a:xfrm>
              <a:off x="2980575" y="1114325"/>
              <a:ext cx="62225" cy="53350"/>
            </a:xfrm>
            <a:custGeom>
              <a:avLst/>
              <a:gdLst/>
              <a:ahLst/>
              <a:cxnLst/>
              <a:rect l="l" t="t" r="r" b="b"/>
              <a:pathLst>
                <a:path w="2489" h="2134" extrusionOk="0">
                  <a:moveTo>
                    <a:pt x="1066" y="1"/>
                  </a:moveTo>
                  <a:cubicBezTo>
                    <a:pt x="480" y="1"/>
                    <a:pt x="1" y="480"/>
                    <a:pt x="1" y="1065"/>
                  </a:cubicBezTo>
                  <a:cubicBezTo>
                    <a:pt x="1" y="1709"/>
                    <a:pt x="526" y="2133"/>
                    <a:pt x="1075" y="2133"/>
                  </a:cubicBezTo>
                  <a:cubicBezTo>
                    <a:pt x="1337"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1874;p69"/>
            <p:cNvSpPr/>
            <p:nvPr/>
          </p:nvSpPr>
          <p:spPr>
            <a:xfrm>
              <a:off x="2904375" y="1495200"/>
              <a:ext cx="62200" cy="53325"/>
            </a:xfrm>
            <a:custGeom>
              <a:avLst/>
              <a:gdLst/>
              <a:ahLst/>
              <a:cxnLst/>
              <a:rect l="l" t="t" r="r" b="b"/>
              <a:pathLst>
                <a:path w="2488" h="2133"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1875;p69"/>
            <p:cNvSpPr/>
            <p:nvPr/>
          </p:nvSpPr>
          <p:spPr>
            <a:xfrm>
              <a:off x="2904375" y="1418975"/>
              <a:ext cx="62200" cy="53350"/>
            </a:xfrm>
            <a:custGeom>
              <a:avLst/>
              <a:gdLst/>
              <a:ahLst/>
              <a:cxnLst/>
              <a:rect l="l" t="t" r="r" b="b"/>
              <a:pathLst>
                <a:path w="2488" h="2134" extrusionOk="0">
                  <a:moveTo>
                    <a:pt x="1065" y="1"/>
                  </a:moveTo>
                  <a:cubicBezTo>
                    <a:pt x="480" y="1"/>
                    <a:pt x="0" y="480"/>
                    <a:pt x="0" y="1065"/>
                  </a:cubicBezTo>
                  <a:cubicBezTo>
                    <a:pt x="0" y="1709"/>
                    <a:pt x="525"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 name="Google Shape;1876;p69"/>
            <p:cNvSpPr/>
            <p:nvPr/>
          </p:nvSpPr>
          <p:spPr>
            <a:xfrm>
              <a:off x="2904375" y="1342750"/>
              <a:ext cx="62200" cy="53450"/>
            </a:xfrm>
            <a:custGeom>
              <a:avLst/>
              <a:gdLst/>
              <a:ahLst/>
              <a:cxnLst/>
              <a:rect l="l" t="t" r="r" b="b"/>
              <a:pathLst>
                <a:path w="2488" h="2138" extrusionOk="0">
                  <a:moveTo>
                    <a:pt x="1065" y="1"/>
                  </a:moveTo>
                  <a:cubicBezTo>
                    <a:pt x="480" y="1"/>
                    <a:pt x="0" y="481"/>
                    <a:pt x="0" y="1066"/>
                  </a:cubicBezTo>
                  <a:cubicBezTo>
                    <a:pt x="0" y="1710"/>
                    <a:pt x="525" y="2138"/>
                    <a:pt x="1074" y="2138"/>
                  </a:cubicBezTo>
                  <a:cubicBezTo>
                    <a:pt x="1336" y="2138"/>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1877;p69"/>
            <p:cNvSpPr/>
            <p:nvPr/>
          </p:nvSpPr>
          <p:spPr>
            <a:xfrm>
              <a:off x="2904375" y="1266550"/>
              <a:ext cx="62200" cy="53450"/>
            </a:xfrm>
            <a:custGeom>
              <a:avLst/>
              <a:gdLst/>
              <a:ahLst/>
              <a:cxnLst/>
              <a:rect l="l" t="t" r="r" b="b"/>
              <a:pathLst>
                <a:path w="2488" h="2138" extrusionOk="0">
                  <a:moveTo>
                    <a:pt x="1065" y="0"/>
                  </a:moveTo>
                  <a:cubicBezTo>
                    <a:pt x="480" y="9"/>
                    <a:pt x="0" y="480"/>
                    <a:pt x="0" y="1074"/>
                  </a:cubicBezTo>
                  <a:cubicBezTo>
                    <a:pt x="0" y="1711"/>
                    <a:pt x="525" y="2137"/>
                    <a:pt x="1073" y="2137"/>
                  </a:cubicBezTo>
                  <a:cubicBezTo>
                    <a:pt x="1335" y="2137"/>
                    <a:pt x="1603" y="2040"/>
                    <a:pt x="1821" y="1821"/>
                  </a:cubicBezTo>
                  <a:cubicBezTo>
                    <a:pt x="2488" y="1155"/>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1878;p69"/>
            <p:cNvSpPr/>
            <p:nvPr/>
          </p:nvSpPr>
          <p:spPr>
            <a:xfrm>
              <a:off x="2904375" y="1190550"/>
              <a:ext cx="62200" cy="53325"/>
            </a:xfrm>
            <a:custGeom>
              <a:avLst/>
              <a:gdLst/>
              <a:ahLst/>
              <a:cxnLst/>
              <a:rect l="l" t="t" r="r" b="b"/>
              <a:pathLst>
                <a:path w="2488" h="2133"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1879;p69"/>
            <p:cNvSpPr/>
            <p:nvPr/>
          </p:nvSpPr>
          <p:spPr>
            <a:xfrm>
              <a:off x="2904375" y="1114325"/>
              <a:ext cx="62200" cy="53350"/>
            </a:xfrm>
            <a:custGeom>
              <a:avLst/>
              <a:gdLst/>
              <a:ahLst/>
              <a:cxnLst/>
              <a:rect l="l" t="t" r="r" b="b"/>
              <a:pathLst>
                <a:path w="2488" h="2134" extrusionOk="0">
                  <a:moveTo>
                    <a:pt x="1065" y="1"/>
                  </a:moveTo>
                  <a:cubicBezTo>
                    <a:pt x="480" y="1"/>
                    <a:pt x="0" y="480"/>
                    <a:pt x="0" y="1065"/>
                  </a:cubicBezTo>
                  <a:cubicBezTo>
                    <a:pt x="0" y="1709"/>
                    <a:pt x="525"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 name="Google Shape;1880;p69"/>
            <p:cNvSpPr/>
            <p:nvPr/>
          </p:nvSpPr>
          <p:spPr>
            <a:xfrm>
              <a:off x="2904375" y="1038125"/>
              <a:ext cx="62200" cy="53325"/>
            </a:xfrm>
            <a:custGeom>
              <a:avLst/>
              <a:gdLst/>
              <a:ahLst/>
              <a:cxnLst/>
              <a:rect l="l" t="t" r="r" b="b"/>
              <a:pathLst>
                <a:path w="2488" h="2133"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 name="Google Shape;1881;p69"/>
            <p:cNvSpPr/>
            <p:nvPr/>
          </p:nvSpPr>
          <p:spPr>
            <a:xfrm>
              <a:off x="2828150" y="1571400"/>
              <a:ext cx="62150" cy="53250"/>
            </a:xfrm>
            <a:custGeom>
              <a:avLst/>
              <a:gdLst/>
              <a:ahLst/>
              <a:cxnLst/>
              <a:rect l="l" t="t" r="r" b="b"/>
              <a:pathLst>
                <a:path w="2486" h="2130" extrusionOk="0">
                  <a:moveTo>
                    <a:pt x="1076" y="1"/>
                  </a:moveTo>
                  <a:cubicBezTo>
                    <a:pt x="1072" y="1"/>
                    <a:pt x="1069" y="1"/>
                    <a:pt x="1066" y="1"/>
                  </a:cubicBezTo>
                  <a:cubicBezTo>
                    <a:pt x="480" y="1"/>
                    <a:pt x="1" y="472"/>
                    <a:pt x="1" y="1066"/>
                  </a:cubicBezTo>
                  <a:cubicBezTo>
                    <a:pt x="1" y="1703"/>
                    <a:pt x="525" y="2129"/>
                    <a:pt x="1073" y="2129"/>
                  </a:cubicBezTo>
                  <a:cubicBezTo>
                    <a:pt x="1336" y="2129"/>
                    <a:pt x="1603" y="2032"/>
                    <a:pt x="1822" y="1813"/>
                  </a:cubicBezTo>
                  <a:cubicBezTo>
                    <a:pt x="2486" y="1149"/>
                    <a:pt x="2020" y="1"/>
                    <a:pt x="107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 name="Google Shape;1882;p69"/>
            <p:cNvSpPr/>
            <p:nvPr/>
          </p:nvSpPr>
          <p:spPr>
            <a:xfrm>
              <a:off x="2828150" y="1495200"/>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6"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1883;p69"/>
            <p:cNvSpPr/>
            <p:nvPr/>
          </p:nvSpPr>
          <p:spPr>
            <a:xfrm>
              <a:off x="2828150" y="1418975"/>
              <a:ext cx="62225" cy="53350"/>
            </a:xfrm>
            <a:custGeom>
              <a:avLst/>
              <a:gdLst/>
              <a:ahLst/>
              <a:cxnLst/>
              <a:rect l="l" t="t" r="r" b="b"/>
              <a:pathLst>
                <a:path w="2489" h="2134" extrusionOk="0">
                  <a:moveTo>
                    <a:pt x="1066" y="1"/>
                  </a:moveTo>
                  <a:cubicBezTo>
                    <a:pt x="480" y="1"/>
                    <a:pt x="1" y="480"/>
                    <a:pt x="1" y="1065"/>
                  </a:cubicBezTo>
                  <a:cubicBezTo>
                    <a:pt x="1" y="1709"/>
                    <a:pt x="526" y="2133"/>
                    <a:pt x="1075" y="2133"/>
                  </a:cubicBezTo>
                  <a:cubicBezTo>
                    <a:pt x="1336"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 name="Google Shape;1884;p69"/>
            <p:cNvSpPr/>
            <p:nvPr/>
          </p:nvSpPr>
          <p:spPr>
            <a:xfrm>
              <a:off x="2828150" y="1342750"/>
              <a:ext cx="62225" cy="53450"/>
            </a:xfrm>
            <a:custGeom>
              <a:avLst/>
              <a:gdLst/>
              <a:ahLst/>
              <a:cxnLst/>
              <a:rect l="l" t="t" r="r" b="b"/>
              <a:pathLst>
                <a:path w="2489" h="2138" extrusionOk="0">
                  <a:moveTo>
                    <a:pt x="1066" y="1"/>
                  </a:moveTo>
                  <a:cubicBezTo>
                    <a:pt x="480" y="1"/>
                    <a:pt x="1" y="481"/>
                    <a:pt x="1" y="1066"/>
                  </a:cubicBezTo>
                  <a:cubicBezTo>
                    <a:pt x="1" y="1710"/>
                    <a:pt x="526" y="2138"/>
                    <a:pt x="1074" y="2138"/>
                  </a:cubicBezTo>
                  <a:cubicBezTo>
                    <a:pt x="1336" y="2138"/>
                    <a:pt x="1604"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 name="Google Shape;1885;p69"/>
            <p:cNvSpPr/>
            <p:nvPr/>
          </p:nvSpPr>
          <p:spPr>
            <a:xfrm>
              <a:off x="2828150" y="1266550"/>
              <a:ext cx="62225" cy="53450"/>
            </a:xfrm>
            <a:custGeom>
              <a:avLst/>
              <a:gdLst/>
              <a:ahLst/>
              <a:cxnLst/>
              <a:rect l="l" t="t" r="r" b="b"/>
              <a:pathLst>
                <a:path w="2489" h="2138" extrusionOk="0">
                  <a:moveTo>
                    <a:pt x="1066" y="0"/>
                  </a:moveTo>
                  <a:cubicBezTo>
                    <a:pt x="480" y="9"/>
                    <a:pt x="1" y="480"/>
                    <a:pt x="1" y="1074"/>
                  </a:cubicBezTo>
                  <a:cubicBezTo>
                    <a:pt x="1" y="1711"/>
                    <a:pt x="525" y="2137"/>
                    <a:pt x="1073" y="2137"/>
                  </a:cubicBezTo>
                  <a:cubicBezTo>
                    <a:pt x="1336" y="2137"/>
                    <a:pt x="1603" y="2040"/>
                    <a:pt x="1822" y="1821"/>
                  </a:cubicBezTo>
                  <a:cubicBezTo>
                    <a:pt x="2488" y="1155"/>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 name="Google Shape;1886;p69"/>
            <p:cNvSpPr/>
            <p:nvPr/>
          </p:nvSpPr>
          <p:spPr>
            <a:xfrm>
              <a:off x="2828150" y="1190550"/>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6"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 name="Google Shape;1887;p69"/>
            <p:cNvSpPr/>
            <p:nvPr/>
          </p:nvSpPr>
          <p:spPr>
            <a:xfrm>
              <a:off x="2828150" y="1114325"/>
              <a:ext cx="62225" cy="53350"/>
            </a:xfrm>
            <a:custGeom>
              <a:avLst/>
              <a:gdLst/>
              <a:ahLst/>
              <a:cxnLst/>
              <a:rect l="l" t="t" r="r" b="b"/>
              <a:pathLst>
                <a:path w="2489" h="2134" extrusionOk="0">
                  <a:moveTo>
                    <a:pt x="1066" y="1"/>
                  </a:moveTo>
                  <a:cubicBezTo>
                    <a:pt x="480" y="1"/>
                    <a:pt x="1" y="480"/>
                    <a:pt x="1" y="1065"/>
                  </a:cubicBezTo>
                  <a:cubicBezTo>
                    <a:pt x="1" y="1709"/>
                    <a:pt x="526" y="2133"/>
                    <a:pt x="1075" y="2133"/>
                  </a:cubicBezTo>
                  <a:cubicBezTo>
                    <a:pt x="1336"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 name="Google Shape;1888;p69"/>
            <p:cNvSpPr/>
            <p:nvPr/>
          </p:nvSpPr>
          <p:spPr>
            <a:xfrm>
              <a:off x="2828150" y="1038125"/>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6"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 name="Google Shape;1889;p69"/>
            <p:cNvSpPr/>
            <p:nvPr/>
          </p:nvSpPr>
          <p:spPr>
            <a:xfrm>
              <a:off x="2751950" y="1571400"/>
              <a:ext cx="62200" cy="53250"/>
            </a:xfrm>
            <a:custGeom>
              <a:avLst/>
              <a:gdLst/>
              <a:ahLst/>
              <a:cxnLst/>
              <a:rect l="l" t="t" r="r" b="b"/>
              <a:pathLst>
                <a:path w="2488" h="2130" extrusionOk="0">
                  <a:moveTo>
                    <a:pt x="1065" y="1"/>
                  </a:moveTo>
                  <a:cubicBezTo>
                    <a:pt x="480" y="1"/>
                    <a:pt x="0" y="472"/>
                    <a:pt x="0" y="1066"/>
                  </a:cubicBezTo>
                  <a:cubicBezTo>
                    <a:pt x="0" y="1703"/>
                    <a:pt x="525" y="2129"/>
                    <a:pt x="1073" y="2129"/>
                  </a:cubicBezTo>
                  <a:cubicBezTo>
                    <a:pt x="1335" y="2129"/>
                    <a:pt x="1603" y="2032"/>
                    <a:pt x="1821"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 name="Google Shape;1890;p69"/>
            <p:cNvSpPr/>
            <p:nvPr/>
          </p:nvSpPr>
          <p:spPr>
            <a:xfrm>
              <a:off x="2751950" y="1495200"/>
              <a:ext cx="62200" cy="53325"/>
            </a:xfrm>
            <a:custGeom>
              <a:avLst/>
              <a:gdLst/>
              <a:ahLst/>
              <a:cxnLst/>
              <a:rect l="l" t="t" r="r" b="b"/>
              <a:pathLst>
                <a:path w="2488" h="2133"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 name="Google Shape;1891;p69"/>
            <p:cNvSpPr/>
            <p:nvPr/>
          </p:nvSpPr>
          <p:spPr>
            <a:xfrm>
              <a:off x="2751950" y="1418975"/>
              <a:ext cx="62200" cy="53350"/>
            </a:xfrm>
            <a:custGeom>
              <a:avLst/>
              <a:gdLst/>
              <a:ahLst/>
              <a:cxnLst/>
              <a:rect l="l" t="t" r="r" b="b"/>
              <a:pathLst>
                <a:path w="2488" h="2134" extrusionOk="0">
                  <a:moveTo>
                    <a:pt x="1065" y="1"/>
                  </a:moveTo>
                  <a:cubicBezTo>
                    <a:pt x="480" y="1"/>
                    <a:pt x="0" y="480"/>
                    <a:pt x="0" y="1065"/>
                  </a:cubicBezTo>
                  <a:cubicBezTo>
                    <a:pt x="0" y="1709"/>
                    <a:pt x="525"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 name="Google Shape;1892;p69"/>
            <p:cNvSpPr/>
            <p:nvPr/>
          </p:nvSpPr>
          <p:spPr>
            <a:xfrm>
              <a:off x="2751950" y="1342750"/>
              <a:ext cx="62200" cy="53450"/>
            </a:xfrm>
            <a:custGeom>
              <a:avLst/>
              <a:gdLst/>
              <a:ahLst/>
              <a:cxnLst/>
              <a:rect l="l" t="t" r="r" b="b"/>
              <a:pathLst>
                <a:path w="2488" h="2138" extrusionOk="0">
                  <a:moveTo>
                    <a:pt x="1065" y="1"/>
                  </a:moveTo>
                  <a:cubicBezTo>
                    <a:pt x="480" y="1"/>
                    <a:pt x="0" y="481"/>
                    <a:pt x="0" y="1066"/>
                  </a:cubicBezTo>
                  <a:cubicBezTo>
                    <a:pt x="0" y="1710"/>
                    <a:pt x="525" y="2138"/>
                    <a:pt x="1074" y="2138"/>
                  </a:cubicBezTo>
                  <a:cubicBezTo>
                    <a:pt x="1336" y="2138"/>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 name="Google Shape;1893;p69"/>
            <p:cNvSpPr/>
            <p:nvPr/>
          </p:nvSpPr>
          <p:spPr>
            <a:xfrm>
              <a:off x="2751950" y="1266550"/>
              <a:ext cx="62200" cy="53450"/>
            </a:xfrm>
            <a:custGeom>
              <a:avLst/>
              <a:gdLst/>
              <a:ahLst/>
              <a:cxnLst/>
              <a:rect l="l" t="t" r="r" b="b"/>
              <a:pathLst>
                <a:path w="2488" h="2138" extrusionOk="0">
                  <a:moveTo>
                    <a:pt x="1065" y="0"/>
                  </a:moveTo>
                  <a:cubicBezTo>
                    <a:pt x="480" y="9"/>
                    <a:pt x="0" y="480"/>
                    <a:pt x="0" y="1074"/>
                  </a:cubicBezTo>
                  <a:cubicBezTo>
                    <a:pt x="0" y="1711"/>
                    <a:pt x="525" y="2137"/>
                    <a:pt x="1073" y="2137"/>
                  </a:cubicBezTo>
                  <a:cubicBezTo>
                    <a:pt x="1335" y="2137"/>
                    <a:pt x="1603" y="2040"/>
                    <a:pt x="1821" y="1821"/>
                  </a:cubicBezTo>
                  <a:cubicBezTo>
                    <a:pt x="2488" y="1155"/>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 name="Google Shape;1894;p69"/>
            <p:cNvSpPr/>
            <p:nvPr/>
          </p:nvSpPr>
          <p:spPr>
            <a:xfrm>
              <a:off x="2751950" y="1190550"/>
              <a:ext cx="62200" cy="53325"/>
            </a:xfrm>
            <a:custGeom>
              <a:avLst/>
              <a:gdLst/>
              <a:ahLst/>
              <a:cxnLst/>
              <a:rect l="l" t="t" r="r" b="b"/>
              <a:pathLst>
                <a:path w="2488" h="2133"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 name="Google Shape;1895;p69"/>
            <p:cNvSpPr/>
            <p:nvPr/>
          </p:nvSpPr>
          <p:spPr>
            <a:xfrm>
              <a:off x="2751950" y="1114325"/>
              <a:ext cx="62200" cy="53350"/>
            </a:xfrm>
            <a:custGeom>
              <a:avLst/>
              <a:gdLst/>
              <a:ahLst/>
              <a:cxnLst/>
              <a:rect l="l" t="t" r="r" b="b"/>
              <a:pathLst>
                <a:path w="2488" h="2134" extrusionOk="0">
                  <a:moveTo>
                    <a:pt x="1065" y="1"/>
                  </a:moveTo>
                  <a:cubicBezTo>
                    <a:pt x="480" y="1"/>
                    <a:pt x="0" y="480"/>
                    <a:pt x="0" y="1065"/>
                  </a:cubicBezTo>
                  <a:cubicBezTo>
                    <a:pt x="0" y="1709"/>
                    <a:pt x="525"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 name="Google Shape;1896;p69"/>
            <p:cNvSpPr/>
            <p:nvPr/>
          </p:nvSpPr>
          <p:spPr>
            <a:xfrm>
              <a:off x="2751950" y="1038125"/>
              <a:ext cx="62200" cy="53325"/>
            </a:xfrm>
            <a:custGeom>
              <a:avLst/>
              <a:gdLst/>
              <a:ahLst/>
              <a:cxnLst/>
              <a:rect l="l" t="t" r="r" b="b"/>
              <a:pathLst>
                <a:path w="2488" h="2133"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 name="Google Shape;1897;p69"/>
            <p:cNvSpPr/>
            <p:nvPr/>
          </p:nvSpPr>
          <p:spPr>
            <a:xfrm>
              <a:off x="2675925" y="1571400"/>
              <a:ext cx="62225" cy="53250"/>
            </a:xfrm>
            <a:custGeom>
              <a:avLst/>
              <a:gdLst/>
              <a:ahLst/>
              <a:cxnLst/>
              <a:rect l="l" t="t" r="r" b="b"/>
              <a:pathLst>
                <a:path w="2489" h="2130" extrusionOk="0">
                  <a:moveTo>
                    <a:pt x="1066" y="1"/>
                  </a:moveTo>
                  <a:cubicBezTo>
                    <a:pt x="472" y="1"/>
                    <a:pt x="1" y="472"/>
                    <a:pt x="1" y="1066"/>
                  </a:cubicBezTo>
                  <a:cubicBezTo>
                    <a:pt x="1" y="1703"/>
                    <a:pt x="525" y="2129"/>
                    <a:pt x="1071" y="2129"/>
                  </a:cubicBezTo>
                  <a:cubicBezTo>
                    <a:pt x="1332" y="2129"/>
                    <a:pt x="1598" y="2032"/>
                    <a:pt x="1814" y="1813"/>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8" name="Google Shape;1898;p69"/>
            <p:cNvSpPr/>
            <p:nvPr/>
          </p:nvSpPr>
          <p:spPr>
            <a:xfrm>
              <a:off x="2675925" y="149520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4"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9" name="Google Shape;1899;p69"/>
            <p:cNvSpPr/>
            <p:nvPr/>
          </p:nvSpPr>
          <p:spPr>
            <a:xfrm>
              <a:off x="2675925" y="1418975"/>
              <a:ext cx="62225" cy="53350"/>
            </a:xfrm>
            <a:custGeom>
              <a:avLst/>
              <a:gdLst/>
              <a:ahLst/>
              <a:cxnLst/>
              <a:rect l="l" t="t" r="r" b="b"/>
              <a:pathLst>
                <a:path w="2489" h="2134" extrusionOk="0">
                  <a:moveTo>
                    <a:pt x="1066" y="1"/>
                  </a:moveTo>
                  <a:cubicBezTo>
                    <a:pt x="472" y="1"/>
                    <a:pt x="1" y="480"/>
                    <a:pt x="1" y="1065"/>
                  </a:cubicBezTo>
                  <a:cubicBezTo>
                    <a:pt x="1" y="1709"/>
                    <a:pt x="526" y="2133"/>
                    <a:pt x="1072" y="2133"/>
                  </a:cubicBezTo>
                  <a:cubicBezTo>
                    <a:pt x="1333" y="2133"/>
                    <a:pt x="1598" y="2037"/>
                    <a:pt x="1814"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0" name="Google Shape;1900;p69"/>
            <p:cNvSpPr/>
            <p:nvPr/>
          </p:nvSpPr>
          <p:spPr>
            <a:xfrm>
              <a:off x="2675925" y="1342750"/>
              <a:ext cx="62225" cy="53450"/>
            </a:xfrm>
            <a:custGeom>
              <a:avLst/>
              <a:gdLst/>
              <a:ahLst/>
              <a:cxnLst/>
              <a:rect l="l" t="t" r="r" b="b"/>
              <a:pathLst>
                <a:path w="2489" h="2138" extrusionOk="0">
                  <a:moveTo>
                    <a:pt x="1066" y="1"/>
                  </a:moveTo>
                  <a:cubicBezTo>
                    <a:pt x="472" y="1"/>
                    <a:pt x="1" y="481"/>
                    <a:pt x="1" y="1066"/>
                  </a:cubicBezTo>
                  <a:cubicBezTo>
                    <a:pt x="1" y="1710"/>
                    <a:pt x="526" y="2138"/>
                    <a:pt x="1072" y="2138"/>
                  </a:cubicBezTo>
                  <a:cubicBezTo>
                    <a:pt x="1333" y="2138"/>
                    <a:pt x="1598" y="2040"/>
                    <a:pt x="1814"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1901;p69"/>
            <p:cNvSpPr/>
            <p:nvPr/>
          </p:nvSpPr>
          <p:spPr>
            <a:xfrm>
              <a:off x="2675925" y="1266550"/>
              <a:ext cx="62225" cy="53450"/>
            </a:xfrm>
            <a:custGeom>
              <a:avLst/>
              <a:gdLst/>
              <a:ahLst/>
              <a:cxnLst/>
              <a:rect l="l" t="t" r="r" b="b"/>
              <a:pathLst>
                <a:path w="2489" h="2138" extrusionOk="0">
                  <a:moveTo>
                    <a:pt x="1066" y="0"/>
                  </a:moveTo>
                  <a:cubicBezTo>
                    <a:pt x="472" y="9"/>
                    <a:pt x="1" y="480"/>
                    <a:pt x="1" y="1074"/>
                  </a:cubicBezTo>
                  <a:cubicBezTo>
                    <a:pt x="1" y="1711"/>
                    <a:pt x="525" y="2137"/>
                    <a:pt x="1071" y="2137"/>
                  </a:cubicBezTo>
                  <a:cubicBezTo>
                    <a:pt x="1332" y="2137"/>
                    <a:pt x="1598" y="2040"/>
                    <a:pt x="1814" y="1821"/>
                  </a:cubicBezTo>
                  <a:cubicBezTo>
                    <a:pt x="2488" y="1155"/>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2" name="Google Shape;1902;p69"/>
            <p:cNvSpPr/>
            <p:nvPr/>
          </p:nvSpPr>
          <p:spPr>
            <a:xfrm>
              <a:off x="2675925" y="119055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4"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3" name="Google Shape;1903;p69"/>
            <p:cNvSpPr/>
            <p:nvPr/>
          </p:nvSpPr>
          <p:spPr>
            <a:xfrm>
              <a:off x="2675925" y="1114325"/>
              <a:ext cx="62225" cy="53350"/>
            </a:xfrm>
            <a:custGeom>
              <a:avLst/>
              <a:gdLst/>
              <a:ahLst/>
              <a:cxnLst/>
              <a:rect l="l" t="t" r="r" b="b"/>
              <a:pathLst>
                <a:path w="2489" h="2134" extrusionOk="0">
                  <a:moveTo>
                    <a:pt x="1066" y="1"/>
                  </a:moveTo>
                  <a:cubicBezTo>
                    <a:pt x="472" y="1"/>
                    <a:pt x="1" y="480"/>
                    <a:pt x="1" y="1065"/>
                  </a:cubicBezTo>
                  <a:cubicBezTo>
                    <a:pt x="1" y="1709"/>
                    <a:pt x="526" y="2133"/>
                    <a:pt x="1072" y="2133"/>
                  </a:cubicBezTo>
                  <a:cubicBezTo>
                    <a:pt x="1333" y="2133"/>
                    <a:pt x="1598" y="2037"/>
                    <a:pt x="1814"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4" name="Google Shape;1904;p69"/>
            <p:cNvSpPr/>
            <p:nvPr/>
          </p:nvSpPr>
          <p:spPr>
            <a:xfrm>
              <a:off x="2675925" y="1038125"/>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4"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 name="Google Shape;1905;p69"/>
            <p:cNvSpPr/>
            <p:nvPr/>
          </p:nvSpPr>
          <p:spPr>
            <a:xfrm>
              <a:off x="2599725" y="1647400"/>
              <a:ext cx="62200" cy="53450"/>
            </a:xfrm>
            <a:custGeom>
              <a:avLst/>
              <a:gdLst/>
              <a:ahLst/>
              <a:cxnLst/>
              <a:rect l="l" t="t" r="r" b="b"/>
              <a:pathLst>
                <a:path w="2488" h="2138" extrusionOk="0">
                  <a:moveTo>
                    <a:pt x="1065" y="1"/>
                  </a:moveTo>
                  <a:cubicBezTo>
                    <a:pt x="480" y="9"/>
                    <a:pt x="0" y="481"/>
                    <a:pt x="0" y="1066"/>
                  </a:cubicBezTo>
                  <a:cubicBezTo>
                    <a:pt x="0" y="1710"/>
                    <a:pt x="525" y="2138"/>
                    <a:pt x="1074" y="2138"/>
                  </a:cubicBezTo>
                  <a:cubicBezTo>
                    <a:pt x="1336" y="2138"/>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 name="Google Shape;1906;p69"/>
            <p:cNvSpPr/>
            <p:nvPr/>
          </p:nvSpPr>
          <p:spPr>
            <a:xfrm>
              <a:off x="2599725" y="1571400"/>
              <a:ext cx="62200" cy="53250"/>
            </a:xfrm>
            <a:custGeom>
              <a:avLst/>
              <a:gdLst/>
              <a:ahLst/>
              <a:cxnLst/>
              <a:rect l="l" t="t" r="r" b="b"/>
              <a:pathLst>
                <a:path w="2488" h="2130" extrusionOk="0">
                  <a:moveTo>
                    <a:pt x="1065" y="1"/>
                  </a:moveTo>
                  <a:cubicBezTo>
                    <a:pt x="480" y="1"/>
                    <a:pt x="0" y="472"/>
                    <a:pt x="0" y="1066"/>
                  </a:cubicBezTo>
                  <a:cubicBezTo>
                    <a:pt x="0" y="1703"/>
                    <a:pt x="525" y="2129"/>
                    <a:pt x="1073" y="2129"/>
                  </a:cubicBezTo>
                  <a:cubicBezTo>
                    <a:pt x="1335" y="2129"/>
                    <a:pt x="1603" y="2032"/>
                    <a:pt x="1821"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7" name="Google Shape;1907;p69"/>
            <p:cNvSpPr/>
            <p:nvPr/>
          </p:nvSpPr>
          <p:spPr>
            <a:xfrm>
              <a:off x="2599725" y="1495200"/>
              <a:ext cx="62200" cy="53325"/>
            </a:xfrm>
            <a:custGeom>
              <a:avLst/>
              <a:gdLst/>
              <a:ahLst/>
              <a:cxnLst/>
              <a:rect l="l" t="t" r="r" b="b"/>
              <a:pathLst>
                <a:path w="2488" h="2133"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8" name="Google Shape;1908;p69"/>
            <p:cNvSpPr/>
            <p:nvPr/>
          </p:nvSpPr>
          <p:spPr>
            <a:xfrm>
              <a:off x="2599725" y="1418975"/>
              <a:ext cx="62200" cy="53350"/>
            </a:xfrm>
            <a:custGeom>
              <a:avLst/>
              <a:gdLst/>
              <a:ahLst/>
              <a:cxnLst/>
              <a:rect l="l" t="t" r="r" b="b"/>
              <a:pathLst>
                <a:path w="2488" h="2134" extrusionOk="0">
                  <a:moveTo>
                    <a:pt x="1065" y="1"/>
                  </a:moveTo>
                  <a:cubicBezTo>
                    <a:pt x="480" y="1"/>
                    <a:pt x="0" y="480"/>
                    <a:pt x="0" y="1065"/>
                  </a:cubicBezTo>
                  <a:cubicBezTo>
                    <a:pt x="0" y="1709"/>
                    <a:pt x="525"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9" name="Google Shape;1909;p69"/>
            <p:cNvSpPr/>
            <p:nvPr/>
          </p:nvSpPr>
          <p:spPr>
            <a:xfrm>
              <a:off x="2599725" y="1342750"/>
              <a:ext cx="62200" cy="53450"/>
            </a:xfrm>
            <a:custGeom>
              <a:avLst/>
              <a:gdLst/>
              <a:ahLst/>
              <a:cxnLst/>
              <a:rect l="l" t="t" r="r" b="b"/>
              <a:pathLst>
                <a:path w="2488" h="2138" extrusionOk="0">
                  <a:moveTo>
                    <a:pt x="1065" y="1"/>
                  </a:moveTo>
                  <a:cubicBezTo>
                    <a:pt x="480" y="1"/>
                    <a:pt x="0" y="481"/>
                    <a:pt x="0" y="1066"/>
                  </a:cubicBezTo>
                  <a:cubicBezTo>
                    <a:pt x="0" y="1710"/>
                    <a:pt x="525" y="2138"/>
                    <a:pt x="1074" y="2138"/>
                  </a:cubicBezTo>
                  <a:cubicBezTo>
                    <a:pt x="1336" y="2138"/>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0" name="Google Shape;1910;p69"/>
            <p:cNvSpPr/>
            <p:nvPr/>
          </p:nvSpPr>
          <p:spPr>
            <a:xfrm>
              <a:off x="2599725" y="1266550"/>
              <a:ext cx="62200" cy="53450"/>
            </a:xfrm>
            <a:custGeom>
              <a:avLst/>
              <a:gdLst/>
              <a:ahLst/>
              <a:cxnLst/>
              <a:rect l="l" t="t" r="r" b="b"/>
              <a:pathLst>
                <a:path w="2488" h="2138" extrusionOk="0">
                  <a:moveTo>
                    <a:pt x="1065" y="0"/>
                  </a:moveTo>
                  <a:cubicBezTo>
                    <a:pt x="480" y="9"/>
                    <a:pt x="0" y="480"/>
                    <a:pt x="0" y="1074"/>
                  </a:cubicBezTo>
                  <a:cubicBezTo>
                    <a:pt x="0" y="1711"/>
                    <a:pt x="525" y="2137"/>
                    <a:pt x="1073" y="2137"/>
                  </a:cubicBezTo>
                  <a:cubicBezTo>
                    <a:pt x="1335" y="2137"/>
                    <a:pt x="1603" y="2040"/>
                    <a:pt x="1821" y="1821"/>
                  </a:cubicBezTo>
                  <a:cubicBezTo>
                    <a:pt x="2488" y="1155"/>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1" name="Google Shape;1911;p69"/>
            <p:cNvSpPr/>
            <p:nvPr/>
          </p:nvSpPr>
          <p:spPr>
            <a:xfrm>
              <a:off x="2599725" y="1190550"/>
              <a:ext cx="62200" cy="53325"/>
            </a:xfrm>
            <a:custGeom>
              <a:avLst/>
              <a:gdLst/>
              <a:ahLst/>
              <a:cxnLst/>
              <a:rect l="l" t="t" r="r" b="b"/>
              <a:pathLst>
                <a:path w="2488" h="2133"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2" name="Google Shape;1912;p69"/>
            <p:cNvSpPr/>
            <p:nvPr/>
          </p:nvSpPr>
          <p:spPr>
            <a:xfrm>
              <a:off x="2599725" y="1114325"/>
              <a:ext cx="62200" cy="53350"/>
            </a:xfrm>
            <a:custGeom>
              <a:avLst/>
              <a:gdLst/>
              <a:ahLst/>
              <a:cxnLst/>
              <a:rect l="l" t="t" r="r" b="b"/>
              <a:pathLst>
                <a:path w="2488" h="2134" extrusionOk="0">
                  <a:moveTo>
                    <a:pt x="1065" y="1"/>
                  </a:moveTo>
                  <a:cubicBezTo>
                    <a:pt x="480" y="1"/>
                    <a:pt x="0" y="480"/>
                    <a:pt x="0" y="1065"/>
                  </a:cubicBezTo>
                  <a:cubicBezTo>
                    <a:pt x="0" y="1709"/>
                    <a:pt x="525"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3" name="Google Shape;1913;p69"/>
            <p:cNvSpPr/>
            <p:nvPr/>
          </p:nvSpPr>
          <p:spPr>
            <a:xfrm>
              <a:off x="2599725" y="1038125"/>
              <a:ext cx="62200" cy="53325"/>
            </a:xfrm>
            <a:custGeom>
              <a:avLst/>
              <a:gdLst/>
              <a:ahLst/>
              <a:cxnLst/>
              <a:rect l="l" t="t" r="r" b="b"/>
              <a:pathLst>
                <a:path w="2488" h="2133"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4" name="Google Shape;1914;p69"/>
            <p:cNvSpPr/>
            <p:nvPr/>
          </p:nvSpPr>
          <p:spPr>
            <a:xfrm>
              <a:off x="2523500" y="1723625"/>
              <a:ext cx="62225" cy="53350"/>
            </a:xfrm>
            <a:custGeom>
              <a:avLst/>
              <a:gdLst/>
              <a:ahLst/>
              <a:cxnLst/>
              <a:rect l="l" t="t" r="r" b="b"/>
              <a:pathLst>
                <a:path w="2489" h="2134" extrusionOk="0">
                  <a:moveTo>
                    <a:pt x="1066" y="1"/>
                  </a:moveTo>
                  <a:cubicBezTo>
                    <a:pt x="480" y="1"/>
                    <a:pt x="1" y="480"/>
                    <a:pt x="1" y="1065"/>
                  </a:cubicBezTo>
                  <a:cubicBezTo>
                    <a:pt x="1" y="1709"/>
                    <a:pt x="526" y="2133"/>
                    <a:pt x="1075" y="2133"/>
                  </a:cubicBezTo>
                  <a:cubicBezTo>
                    <a:pt x="1336"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5" name="Google Shape;1915;p69"/>
            <p:cNvSpPr/>
            <p:nvPr/>
          </p:nvSpPr>
          <p:spPr>
            <a:xfrm>
              <a:off x="2523500" y="1647400"/>
              <a:ext cx="62225" cy="53450"/>
            </a:xfrm>
            <a:custGeom>
              <a:avLst/>
              <a:gdLst/>
              <a:ahLst/>
              <a:cxnLst/>
              <a:rect l="l" t="t" r="r" b="b"/>
              <a:pathLst>
                <a:path w="2489" h="2138" extrusionOk="0">
                  <a:moveTo>
                    <a:pt x="1066" y="1"/>
                  </a:moveTo>
                  <a:cubicBezTo>
                    <a:pt x="480" y="1"/>
                    <a:pt x="1" y="481"/>
                    <a:pt x="1" y="1066"/>
                  </a:cubicBezTo>
                  <a:cubicBezTo>
                    <a:pt x="1" y="1710"/>
                    <a:pt x="526" y="2138"/>
                    <a:pt x="1074" y="2138"/>
                  </a:cubicBezTo>
                  <a:cubicBezTo>
                    <a:pt x="1336" y="2138"/>
                    <a:pt x="1604"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6" name="Google Shape;1916;p69"/>
            <p:cNvSpPr/>
            <p:nvPr/>
          </p:nvSpPr>
          <p:spPr>
            <a:xfrm>
              <a:off x="2523500" y="1571400"/>
              <a:ext cx="62225" cy="53250"/>
            </a:xfrm>
            <a:custGeom>
              <a:avLst/>
              <a:gdLst/>
              <a:ahLst/>
              <a:cxnLst/>
              <a:rect l="l" t="t" r="r" b="b"/>
              <a:pathLst>
                <a:path w="2489" h="2130" extrusionOk="0">
                  <a:moveTo>
                    <a:pt x="1066" y="1"/>
                  </a:moveTo>
                  <a:cubicBezTo>
                    <a:pt x="480" y="1"/>
                    <a:pt x="1" y="472"/>
                    <a:pt x="1" y="1066"/>
                  </a:cubicBezTo>
                  <a:cubicBezTo>
                    <a:pt x="1" y="1703"/>
                    <a:pt x="525" y="2129"/>
                    <a:pt x="1073" y="2129"/>
                  </a:cubicBezTo>
                  <a:cubicBezTo>
                    <a:pt x="1336" y="2129"/>
                    <a:pt x="1603" y="2032"/>
                    <a:pt x="1822" y="1813"/>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7" name="Google Shape;1917;p69"/>
            <p:cNvSpPr/>
            <p:nvPr/>
          </p:nvSpPr>
          <p:spPr>
            <a:xfrm>
              <a:off x="2523500" y="1495200"/>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6"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8" name="Google Shape;1918;p69"/>
            <p:cNvSpPr/>
            <p:nvPr/>
          </p:nvSpPr>
          <p:spPr>
            <a:xfrm>
              <a:off x="2523500" y="1418975"/>
              <a:ext cx="62225" cy="53350"/>
            </a:xfrm>
            <a:custGeom>
              <a:avLst/>
              <a:gdLst/>
              <a:ahLst/>
              <a:cxnLst/>
              <a:rect l="l" t="t" r="r" b="b"/>
              <a:pathLst>
                <a:path w="2489" h="2134" extrusionOk="0">
                  <a:moveTo>
                    <a:pt x="1066" y="1"/>
                  </a:moveTo>
                  <a:cubicBezTo>
                    <a:pt x="480" y="1"/>
                    <a:pt x="1" y="480"/>
                    <a:pt x="1" y="1065"/>
                  </a:cubicBezTo>
                  <a:cubicBezTo>
                    <a:pt x="1" y="1709"/>
                    <a:pt x="526" y="2133"/>
                    <a:pt x="1075" y="2133"/>
                  </a:cubicBezTo>
                  <a:cubicBezTo>
                    <a:pt x="1336"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9" name="Google Shape;1919;p69"/>
            <p:cNvSpPr/>
            <p:nvPr/>
          </p:nvSpPr>
          <p:spPr>
            <a:xfrm>
              <a:off x="2523500" y="1342750"/>
              <a:ext cx="62225" cy="53450"/>
            </a:xfrm>
            <a:custGeom>
              <a:avLst/>
              <a:gdLst/>
              <a:ahLst/>
              <a:cxnLst/>
              <a:rect l="l" t="t" r="r" b="b"/>
              <a:pathLst>
                <a:path w="2489" h="2138" extrusionOk="0">
                  <a:moveTo>
                    <a:pt x="1066" y="1"/>
                  </a:moveTo>
                  <a:cubicBezTo>
                    <a:pt x="480" y="1"/>
                    <a:pt x="1" y="481"/>
                    <a:pt x="1" y="1066"/>
                  </a:cubicBezTo>
                  <a:cubicBezTo>
                    <a:pt x="1" y="1710"/>
                    <a:pt x="526" y="2138"/>
                    <a:pt x="1074" y="2138"/>
                  </a:cubicBezTo>
                  <a:cubicBezTo>
                    <a:pt x="1336" y="2138"/>
                    <a:pt x="1604"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0" name="Google Shape;1920;p69"/>
            <p:cNvSpPr/>
            <p:nvPr/>
          </p:nvSpPr>
          <p:spPr>
            <a:xfrm>
              <a:off x="2523500" y="1266550"/>
              <a:ext cx="62225" cy="53450"/>
            </a:xfrm>
            <a:custGeom>
              <a:avLst/>
              <a:gdLst/>
              <a:ahLst/>
              <a:cxnLst/>
              <a:rect l="l" t="t" r="r" b="b"/>
              <a:pathLst>
                <a:path w="2489" h="2138" extrusionOk="0">
                  <a:moveTo>
                    <a:pt x="1066" y="0"/>
                  </a:moveTo>
                  <a:cubicBezTo>
                    <a:pt x="480" y="9"/>
                    <a:pt x="1" y="480"/>
                    <a:pt x="1" y="1074"/>
                  </a:cubicBezTo>
                  <a:cubicBezTo>
                    <a:pt x="1" y="1711"/>
                    <a:pt x="525" y="2137"/>
                    <a:pt x="1073" y="2137"/>
                  </a:cubicBezTo>
                  <a:cubicBezTo>
                    <a:pt x="1336" y="2137"/>
                    <a:pt x="1603" y="2040"/>
                    <a:pt x="1822" y="1821"/>
                  </a:cubicBezTo>
                  <a:cubicBezTo>
                    <a:pt x="2488" y="1155"/>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1" name="Google Shape;1921;p69"/>
            <p:cNvSpPr/>
            <p:nvPr/>
          </p:nvSpPr>
          <p:spPr>
            <a:xfrm>
              <a:off x="2523500" y="1190550"/>
              <a:ext cx="62225" cy="53425"/>
            </a:xfrm>
            <a:custGeom>
              <a:avLst/>
              <a:gdLst/>
              <a:ahLst/>
              <a:cxnLst/>
              <a:rect l="l" t="t" r="r" b="b"/>
              <a:pathLst>
                <a:path w="2489" h="2137" extrusionOk="0">
                  <a:moveTo>
                    <a:pt x="1066" y="0"/>
                  </a:moveTo>
                  <a:cubicBezTo>
                    <a:pt x="480" y="0"/>
                    <a:pt x="1" y="480"/>
                    <a:pt x="1" y="1065"/>
                  </a:cubicBezTo>
                  <a:cubicBezTo>
                    <a:pt x="1" y="1709"/>
                    <a:pt x="526" y="2137"/>
                    <a:pt x="1074" y="2137"/>
                  </a:cubicBezTo>
                  <a:cubicBezTo>
                    <a:pt x="1336" y="2137"/>
                    <a:pt x="1604" y="2039"/>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2" name="Google Shape;1922;p69"/>
            <p:cNvSpPr/>
            <p:nvPr/>
          </p:nvSpPr>
          <p:spPr>
            <a:xfrm>
              <a:off x="2523500" y="1114325"/>
              <a:ext cx="62225" cy="53350"/>
            </a:xfrm>
            <a:custGeom>
              <a:avLst/>
              <a:gdLst/>
              <a:ahLst/>
              <a:cxnLst/>
              <a:rect l="l" t="t" r="r" b="b"/>
              <a:pathLst>
                <a:path w="2489" h="2134" extrusionOk="0">
                  <a:moveTo>
                    <a:pt x="1066" y="1"/>
                  </a:moveTo>
                  <a:cubicBezTo>
                    <a:pt x="480" y="1"/>
                    <a:pt x="1" y="480"/>
                    <a:pt x="1" y="1065"/>
                  </a:cubicBezTo>
                  <a:cubicBezTo>
                    <a:pt x="1" y="1709"/>
                    <a:pt x="526" y="2133"/>
                    <a:pt x="1075" y="2133"/>
                  </a:cubicBezTo>
                  <a:cubicBezTo>
                    <a:pt x="1336"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3" name="Google Shape;1923;p69"/>
            <p:cNvSpPr/>
            <p:nvPr/>
          </p:nvSpPr>
          <p:spPr>
            <a:xfrm>
              <a:off x="2523500" y="1038125"/>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6"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4" name="Google Shape;1924;p69"/>
            <p:cNvSpPr/>
            <p:nvPr/>
          </p:nvSpPr>
          <p:spPr>
            <a:xfrm>
              <a:off x="2447300" y="1723625"/>
              <a:ext cx="62400" cy="53350"/>
            </a:xfrm>
            <a:custGeom>
              <a:avLst/>
              <a:gdLst/>
              <a:ahLst/>
              <a:cxnLst/>
              <a:rect l="l" t="t" r="r" b="b"/>
              <a:pathLst>
                <a:path w="2496" h="2134" extrusionOk="0">
                  <a:moveTo>
                    <a:pt x="1065" y="1"/>
                  </a:moveTo>
                  <a:cubicBezTo>
                    <a:pt x="480" y="1"/>
                    <a:pt x="0" y="480"/>
                    <a:pt x="0" y="1065"/>
                  </a:cubicBezTo>
                  <a:cubicBezTo>
                    <a:pt x="0" y="1709"/>
                    <a:pt x="525" y="2133"/>
                    <a:pt x="1074" y="2133"/>
                  </a:cubicBezTo>
                  <a:cubicBezTo>
                    <a:pt x="1336" y="2133"/>
                    <a:pt x="1603"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5" name="Google Shape;1925;p69"/>
            <p:cNvSpPr/>
            <p:nvPr/>
          </p:nvSpPr>
          <p:spPr>
            <a:xfrm>
              <a:off x="2447300" y="1647400"/>
              <a:ext cx="62400" cy="53450"/>
            </a:xfrm>
            <a:custGeom>
              <a:avLst/>
              <a:gdLst/>
              <a:ahLst/>
              <a:cxnLst/>
              <a:rect l="l" t="t" r="r" b="b"/>
              <a:pathLst>
                <a:path w="2496" h="2138" extrusionOk="0">
                  <a:moveTo>
                    <a:pt x="1065" y="1"/>
                  </a:moveTo>
                  <a:cubicBezTo>
                    <a:pt x="480" y="9"/>
                    <a:pt x="8" y="481"/>
                    <a:pt x="0" y="1066"/>
                  </a:cubicBezTo>
                  <a:cubicBezTo>
                    <a:pt x="0" y="1710"/>
                    <a:pt x="525" y="2138"/>
                    <a:pt x="1074" y="2138"/>
                  </a:cubicBezTo>
                  <a:cubicBezTo>
                    <a:pt x="1336" y="2138"/>
                    <a:pt x="1603" y="2040"/>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6" name="Google Shape;1926;p69"/>
            <p:cNvSpPr/>
            <p:nvPr/>
          </p:nvSpPr>
          <p:spPr>
            <a:xfrm>
              <a:off x="2447300" y="1571400"/>
              <a:ext cx="62400" cy="53250"/>
            </a:xfrm>
            <a:custGeom>
              <a:avLst/>
              <a:gdLst/>
              <a:ahLst/>
              <a:cxnLst/>
              <a:rect l="l" t="t" r="r" b="b"/>
              <a:pathLst>
                <a:path w="2496" h="2130" extrusionOk="0">
                  <a:moveTo>
                    <a:pt x="1065" y="1"/>
                  </a:moveTo>
                  <a:cubicBezTo>
                    <a:pt x="480" y="1"/>
                    <a:pt x="8" y="472"/>
                    <a:pt x="0" y="1066"/>
                  </a:cubicBezTo>
                  <a:cubicBezTo>
                    <a:pt x="0" y="1703"/>
                    <a:pt x="525" y="2129"/>
                    <a:pt x="1073" y="2129"/>
                  </a:cubicBezTo>
                  <a:cubicBezTo>
                    <a:pt x="1335" y="2129"/>
                    <a:pt x="1603" y="2032"/>
                    <a:pt x="1821" y="1813"/>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7" name="Google Shape;1927;p69"/>
            <p:cNvSpPr/>
            <p:nvPr/>
          </p:nvSpPr>
          <p:spPr>
            <a:xfrm>
              <a:off x="2447300" y="1495200"/>
              <a:ext cx="62400" cy="53325"/>
            </a:xfrm>
            <a:custGeom>
              <a:avLst/>
              <a:gdLst/>
              <a:ahLst/>
              <a:cxnLst/>
              <a:rect l="l" t="t" r="r" b="b"/>
              <a:pathLst>
                <a:path w="2496" h="2133" extrusionOk="0">
                  <a:moveTo>
                    <a:pt x="1065" y="0"/>
                  </a:moveTo>
                  <a:cubicBezTo>
                    <a:pt x="480" y="0"/>
                    <a:pt x="0" y="480"/>
                    <a:pt x="0" y="1065"/>
                  </a:cubicBezTo>
                  <a:cubicBezTo>
                    <a:pt x="0" y="1709"/>
                    <a:pt x="525"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8" name="Google Shape;1928;p69"/>
            <p:cNvSpPr/>
            <p:nvPr/>
          </p:nvSpPr>
          <p:spPr>
            <a:xfrm>
              <a:off x="2447300" y="1418975"/>
              <a:ext cx="62400" cy="53350"/>
            </a:xfrm>
            <a:custGeom>
              <a:avLst/>
              <a:gdLst/>
              <a:ahLst/>
              <a:cxnLst/>
              <a:rect l="l" t="t" r="r" b="b"/>
              <a:pathLst>
                <a:path w="2496" h="2134" extrusionOk="0">
                  <a:moveTo>
                    <a:pt x="1065" y="1"/>
                  </a:moveTo>
                  <a:cubicBezTo>
                    <a:pt x="480" y="1"/>
                    <a:pt x="8" y="480"/>
                    <a:pt x="0" y="1065"/>
                  </a:cubicBezTo>
                  <a:cubicBezTo>
                    <a:pt x="0" y="1709"/>
                    <a:pt x="525" y="2133"/>
                    <a:pt x="1074" y="2133"/>
                  </a:cubicBezTo>
                  <a:cubicBezTo>
                    <a:pt x="1336" y="2133"/>
                    <a:pt x="1603"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9" name="Google Shape;1929;p69"/>
            <p:cNvSpPr/>
            <p:nvPr/>
          </p:nvSpPr>
          <p:spPr>
            <a:xfrm>
              <a:off x="2447300" y="1342750"/>
              <a:ext cx="62400" cy="53450"/>
            </a:xfrm>
            <a:custGeom>
              <a:avLst/>
              <a:gdLst/>
              <a:ahLst/>
              <a:cxnLst/>
              <a:rect l="l" t="t" r="r" b="b"/>
              <a:pathLst>
                <a:path w="2496" h="2138" extrusionOk="0">
                  <a:moveTo>
                    <a:pt x="1065" y="1"/>
                  </a:moveTo>
                  <a:cubicBezTo>
                    <a:pt x="480" y="1"/>
                    <a:pt x="0" y="481"/>
                    <a:pt x="0" y="1066"/>
                  </a:cubicBezTo>
                  <a:cubicBezTo>
                    <a:pt x="0" y="1710"/>
                    <a:pt x="525" y="2138"/>
                    <a:pt x="1074" y="2138"/>
                  </a:cubicBezTo>
                  <a:cubicBezTo>
                    <a:pt x="1336" y="2138"/>
                    <a:pt x="1603" y="2040"/>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0" name="Google Shape;1930;p69"/>
            <p:cNvSpPr/>
            <p:nvPr/>
          </p:nvSpPr>
          <p:spPr>
            <a:xfrm>
              <a:off x="2447300" y="1266550"/>
              <a:ext cx="62400" cy="53450"/>
            </a:xfrm>
            <a:custGeom>
              <a:avLst/>
              <a:gdLst/>
              <a:ahLst/>
              <a:cxnLst/>
              <a:rect l="l" t="t" r="r" b="b"/>
              <a:pathLst>
                <a:path w="2496" h="2138" extrusionOk="0">
                  <a:moveTo>
                    <a:pt x="1065" y="0"/>
                  </a:moveTo>
                  <a:cubicBezTo>
                    <a:pt x="480" y="9"/>
                    <a:pt x="8" y="480"/>
                    <a:pt x="0" y="1074"/>
                  </a:cubicBezTo>
                  <a:cubicBezTo>
                    <a:pt x="0" y="1711"/>
                    <a:pt x="525" y="2137"/>
                    <a:pt x="1073" y="2137"/>
                  </a:cubicBezTo>
                  <a:cubicBezTo>
                    <a:pt x="1335" y="2137"/>
                    <a:pt x="1603" y="2040"/>
                    <a:pt x="1821" y="1821"/>
                  </a:cubicBezTo>
                  <a:cubicBezTo>
                    <a:pt x="2496" y="1155"/>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1" name="Google Shape;1931;p69"/>
            <p:cNvSpPr/>
            <p:nvPr/>
          </p:nvSpPr>
          <p:spPr>
            <a:xfrm>
              <a:off x="2447300" y="1190550"/>
              <a:ext cx="62400" cy="53325"/>
            </a:xfrm>
            <a:custGeom>
              <a:avLst/>
              <a:gdLst/>
              <a:ahLst/>
              <a:cxnLst/>
              <a:rect l="l" t="t" r="r" b="b"/>
              <a:pathLst>
                <a:path w="2496" h="2133" extrusionOk="0">
                  <a:moveTo>
                    <a:pt x="1065" y="0"/>
                  </a:moveTo>
                  <a:cubicBezTo>
                    <a:pt x="480" y="0"/>
                    <a:pt x="8" y="480"/>
                    <a:pt x="0" y="1065"/>
                  </a:cubicBezTo>
                  <a:cubicBezTo>
                    <a:pt x="0" y="1709"/>
                    <a:pt x="525"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2" name="Google Shape;1932;p69"/>
            <p:cNvSpPr/>
            <p:nvPr/>
          </p:nvSpPr>
          <p:spPr>
            <a:xfrm>
              <a:off x="2447300" y="1114325"/>
              <a:ext cx="62400" cy="53350"/>
            </a:xfrm>
            <a:custGeom>
              <a:avLst/>
              <a:gdLst/>
              <a:ahLst/>
              <a:cxnLst/>
              <a:rect l="l" t="t" r="r" b="b"/>
              <a:pathLst>
                <a:path w="2496" h="2134" extrusionOk="0">
                  <a:moveTo>
                    <a:pt x="1065" y="1"/>
                  </a:moveTo>
                  <a:cubicBezTo>
                    <a:pt x="480" y="1"/>
                    <a:pt x="0" y="480"/>
                    <a:pt x="0" y="1065"/>
                  </a:cubicBezTo>
                  <a:cubicBezTo>
                    <a:pt x="0" y="1709"/>
                    <a:pt x="525" y="2133"/>
                    <a:pt x="1074" y="2133"/>
                  </a:cubicBezTo>
                  <a:cubicBezTo>
                    <a:pt x="1336" y="2133"/>
                    <a:pt x="1603"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3" name="Google Shape;1933;p69"/>
            <p:cNvSpPr/>
            <p:nvPr/>
          </p:nvSpPr>
          <p:spPr>
            <a:xfrm>
              <a:off x="2447300" y="1038125"/>
              <a:ext cx="62400" cy="53325"/>
            </a:xfrm>
            <a:custGeom>
              <a:avLst/>
              <a:gdLst/>
              <a:ahLst/>
              <a:cxnLst/>
              <a:rect l="l" t="t" r="r" b="b"/>
              <a:pathLst>
                <a:path w="2496" h="2133" extrusionOk="0">
                  <a:moveTo>
                    <a:pt x="1065" y="0"/>
                  </a:moveTo>
                  <a:cubicBezTo>
                    <a:pt x="480" y="0"/>
                    <a:pt x="8" y="480"/>
                    <a:pt x="0" y="1065"/>
                  </a:cubicBezTo>
                  <a:cubicBezTo>
                    <a:pt x="0" y="1709"/>
                    <a:pt x="525"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4" name="Google Shape;1934;p69"/>
            <p:cNvSpPr/>
            <p:nvPr/>
          </p:nvSpPr>
          <p:spPr>
            <a:xfrm>
              <a:off x="2371275" y="1647400"/>
              <a:ext cx="62225" cy="53450"/>
            </a:xfrm>
            <a:custGeom>
              <a:avLst/>
              <a:gdLst/>
              <a:ahLst/>
              <a:cxnLst/>
              <a:rect l="l" t="t" r="r" b="b"/>
              <a:pathLst>
                <a:path w="2489" h="2138" extrusionOk="0">
                  <a:moveTo>
                    <a:pt x="1066" y="1"/>
                  </a:moveTo>
                  <a:cubicBezTo>
                    <a:pt x="472" y="1"/>
                    <a:pt x="1" y="481"/>
                    <a:pt x="1" y="1066"/>
                  </a:cubicBezTo>
                  <a:cubicBezTo>
                    <a:pt x="1" y="1710"/>
                    <a:pt x="526" y="2138"/>
                    <a:pt x="1072" y="2138"/>
                  </a:cubicBezTo>
                  <a:cubicBezTo>
                    <a:pt x="1333" y="2138"/>
                    <a:pt x="1598" y="2040"/>
                    <a:pt x="1814"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5" name="Google Shape;1935;p69"/>
            <p:cNvSpPr/>
            <p:nvPr/>
          </p:nvSpPr>
          <p:spPr>
            <a:xfrm>
              <a:off x="2371275" y="1571400"/>
              <a:ext cx="62225" cy="53250"/>
            </a:xfrm>
            <a:custGeom>
              <a:avLst/>
              <a:gdLst/>
              <a:ahLst/>
              <a:cxnLst/>
              <a:rect l="l" t="t" r="r" b="b"/>
              <a:pathLst>
                <a:path w="2489" h="2130" extrusionOk="0">
                  <a:moveTo>
                    <a:pt x="1066" y="1"/>
                  </a:moveTo>
                  <a:cubicBezTo>
                    <a:pt x="472" y="1"/>
                    <a:pt x="1" y="472"/>
                    <a:pt x="1" y="1066"/>
                  </a:cubicBezTo>
                  <a:cubicBezTo>
                    <a:pt x="1" y="1703"/>
                    <a:pt x="525" y="2129"/>
                    <a:pt x="1071" y="2129"/>
                  </a:cubicBezTo>
                  <a:cubicBezTo>
                    <a:pt x="1332" y="2129"/>
                    <a:pt x="1598" y="2032"/>
                    <a:pt x="1814" y="1813"/>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6" name="Google Shape;1936;p69"/>
            <p:cNvSpPr/>
            <p:nvPr/>
          </p:nvSpPr>
          <p:spPr>
            <a:xfrm>
              <a:off x="2371275" y="149520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4" y="1821"/>
                  </a:cubicBezTo>
                  <a:cubicBezTo>
                    <a:pt x="2488" y="1146"/>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7" name="Google Shape;1937;p69"/>
            <p:cNvSpPr/>
            <p:nvPr/>
          </p:nvSpPr>
          <p:spPr>
            <a:xfrm>
              <a:off x="2371275" y="1418975"/>
              <a:ext cx="62225" cy="53350"/>
            </a:xfrm>
            <a:custGeom>
              <a:avLst/>
              <a:gdLst/>
              <a:ahLst/>
              <a:cxnLst/>
              <a:rect l="l" t="t" r="r" b="b"/>
              <a:pathLst>
                <a:path w="2489" h="2134" extrusionOk="0">
                  <a:moveTo>
                    <a:pt x="1066" y="1"/>
                  </a:moveTo>
                  <a:cubicBezTo>
                    <a:pt x="472" y="1"/>
                    <a:pt x="1" y="480"/>
                    <a:pt x="1" y="1065"/>
                  </a:cubicBezTo>
                  <a:cubicBezTo>
                    <a:pt x="1" y="1709"/>
                    <a:pt x="526" y="2133"/>
                    <a:pt x="1072" y="2133"/>
                  </a:cubicBezTo>
                  <a:cubicBezTo>
                    <a:pt x="1333" y="2133"/>
                    <a:pt x="1598" y="2037"/>
                    <a:pt x="1814"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8" name="Google Shape;1938;p69"/>
            <p:cNvSpPr/>
            <p:nvPr/>
          </p:nvSpPr>
          <p:spPr>
            <a:xfrm>
              <a:off x="2371275" y="1342750"/>
              <a:ext cx="62225" cy="53450"/>
            </a:xfrm>
            <a:custGeom>
              <a:avLst/>
              <a:gdLst/>
              <a:ahLst/>
              <a:cxnLst/>
              <a:rect l="l" t="t" r="r" b="b"/>
              <a:pathLst>
                <a:path w="2489" h="2138" extrusionOk="0">
                  <a:moveTo>
                    <a:pt x="1066" y="1"/>
                  </a:moveTo>
                  <a:cubicBezTo>
                    <a:pt x="472" y="1"/>
                    <a:pt x="1" y="481"/>
                    <a:pt x="1" y="1066"/>
                  </a:cubicBezTo>
                  <a:cubicBezTo>
                    <a:pt x="1" y="1710"/>
                    <a:pt x="526" y="2138"/>
                    <a:pt x="1072" y="2138"/>
                  </a:cubicBezTo>
                  <a:cubicBezTo>
                    <a:pt x="1333" y="2138"/>
                    <a:pt x="1598" y="2040"/>
                    <a:pt x="1814"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9" name="Google Shape;1939;p69"/>
            <p:cNvSpPr/>
            <p:nvPr/>
          </p:nvSpPr>
          <p:spPr>
            <a:xfrm>
              <a:off x="2371275" y="1266550"/>
              <a:ext cx="62225" cy="53450"/>
            </a:xfrm>
            <a:custGeom>
              <a:avLst/>
              <a:gdLst/>
              <a:ahLst/>
              <a:cxnLst/>
              <a:rect l="l" t="t" r="r" b="b"/>
              <a:pathLst>
                <a:path w="2489" h="2138" extrusionOk="0">
                  <a:moveTo>
                    <a:pt x="1066" y="0"/>
                  </a:moveTo>
                  <a:cubicBezTo>
                    <a:pt x="472" y="9"/>
                    <a:pt x="1" y="480"/>
                    <a:pt x="1" y="1074"/>
                  </a:cubicBezTo>
                  <a:cubicBezTo>
                    <a:pt x="1" y="1711"/>
                    <a:pt x="525" y="2137"/>
                    <a:pt x="1071" y="2137"/>
                  </a:cubicBezTo>
                  <a:cubicBezTo>
                    <a:pt x="1332" y="2137"/>
                    <a:pt x="1598" y="2040"/>
                    <a:pt x="1814" y="1821"/>
                  </a:cubicBezTo>
                  <a:cubicBezTo>
                    <a:pt x="2488" y="1155"/>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0" name="Google Shape;1940;p69"/>
            <p:cNvSpPr/>
            <p:nvPr/>
          </p:nvSpPr>
          <p:spPr>
            <a:xfrm>
              <a:off x="2371275" y="119055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4" y="1821"/>
                  </a:cubicBezTo>
                  <a:cubicBezTo>
                    <a:pt x="2488" y="1146"/>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1" name="Google Shape;1941;p69"/>
            <p:cNvSpPr/>
            <p:nvPr/>
          </p:nvSpPr>
          <p:spPr>
            <a:xfrm>
              <a:off x="2371275" y="1114325"/>
              <a:ext cx="62225" cy="53350"/>
            </a:xfrm>
            <a:custGeom>
              <a:avLst/>
              <a:gdLst/>
              <a:ahLst/>
              <a:cxnLst/>
              <a:rect l="l" t="t" r="r" b="b"/>
              <a:pathLst>
                <a:path w="2489" h="2134" extrusionOk="0">
                  <a:moveTo>
                    <a:pt x="1066" y="1"/>
                  </a:moveTo>
                  <a:cubicBezTo>
                    <a:pt x="472" y="1"/>
                    <a:pt x="1" y="480"/>
                    <a:pt x="1" y="1065"/>
                  </a:cubicBezTo>
                  <a:cubicBezTo>
                    <a:pt x="1" y="1709"/>
                    <a:pt x="526" y="2133"/>
                    <a:pt x="1072" y="2133"/>
                  </a:cubicBezTo>
                  <a:cubicBezTo>
                    <a:pt x="1333" y="2133"/>
                    <a:pt x="1598" y="2037"/>
                    <a:pt x="1814"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2" name="Google Shape;1942;p69"/>
            <p:cNvSpPr/>
            <p:nvPr/>
          </p:nvSpPr>
          <p:spPr>
            <a:xfrm>
              <a:off x="2371275" y="1038125"/>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4" y="1821"/>
                  </a:cubicBezTo>
                  <a:cubicBezTo>
                    <a:pt x="2488" y="1146"/>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3" name="Google Shape;1943;p69"/>
            <p:cNvSpPr/>
            <p:nvPr/>
          </p:nvSpPr>
          <p:spPr>
            <a:xfrm>
              <a:off x="2295075" y="1342750"/>
              <a:ext cx="62200" cy="53450"/>
            </a:xfrm>
            <a:custGeom>
              <a:avLst/>
              <a:gdLst/>
              <a:ahLst/>
              <a:cxnLst/>
              <a:rect l="l" t="t" r="r" b="b"/>
              <a:pathLst>
                <a:path w="2488" h="2138" extrusionOk="0">
                  <a:moveTo>
                    <a:pt x="1065" y="1"/>
                  </a:moveTo>
                  <a:cubicBezTo>
                    <a:pt x="472" y="1"/>
                    <a:pt x="0" y="481"/>
                    <a:pt x="0" y="1066"/>
                  </a:cubicBezTo>
                  <a:cubicBezTo>
                    <a:pt x="0" y="1710"/>
                    <a:pt x="525" y="2138"/>
                    <a:pt x="1071" y="2138"/>
                  </a:cubicBezTo>
                  <a:cubicBezTo>
                    <a:pt x="1332" y="2138"/>
                    <a:pt x="1598" y="2040"/>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4" name="Google Shape;1944;p69"/>
            <p:cNvSpPr/>
            <p:nvPr/>
          </p:nvSpPr>
          <p:spPr>
            <a:xfrm>
              <a:off x="2295075" y="1266550"/>
              <a:ext cx="62200" cy="53450"/>
            </a:xfrm>
            <a:custGeom>
              <a:avLst/>
              <a:gdLst/>
              <a:ahLst/>
              <a:cxnLst/>
              <a:rect l="l" t="t" r="r" b="b"/>
              <a:pathLst>
                <a:path w="2488" h="2138" extrusionOk="0">
                  <a:moveTo>
                    <a:pt x="1065" y="0"/>
                  </a:moveTo>
                  <a:cubicBezTo>
                    <a:pt x="472" y="9"/>
                    <a:pt x="0" y="480"/>
                    <a:pt x="0" y="1074"/>
                  </a:cubicBezTo>
                  <a:cubicBezTo>
                    <a:pt x="0" y="1711"/>
                    <a:pt x="525" y="2137"/>
                    <a:pt x="1070" y="2137"/>
                  </a:cubicBezTo>
                  <a:cubicBezTo>
                    <a:pt x="1331" y="2137"/>
                    <a:pt x="1597" y="2040"/>
                    <a:pt x="1813" y="1821"/>
                  </a:cubicBezTo>
                  <a:cubicBezTo>
                    <a:pt x="2488" y="1155"/>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5" name="Google Shape;1945;p69"/>
            <p:cNvSpPr/>
            <p:nvPr/>
          </p:nvSpPr>
          <p:spPr>
            <a:xfrm>
              <a:off x="2295075" y="1190550"/>
              <a:ext cx="62200" cy="53325"/>
            </a:xfrm>
            <a:custGeom>
              <a:avLst/>
              <a:gdLst/>
              <a:ahLst/>
              <a:cxnLst/>
              <a:rect l="l" t="t" r="r" b="b"/>
              <a:pathLst>
                <a:path w="2488" h="2133" extrusionOk="0">
                  <a:moveTo>
                    <a:pt x="1065" y="0"/>
                  </a:moveTo>
                  <a:cubicBezTo>
                    <a:pt x="472" y="0"/>
                    <a:pt x="0" y="480"/>
                    <a:pt x="0" y="1065"/>
                  </a:cubicBezTo>
                  <a:cubicBezTo>
                    <a:pt x="0" y="1709"/>
                    <a:pt x="525" y="2133"/>
                    <a:pt x="1072" y="2133"/>
                  </a:cubicBezTo>
                  <a:cubicBezTo>
                    <a:pt x="1332" y="2133"/>
                    <a:pt x="1598" y="2036"/>
                    <a:pt x="1813"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6" name="Google Shape;1946;p69"/>
            <p:cNvSpPr/>
            <p:nvPr/>
          </p:nvSpPr>
          <p:spPr>
            <a:xfrm>
              <a:off x="2295075" y="1114325"/>
              <a:ext cx="62200" cy="53350"/>
            </a:xfrm>
            <a:custGeom>
              <a:avLst/>
              <a:gdLst/>
              <a:ahLst/>
              <a:cxnLst/>
              <a:rect l="l" t="t" r="r" b="b"/>
              <a:pathLst>
                <a:path w="2488" h="2134" extrusionOk="0">
                  <a:moveTo>
                    <a:pt x="1065" y="1"/>
                  </a:moveTo>
                  <a:cubicBezTo>
                    <a:pt x="472" y="1"/>
                    <a:pt x="0" y="480"/>
                    <a:pt x="0" y="1065"/>
                  </a:cubicBezTo>
                  <a:cubicBezTo>
                    <a:pt x="0" y="1709"/>
                    <a:pt x="525" y="2133"/>
                    <a:pt x="1072" y="2133"/>
                  </a:cubicBezTo>
                  <a:cubicBezTo>
                    <a:pt x="1332" y="2133"/>
                    <a:pt x="1598" y="2037"/>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7" name="Google Shape;1947;p69"/>
            <p:cNvSpPr/>
            <p:nvPr/>
          </p:nvSpPr>
          <p:spPr>
            <a:xfrm>
              <a:off x="2218650" y="1266550"/>
              <a:ext cx="62225" cy="53450"/>
            </a:xfrm>
            <a:custGeom>
              <a:avLst/>
              <a:gdLst/>
              <a:ahLst/>
              <a:cxnLst/>
              <a:rect l="l" t="t" r="r" b="b"/>
              <a:pathLst>
                <a:path w="2489" h="2138" extrusionOk="0">
                  <a:moveTo>
                    <a:pt x="1074" y="0"/>
                  </a:moveTo>
                  <a:cubicBezTo>
                    <a:pt x="480" y="9"/>
                    <a:pt x="0" y="480"/>
                    <a:pt x="0" y="1074"/>
                  </a:cubicBezTo>
                  <a:cubicBezTo>
                    <a:pt x="0" y="1711"/>
                    <a:pt x="525" y="2137"/>
                    <a:pt x="1073" y="2137"/>
                  </a:cubicBezTo>
                  <a:cubicBezTo>
                    <a:pt x="1335" y="2137"/>
                    <a:pt x="1603" y="2040"/>
                    <a:pt x="1821" y="1821"/>
                  </a:cubicBezTo>
                  <a:cubicBezTo>
                    <a:pt x="2488" y="1155"/>
                    <a:pt x="2017" y="9"/>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8" name="Google Shape;1948;p69"/>
            <p:cNvSpPr/>
            <p:nvPr/>
          </p:nvSpPr>
          <p:spPr>
            <a:xfrm>
              <a:off x="2218650" y="1190550"/>
              <a:ext cx="62225" cy="53325"/>
            </a:xfrm>
            <a:custGeom>
              <a:avLst/>
              <a:gdLst/>
              <a:ahLst/>
              <a:cxnLst/>
              <a:rect l="l" t="t" r="r" b="b"/>
              <a:pathLst>
                <a:path w="2489" h="2133" extrusionOk="0">
                  <a:moveTo>
                    <a:pt x="1074" y="0"/>
                  </a:moveTo>
                  <a:cubicBezTo>
                    <a:pt x="480" y="0"/>
                    <a:pt x="0" y="480"/>
                    <a:pt x="0" y="1065"/>
                  </a:cubicBezTo>
                  <a:cubicBezTo>
                    <a:pt x="0" y="1709"/>
                    <a:pt x="526" y="2133"/>
                    <a:pt x="1074" y="2133"/>
                  </a:cubicBezTo>
                  <a:cubicBezTo>
                    <a:pt x="1336" y="2133"/>
                    <a:pt x="1603" y="2036"/>
                    <a:pt x="1821" y="1821"/>
                  </a:cubicBezTo>
                  <a:cubicBezTo>
                    <a:pt x="2488" y="1154"/>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9" name="Google Shape;1949;p69"/>
            <p:cNvSpPr/>
            <p:nvPr/>
          </p:nvSpPr>
          <p:spPr>
            <a:xfrm>
              <a:off x="2218650" y="1114325"/>
              <a:ext cx="62225" cy="53350"/>
            </a:xfrm>
            <a:custGeom>
              <a:avLst/>
              <a:gdLst/>
              <a:ahLst/>
              <a:cxnLst/>
              <a:rect l="l" t="t" r="r" b="b"/>
              <a:pathLst>
                <a:path w="2489" h="2134" extrusionOk="0">
                  <a:moveTo>
                    <a:pt x="1074" y="1"/>
                  </a:moveTo>
                  <a:cubicBezTo>
                    <a:pt x="480" y="1"/>
                    <a:pt x="0" y="480"/>
                    <a:pt x="0" y="1065"/>
                  </a:cubicBezTo>
                  <a:cubicBezTo>
                    <a:pt x="0" y="1709"/>
                    <a:pt x="526" y="2133"/>
                    <a:pt x="1074" y="2133"/>
                  </a:cubicBezTo>
                  <a:cubicBezTo>
                    <a:pt x="1336" y="2133"/>
                    <a:pt x="1603" y="2037"/>
                    <a:pt x="1821" y="1822"/>
                  </a:cubicBezTo>
                  <a:cubicBezTo>
                    <a:pt x="2488" y="1155"/>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0" name="Google Shape;1950;p69"/>
            <p:cNvSpPr/>
            <p:nvPr/>
          </p:nvSpPr>
          <p:spPr>
            <a:xfrm>
              <a:off x="2142425" y="1266550"/>
              <a:ext cx="62425" cy="53450"/>
            </a:xfrm>
            <a:custGeom>
              <a:avLst/>
              <a:gdLst/>
              <a:ahLst/>
              <a:cxnLst/>
              <a:rect l="l" t="t" r="r" b="b"/>
              <a:pathLst>
                <a:path w="2497" h="2138" extrusionOk="0">
                  <a:moveTo>
                    <a:pt x="1074" y="0"/>
                  </a:moveTo>
                  <a:cubicBezTo>
                    <a:pt x="481" y="9"/>
                    <a:pt x="9" y="480"/>
                    <a:pt x="1" y="1074"/>
                  </a:cubicBezTo>
                  <a:cubicBezTo>
                    <a:pt x="1" y="1711"/>
                    <a:pt x="529" y="2137"/>
                    <a:pt x="1077" y="2137"/>
                  </a:cubicBezTo>
                  <a:cubicBezTo>
                    <a:pt x="1339" y="2137"/>
                    <a:pt x="1606" y="2040"/>
                    <a:pt x="1822" y="1821"/>
                  </a:cubicBezTo>
                  <a:cubicBezTo>
                    <a:pt x="2497" y="1155"/>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1" name="Google Shape;1951;p69"/>
            <p:cNvSpPr/>
            <p:nvPr/>
          </p:nvSpPr>
          <p:spPr>
            <a:xfrm>
              <a:off x="2142425" y="1190550"/>
              <a:ext cx="62425" cy="53325"/>
            </a:xfrm>
            <a:custGeom>
              <a:avLst/>
              <a:gdLst/>
              <a:ahLst/>
              <a:cxnLst/>
              <a:rect l="l" t="t" r="r" b="b"/>
              <a:pathLst>
                <a:path w="2497" h="2133" extrusionOk="0">
                  <a:moveTo>
                    <a:pt x="1074" y="0"/>
                  </a:moveTo>
                  <a:cubicBezTo>
                    <a:pt x="481" y="0"/>
                    <a:pt x="9" y="480"/>
                    <a:pt x="1" y="1065"/>
                  </a:cubicBezTo>
                  <a:cubicBezTo>
                    <a:pt x="1" y="1709"/>
                    <a:pt x="530" y="2133"/>
                    <a:pt x="1079" y="2133"/>
                  </a:cubicBezTo>
                  <a:cubicBezTo>
                    <a:pt x="1340" y="2133"/>
                    <a:pt x="1607" y="2036"/>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2" name="Google Shape;1952;p69"/>
            <p:cNvSpPr/>
            <p:nvPr/>
          </p:nvSpPr>
          <p:spPr>
            <a:xfrm>
              <a:off x="2751950" y="3627950"/>
              <a:ext cx="62200" cy="53425"/>
            </a:xfrm>
            <a:custGeom>
              <a:avLst/>
              <a:gdLst/>
              <a:ahLst/>
              <a:cxnLst/>
              <a:rect l="l" t="t" r="r" b="b"/>
              <a:pathLst>
                <a:path w="2488" h="2137" extrusionOk="0">
                  <a:moveTo>
                    <a:pt x="1065" y="0"/>
                  </a:moveTo>
                  <a:cubicBezTo>
                    <a:pt x="480" y="8"/>
                    <a:pt x="0" y="480"/>
                    <a:pt x="0" y="1073"/>
                  </a:cubicBezTo>
                  <a:cubicBezTo>
                    <a:pt x="0" y="1711"/>
                    <a:pt x="525" y="2137"/>
                    <a:pt x="1073" y="2137"/>
                  </a:cubicBezTo>
                  <a:cubicBezTo>
                    <a:pt x="1335" y="2137"/>
                    <a:pt x="1603" y="2039"/>
                    <a:pt x="1821" y="1821"/>
                  </a:cubicBezTo>
                  <a:cubicBezTo>
                    <a:pt x="2488"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3" name="Google Shape;1953;p69"/>
            <p:cNvSpPr/>
            <p:nvPr/>
          </p:nvSpPr>
          <p:spPr>
            <a:xfrm>
              <a:off x="2751950" y="3551925"/>
              <a:ext cx="62350" cy="53300"/>
            </a:xfrm>
            <a:custGeom>
              <a:avLst/>
              <a:gdLst/>
              <a:ahLst/>
              <a:cxnLst/>
              <a:rect l="l" t="t" r="r" b="b"/>
              <a:pathLst>
                <a:path w="2494" h="2132" extrusionOk="0">
                  <a:moveTo>
                    <a:pt x="1075" y="1"/>
                  </a:moveTo>
                  <a:cubicBezTo>
                    <a:pt x="1072" y="1"/>
                    <a:pt x="1068" y="1"/>
                    <a:pt x="1065" y="1"/>
                  </a:cubicBezTo>
                  <a:cubicBezTo>
                    <a:pt x="480" y="1"/>
                    <a:pt x="0" y="480"/>
                    <a:pt x="0" y="1066"/>
                  </a:cubicBezTo>
                  <a:cubicBezTo>
                    <a:pt x="6" y="1708"/>
                    <a:pt x="530" y="2131"/>
                    <a:pt x="1075" y="2131"/>
                  </a:cubicBezTo>
                  <a:cubicBezTo>
                    <a:pt x="1337" y="2131"/>
                    <a:pt x="1604" y="2033"/>
                    <a:pt x="1821" y="1814"/>
                  </a:cubicBezTo>
                  <a:cubicBezTo>
                    <a:pt x="2493" y="1141"/>
                    <a:pt x="2020" y="1"/>
                    <a:pt x="107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4" name="Google Shape;1954;p69"/>
            <p:cNvSpPr/>
            <p:nvPr/>
          </p:nvSpPr>
          <p:spPr>
            <a:xfrm>
              <a:off x="2751950" y="3475725"/>
              <a:ext cx="62350" cy="53275"/>
            </a:xfrm>
            <a:custGeom>
              <a:avLst/>
              <a:gdLst/>
              <a:ahLst/>
              <a:cxnLst/>
              <a:rect l="l" t="t" r="r" b="b"/>
              <a:pathLst>
                <a:path w="2494" h="2131" extrusionOk="0">
                  <a:moveTo>
                    <a:pt x="1075" y="0"/>
                  </a:moveTo>
                  <a:cubicBezTo>
                    <a:pt x="1072" y="0"/>
                    <a:pt x="1068" y="0"/>
                    <a:pt x="1065" y="0"/>
                  </a:cubicBezTo>
                  <a:cubicBezTo>
                    <a:pt x="480" y="0"/>
                    <a:pt x="0" y="480"/>
                    <a:pt x="0" y="1065"/>
                  </a:cubicBezTo>
                  <a:cubicBezTo>
                    <a:pt x="0" y="1707"/>
                    <a:pt x="526" y="2131"/>
                    <a:pt x="1073" y="2131"/>
                  </a:cubicBezTo>
                  <a:cubicBezTo>
                    <a:pt x="1336" y="2131"/>
                    <a:pt x="1604" y="2032"/>
                    <a:pt x="1821" y="1813"/>
                  </a:cubicBezTo>
                  <a:cubicBezTo>
                    <a:pt x="2493" y="1149"/>
                    <a:pt x="2020" y="0"/>
                    <a:pt x="107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5" name="Google Shape;1955;p69"/>
            <p:cNvSpPr/>
            <p:nvPr/>
          </p:nvSpPr>
          <p:spPr>
            <a:xfrm>
              <a:off x="2675925" y="3856775"/>
              <a:ext cx="62225" cy="53300"/>
            </a:xfrm>
            <a:custGeom>
              <a:avLst/>
              <a:gdLst/>
              <a:ahLst/>
              <a:cxnLst/>
              <a:rect l="l" t="t" r="r" b="b"/>
              <a:pathLst>
                <a:path w="2489" h="2132" extrusionOk="0">
                  <a:moveTo>
                    <a:pt x="1066" y="1"/>
                  </a:moveTo>
                  <a:cubicBezTo>
                    <a:pt x="472" y="1"/>
                    <a:pt x="1" y="480"/>
                    <a:pt x="1" y="1066"/>
                  </a:cubicBezTo>
                  <a:cubicBezTo>
                    <a:pt x="1" y="1708"/>
                    <a:pt x="523" y="2131"/>
                    <a:pt x="1067" y="2131"/>
                  </a:cubicBezTo>
                  <a:cubicBezTo>
                    <a:pt x="1330" y="2131"/>
                    <a:pt x="1597" y="2033"/>
                    <a:pt x="1814" y="1814"/>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6" name="Google Shape;1956;p69"/>
            <p:cNvSpPr/>
            <p:nvPr/>
          </p:nvSpPr>
          <p:spPr>
            <a:xfrm>
              <a:off x="2675725" y="3780375"/>
              <a:ext cx="62425" cy="53475"/>
            </a:xfrm>
            <a:custGeom>
              <a:avLst/>
              <a:gdLst/>
              <a:ahLst/>
              <a:cxnLst/>
              <a:rect l="l" t="t" r="r" b="b"/>
              <a:pathLst>
                <a:path w="2497" h="2139" extrusionOk="0">
                  <a:moveTo>
                    <a:pt x="1074" y="0"/>
                  </a:moveTo>
                  <a:cubicBezTo>
                    <a:pt x="480" y="0"/>
                    <a:pt x="1" y="480"/>
                    <a:pt x="9" y="1073"/>
                  </a:cubicBezTo>
                  <a:cubicBezTo>
                    <a:pt x="9" y="1715"/>
                    <a:pt x="535" y="2139"/>
                    <a:pt x="1081" y="2139"/>
                  </a:cubicBezTo>
                  <a:cubicBezTo>
                    <a:pt x="1345" y="2139"/>
                    <a:pt x="1613" y="2040"/>
                    <a:pt x="1830" y="1821"/>
                  </a:cubicBezTo>
                  <a:cubicBezTo>
                    <a:pt x="2496" y="1146"/>
                    <a:pt x="2025"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7" name="Google Shape;1957;p69"/>
            <p:cNvSpPr/>
            <p:nvPr/>
          </p:nvSpPr>
          <p:spPr>
            <a:xfrm>
              <a:off x="2675925" y="3704150"/>
              <a:ext cx="62225" cy="53450"/>
            </a:xfrm>
            <a:custGeom>
              <a:avLst/>
              <a:gdLst/>
              <a:ahLst/>
              <a:cxnLst/>
              <a:rect l="l" t="t" r="r" b="b"/>
              <a:pathLst>
                <a:path w="2489" h="2138" extrusionOk="0">
                  <a:moveTo>
                    <a:pt x="1066" y="1"/>
                  </a:moveTo>
                  <a:cubicBezTo>
                    <a:pt x="472" y="1"/>
                    <a:pt x="1" y="480"/>
                    <a:pt x="1" y="1066"/>
                  </a:cubicBezTo>
                  <a:cubicBezTo>
                    <a:pt x="1" y="1709"/>
                    <a:pt x="526" y="2137"/>
                    <a:pt x="1072" y="2137"/>
                  </a:cubicBezTo>
                  <a:cubicBezTo>
                    <a:pt x="1333" y="2137"/>
                    <a:pt x="1598" y="2040"/>
                    <a:pt x="1814"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8" name="Google Shape;1958;p69"/>
            <p:cNvSpPr/>
            <p:nvPr/>
          </p:nvSpPr>
          <p:spPr>
            <a:xfrm>
              <a:off x="2675925" y="3627950"/>
              <a:ext cx="62225" cy="53425"/>
            </a:xfrm>
            <a:custGeom>
              <a:avLst/>
              <a:gdLst/>
              <a:ahLst/>
              <a:cxnLst/>
              <a:rect l="l" t="t" r="r" b="b"/>
              <a:pathLst>
                <a:path w="2489" h="2137" extrusionOk="0">
                  <a:moveTo>
                    <a:pt x="1066" y="0"/>
                  </a:moveTo>
                  <a:cubicBezTo>
                    <a:pt x="472" y="8"/>
                    <a:pt x="1" y="480"/>
                    <a:pt x="1" y="1073"/>
                  </a:cubicBezTo>
                  <a:cubicBezTo>
                    <a:pt x="1" y="1711"/>
                    <a:pt x="525" y="2137"/>
                    <a:pt x="1073" y="2137"/>
                  </a:cubicBezTo>
                  <a:cubicBezTo>
                    <a:pt x="1336" y="2137"/>
                    <a:pt x="1603" y="2039"/>
                    <a:pt x="1822" y="1821"/>
                  </a:cubicBezTo>
                  <a:cubicBezTo>
                    <a:pt x="2488" y="1154"/>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9" name="Google Shape;1959;p69"/>
            <p:cNvSpPr/>
            <p:nvPr/>
          </p:nvSpPr>
          <p:spPr>
            <a:xfrm>
              <a:off x="2675925" y="3551925"/>
              <a:ext cx="62225" cy="53300"/>
            </a:xfrm>
            <a:custGeom>
              <a:avLst/>
              <a:gdLst/>
              <a:ahLst/>
              <a:cxnLst/>
              <a:rect l="l" t="t" r="r" b="b"/>
              <a:pathLst>
                <a:path w="2489" h="2132" extrusionOk="0">
                  <a:moveTo>
                    <a:pt x="1066" y="1"/>
                  </a:moveTo>
                  <a:cubicBezTo>
                    <a:pt x="472" y="1"/>
                    <a:pt x="1" y="480"/>
                    <a:pt x="1" y="1066"/>
                  </a:cubicBezTo>
                  <a:cubicBezTo>
                    <a:pt x="1" y="1708"/>
                    <a:pt x="523" y="2131"/>
                    <a:pt x="1067" y="2131"/>
                  </a:cubicBezTo>
                  <a:cubicBezTo>
                    <a:pt x="1330" y="2131"/>
                    <a:pt x="1597" y="2033"/>
                    <a:pt x="1814" y="1814"/>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0" name="Google Shape;1960;p69"/>
            <p:cNvSpPr/>
            <p:nvPr/>
          </p:nvSpPr>
          <p:spPr>
            <a:xfrm>
              <a:off x="2675925" y="3475725"/>
              <a:ext cx="62225" cy="53350"/>
            </a:xfrm>
            <a:custGeom>
              <a:avLst/>
              <a:gdLst/>
              <a:ahLst/>
              <a:cxnLst/>
              <a:rect l="l" t="t" r="r" b="b"/>
              <a:pathLst>
                <a:path w="2489" h="2134" extrusionOk="0">
                  <a:moveTo>
                    <a:pt x="1066" y="0"/>
                  </a:moveTo>
                  <a:cubicBezTo>
                    <a:pt x="472" y="0"/>
                    <a:pt x="1" y="480"/>
                    <a:pt x="1" y="1065"/>
                  </a:cubicBezTo>
                  <a:cubicBezTo>
                    <a:pt x="1" y="1709"/>
                    <a:pt x="526" y="2133"/>
                    <a:pt x="1072" y="2133"/>
                  </a:cubicBezTo>
                  <a:cubicBezTo>
                    <a:pt x="1333" y="2133"/>
                    <a:pt x="1598" y="2037"/>
                    <a:pt x="1814"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1" name="Google Shape;1961;p69"/>
            <p:cNvSpPr/>
            <p:nvPr/>
          </p:nvSpPr>
          <p:spPr>
            <a:xfrm>
              <a:off x="2599725" y="3856775"/>
              <a:ext cx="62200" cy="53300"/>
            </a:xfrm>
            <a:custGeom>
              <a:avLst/>
              <a:gdLst/>
              <a:ahLst/>
              <a:cxnLst/>
              <a:rect l="l" t="t" r="r" b="b"/>
              <a:pathLst>
                <a:path w="2488" h="2132" extrusionOk="0">
                  <a:moveTo>
                    <a:pt x="1065" y="1"/>
                  </a:moveTo>
                  <a:cubicBezTo>
                    <a:pt x="472" y="1"/>
                    <a:pt x="0" y="480"/>
                    <a:pt x="0" y="1066"/>
                  </a:cubicBezTo>
                  <a:cubicBezTo>
                    <a:pt x="0" y="1708"/>
                    <a:pt x="522" y="2131"/>
                    <a:pt x="1069" y="2131"/>
                  </a:cubicBezTo>
                  <a:cubicBezTo>
                    <a:pt x="1333" y="2131"/>
                    <a:pt x="1602" y="2033"/>
                    <a:pt x="1821" y="1814"/>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2" name="Google Shape;1962;p69"/>
            <p:cNvSpPr/>
            <p:nvPr/>
          </p:nvSpPr>
          <p:spPr>
            <a:xfrm>
              <a:off x="2599725" y="3780375"/>
              <a:ext cx="62400" cy="53475"/>
            </a:xfrm>
            <a:custGeom>
              <a:avLst/>
              <a:gdLst/>
              <a:ahLst/>
              <a:cxnLst/>
              <a:rect l="l" t="t" r="r" b="b"/>
              <a:pathLst>
                <a:path w="2496" h="2139" extrusionOk="0">
                  <a:moveTo>
                    <a:pt x="1065" y="0"/>
                  </a:moveTo>
                  <a:cubicBezTo>
                    <a:pt x="472" y="0"/>
                    <a:pt x="0" y="480"/>
                    <a:pt x="0" y="1073"/>
                  </a:cubicBezTo>
                  <a:cubicBezTo>
                    <a:pt x="0" y="1715"/>
                    <a:pt x="526" y="2139"/>
                    <a:pt x="1073" y="2139"/>
                  </a:cubicBezTo>
                  <a:cubicBezTo>
                    <a:pt x="1336" y="2139"/>
                    <a:pt x="1604" y="2040"/>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3" name="Google Shape;1963;p69"/>
            <p:cNvSpPr/>
            <p:nvPr/>
          </p:nvSpPr>
          <p:spPr>
            <a:xfrm>
              <a:off x="2599725" y="3704150"/>
              <a:ext cx="62200" cy="53450"/>
            </a:xfrm>
            <a:custGeom>
              <a:avLst/>
              <a:gdLst/>
              <a:ahLst/>
              <a:cxnLst/>
              <a:rect l="l" t="t" r="r" b="b"/>
              <a:pathLst>
                <a:path w="2488" h="2138" extrusionOk="0">
                  <a:moveTo>
                    <a:pt x="1065" y="1"/>
                  </a:moveTo>
                  <a:cubicBezTo>
                    <a:pt x="480" y="1"/>
                    <a:pt x="0" y="480"/>
                    <a:pt x="0" y="1066"/>
                  </a:cubicBezTo>
                  <a:cubicBezTo>
                    <a:pt x="0" y="1709"/>
                    <a:pt x="525" y="2137"/>
                    <a:pt x="1074" y="2137"/>
                  </a:cubicBezTo>
                  <a:cubicBezTo>
                    <a:pt x="1336" y="2137"/>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4" name="Google Shape;1964;p69"/>
            <p:cNvSpPr/>
            <p:nvPr/>
          </p:nvSpPr>
          <p:spPr>
            <a:xfrm>
              <a:off x="2599725" y="3627950"/>
              <a:ext cx="62200" cy="53425"/>
            </a:xfrm>
            <a:custGeom>
              <a:avLst/>
              <a:gdLst/>
              <a:ahLst/>
              <a:cxnLst/>
              <a:rect l="l" t="t" r="r" b="b"/>
              <a:pathLst>
                <a:path w="2488" h="2137" extrusionOk="0">
                  <a:moveTo>
                    <a:pt x="1065" y="0"/>
                  </a:moveTo>
                  <a:cubicBezTo>
                    <a:pt x="480" y="8"/>
                    <a:pt x="0" y="480"/>
                    <a:pt x="0" y="1073"/>
                  </a:cubicBezTo>
                  <a:cubicBezTo>
                    <a:pt x="0" y="1711"/>
                    <a:pt x="525" y="2137"/>
                    <a:pt x="1073" y="2137"/>
                  </a:cubicBezTo>
                  <a:cubicBezTo>
                    <a:pt x="1335" y="2137"/>
                    <a:pt x="1603" y="2039"/>
                    <a:pt x="1821" y="1821"/>
                  </a:cubicBezTo>
                  <a:cubicBezTo>
                    <a:pt x="2488"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5" name="Google Shape;1965;p69"/>
            <p:cNvSpPr/>
            <p:nvPr/>
          </p:nvSpPr>
          <p:spPr>
            <a:xfrm>
              <a:off x="2599725" y="3551925"/>
              <a:ext cx="62200" cy="53300"/>
            </a:xfrm>
            <a:custGeom>
              <a:avLst/>
              <a:gdLst/>
              <a:ahLst/>
              <a:cxnLst/>
              <a:rect l="l" t="t" r="r" b="b"/>
              <a:pathLst>
                <a:path w="2488" h="2132" extrusionOk="0">
                  <a:moveTo>
                    <a:pt x="1065" y="1"/>
                  </a:moveTo>
                  <a:cubicBezTo>
                    <a:pt x="472" y="1"/>
                    <a:pt x="0" y="480"/>
                    <a:pt x="0" y="1066"/>
                  </a:cubicBezTo>
                  <a:cubicBezTo>
                    <a:pt x="0" y="1708"/>
                    <a:pt x="522" y="2131"/>
                    <a:pt x="1069" y="2131"/>
                  </a:cubicBezTo>
                  <a:cubicBezTo>
                    <a:pt x="1333" y="2131"/>
                    <a:pt x="1602" y="2033"/>
                    <a:pt x="1821" y="1814"/>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6" name="Google Shape;1966;p69"/>
            <p:cNvSpPr/>
            <p:nvPr/>
          </p:nvSpPr>
          <p:spPr>
            <a:xfrm>
              <a:off x="2599725" y="3475725"/>
              <a:ext cx="62200" cy="53350"/>
            </a:xfrm>
            <a:custGeom>
              <a:avLst/>
              <a:gdLst/>
              <a:ahLst/>
              <a:cxnLst/>
              <a:rect l="l" t="t" r="r" b="b"/>
              <a:pathLst>
                <a:path w="2488" h="2134" extrusionOk="0">
                  <a:moveTo>
                    <a:pt x="1065" y="0"/>
                  </a:moveTo>
                  <a:cubicBezTo>
                    <a:pt x="472" y="0"/>
                    <a:pt x="0" y="480"/>
                    <a:pt x="0" y="1065"/>
                  </a:cubicBezTo>
                  <a:cubicBezTo>
                    <a:pt x="0" y="1709"/>
                    <a:pt x="525" y="2133"/>
                    <a:pt x="1074" y="2133"/>
                  </a:cubicBezTo>
                  <a:cubicBezTo>
                    <a:pt x="1336" y="2133"/>
                    <a:pt x="1603" y="2037"/>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7" name="Google Shape;1967;p69"/>
            <p:cNvSpPr/>
            <p:nvPr/>
          </p:nvSpPr>
          <p:spPr>
            <a:xfrm>
              <a:off x="2523500" y="3932800"/>
              <a:ext cx="62225" cy="53475"/>
            </a:xfrm>
            <a:custGeom>
              <a:avLst/>
              <a:gdLst/>
              <a:ahLst/>
              <a:cxnLst/>
              <a:rect l="l" t="t" r="r" b="b"/>
              <a:pathLst>
                <a:path w="2489" h="2139" extrusionOk="0">
                  <a:moveTo>
                    <a:pt x="1066" y="0"/>
                  </a:moveTo>
                  <a:cubicBezTo>
                    <a:pt x="480" y="0"/>
                    <a:pt x="1" y="480"/>
                    <a:pt x="1" y="1073"/>
                  </a:cubicBezTo>
                  <a:cubicBezTo>
                    <a:pt x="6" y="1715"/>
                    <a:pt x="530" y="2139"/>
                    <a:pt x="1075" y="2139"/>
                  </a:cubicBezTo>
                  <a:cubicBezTo>
                    <a:pt x="1338" y="2139"/>
                    <a:pt x="1605" y="2041"/>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8" name="Google Shape;1968;p69"/>
            <p:cNvSpPr/>
            <p:nvPr/>
          </p:nvSpPr>
          <p:spPr>
            <a:xfrm>
              <a:off x="2523500" y="3856775"/>
              <a:ext cx="62225" cy="53300"/>
            </a:xfrm>
            <a:custGeom>
              <a:avLst/>
              <a:gdLst/>
              <a:ahLst/>
              <a:cxnLst/>
              <a:rect l="l" t="t" r="r" b="b"/>
              <a:pathLst>
                <a:path w="2489" h="2132" extrusionOk="0">
                  <a:moveTo>
                    <a:pt x="1066" y="1"/>
                  </a:moveTo>
                  <a:cubicBezTo>
                    <a:pt x="480" y="1"/>
                    <a:pt x="1" y="480"/>
                    <a:pt x="1" y="1066"/>
                  </a:cubicBezTo>
                  <a:cubicBezTo>
                    <a:pt x="1" y="1708"/>
                    <a:pt x="527" y="2131"/>
                    <a:pt x="1073" y="2131"/>
                  </a:cubicBezTo>
                  <a:cubicBezTo>
                    <a:pt x="1337" y="2131"/>
                    <a:pt x="1605" y="2033"/>
                    <a:pt x="1822" y="1814"/>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9" name="Google Shape;1969;p69"/>
            <p:cNvSpPr/>
            <p:nvPr/>
          </p:nvSpPr>
          <p:spPr>
            <a:xfrm>
              <a:off x="2523500" y="3780375"/>
              <a:ext cx="62425" cy="53475"/>
            </a:xfrm>
            <a:custGeom>
              <a:avLst/>
              <a:gdLst/>
              <a:ahLst/>
              <a:cxnLst/>
              <a:rect l="l" t="t" r="r" b="b"/>
              <a:pathLst>
                <a:path w="2497" h="2139" extrusionOk="0">
                  <a:moveTo>
                    <a:pt x="1066" y="0"/>
                  </a:moveTo>
                  <a:cubicBezTo>
                    <a:pt x="480" y="0"/>
                    <a:pt x="1" y="480"/>
                    <a:pt x="1" y="1073"/>
                  </a:cubicBezTo>
                  <a:cubicBezTo>
                    <a:pt x="6" y="1715"/>
                    <a:pt x="530" y="2139"/>
                    <a:pt x="1078" y="2139"/>
                  </a:cubicBezTo>
                  <a:cubicBezTo>
                    <a:pt x="1341" y="2139"/>
                    <a:pt x="1610" y="2040"/>
                    <a:pt x="1830" y="1821"/>
                  </a:cubicBezTo>
                  <a:cubicBezTo>
                    <a:pt x="2496"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0" name="Google Shape;1970;p69"/>
            <p:cNvSpPr/>
            <p:nvPr/>
          </p:nvSpPr>
          <p:spPr>
            <a:xfrm>
              <a:off x="2523500" y="3704150"/>
              <a:ext cx="62225" cy="53450"/>
            </a:xfrm>
            <a:custGeom>
              <a:avLst/>
              <a:gdLst/>
              <a:ahLst/>
              <a:cxnLst/>
              <a:rect l="l" t="t" r="r" b="b"/>
              <a:pathLst>
                <a:path w="2489" h="2138" extrusionOk="0">
                  <a:moveTo>
                    <a:pt x="1066" y="1"/>
                  </a:moveTo>
                  <a:cubicBezTo>
                    <a:pt x="480" y="1"/>
                    <a:pt x="1" y="480"/>
                    <a:pt x="1" y="1066"/>
                  </a:cubicBezTo>
                  <a:cubicBezTo>
                    <a:pt x="1" y="1709"/>
                    <a:pt x="526" y="2137"/>
                    <a:pt x="1074" y="2137"/>
                  </a:cubicBezTo>
                  <a:cubicBezTo>
                    <a:pt x="1336" y="2137"/>
                    <a:pt x="1604"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1" name="Google Shape;1971;p69"/>
            <p:cNvSpPr/>
            <p:nvPr/>
          </p:nvSpPr>
          <p:spPr>
            <a:xfrm>
              <a:off x="2523500" y="3627950"/>
              <a:ext cx="62225" cy="53475"/>
            </a:xfrm>
            <a:custGeom>
              <a:avLst/>
              <a:gdLst/>
              <a:ahLst/>
              <a:cxnLst/>
              <a:rect l="l" t="t" r="r" b="b"/>
              <a:pathLst>
                <a:path w="2489" h="2139" extrusionOk="0">
                  <a:moveTo>
                    <a:pt x="1066" y="0"/>
                  </a:moveTo>
                  <a:cubicBezTo>
                    <a:pt x="480" y="8"/>
                    <a:pt x="1" y="488"/>
                    <a:pt x="1" y="1073"/>
                  </a:cubicBezTo>
                  <a:cubicBezTo>
                    <a:pt x="1" y="1715"/>
                    <a:pt x="527" y="2139"/>
                    <a:pt x="1073" y="2139"/>
                  </a:cubicBezTo>
                  <a:cubicBezTo>
                    <a:pt x="1337" y="2139"/>
                    <a:pt x="1605" y="2040"/>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2" name="Google Shape;1972;p69"/>
            <p:cNvSpPr/>
            <p:nvPr/>
          </p:nvSpPr>
          <p:spPr>
            <a:xfrm>
              <a:off x="2523500" y="3551925"/>
              <a:ext cx="62225" cy="53300"/>
            </a:xfrm>
            <a:custGeom>
              <a:avLst/>
              <a:gdLst/>
              <a:ahLst/>
              <a:cxnLst/>
              <a:rect l="l" t="t" r="r" b="b"/>
              <a:pathLst>
                <a:path w="2489" h="2132" extrusionOk="0">
                  <a:moveTo>
                    <a:pt x="1066" y="1"/>
                  </a:moveTo>
                  <a:cubicBezTo>
                    <a:pt x="480" y="1"/>
                    <a:pt x="1" y="480"/>
                    <a:pt x="1" y="1066"/>
                  </a:cubicBezTo>
                  <a:cubicBezTo>
                    <a:pt x="1" y="1708"/>
                    <a:pt x="527" y="2131"/>
                    <a:pt x="1073" y="2131"/>
                  </a:cubicBezTo>
                  <a:cubicBezTo>
                    <a:pt x="1337" y="2131"/>
                    <a:pt x="1605" y="2033"/>
                    <a:pt x="1822" y="1814"/>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3" name="Google Shape;1973;p69"/>
            <p:cNvSpPr/>
            <p:nvPr/>
          </p:nvSpPr>
          <p:spPr>
            <a:xfrm>
              <a:off x="2523500" y="3475725"/>
              <a:ext cx="62225" cy="53350"/>
            </a:xfrm>
            <a:custGeom>
              <a:avLst/>
              <a:gdLst/>
              <a:ahLst/>
              <a:cxnLst/>
              <a:rect l="l" t="t" r="r" b="b"/>
              <a:pathLst>
                <a:path w="2489" h="2134" extrusionOk="0">
                  <a:moveTo>
                    <a:pt x="1066" y="0"/>
                  </a:moveTo>
                  <a:cubicBezTo>
                    <a:pt x="480" y="0"/>
                    <a:pt x="1" y="480"/>
                    <a:pt x="1" y="1065"/>
                  </a:cubicBezTo>
                  <a:cubicBezTo>
                    <a:pt x="1" y="1709"/>
                    <a:pt x="526" y="2133"/>
                    <a:pt x="1075" y="2133"/>
                  </a:cubicBezTo>
                  <a:cubicBezTo>
                    <a:pt x="1336" y="2133"/>
                    <a:pt x="1604" y="2037"/>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4" name="Google Shape;1974;p69"/>
            <p:cNvSpPr/>
            <p:nvPr/>
          </p:nvSpPr>
          <p:spPr>
            <a:xfrm>
              <a:off x="2523500" y="3399500"/>
              <a:ext cx="62225" cy="53350"/>
            </a:xfrm>
            <a:custGeom>
              <a:avLst/>
              <a:gdLst/>
              <a:ahLst/>
              <a:cxnLst/>
              <a:rect l="l" t="t" r="r" b="b"/>
              <a:pathLst>
                <a:path w="2489" h="2134" extrusionOk="0">
                  <a:moveTo>
                    <a:pt x="1066" y="1"/>
                  </a:moveTo>
                  <a:cubicBezTo>
                    <a:pt x="480" y="1"/>
                    <a:pt x="1" y="480"/>
                    <a:pt x="1" y="1066"/>
                  </a:cubicBezTo>
                  <a:cubicBezTo>
                    <a:pt x="1" y="1709"/>
                    <a:pt x="526" y="2134"/>
                    <a:pt x="1075" y="2134"/>
                  </a:cubicBezTo>
                  <a:cubicBezTo>
                    <a:pt x="1336" y="2134"/>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5" name="Google Shape;1975;p69"/>
            <p:cNvSpPr/>
            <p:nvPr/>
          </p:nvSpPr>
          <p:spPr>
            <a:xfrm>
              <a:off x="2447300" y="4085225"/>
              <a:ext cx="62400" cy="53350"/>
            </a:xfrm>
            <a:custGeom>
              <a:avLst/>
              <a:gdLst/>
              <a:ahLst/>
              <a:cxnLst/>
              <a:rect l="l" t="t" r="r" b="b"/>
              <a:pathLst>
                <a:path w="2496" h="2134" extrusionOk="0">
                  <a:moveTo>
                    <a:pt x="1065" y="0"/>
                  </a:moveTo>
                  <a:cubicBezTo>
                    <a:pt x="480" y="0"/>
                    <a:pt x="8" y="480"/>
                    <a:pt x="0" y="1065"/>
                  </a:cubicBezTo>
                  <a:cubicBezTo>
                    <a:pt x="0" y="1709"/>
                    <a:pt x="525" y="2133"/>
                    <a:pt x="1074" y="2133"/>
                  </a:cubicBezTo>
                  <a:cubicBezTo>
                    <a:pt x="1336" y="2133"/>
                    <a:pt x="1603" y="2037"/>
                    <a:pt x="1821" y="1821"/>
                  </a:cubicBezTo>
                  <a:cubicBezTo>
                    <a:pt x="2496" y="1147"/>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6" name="Google Shape;1976;p69"/>
            <p:cNvSpPr/>
            <p:nvPr/>
          </p:nvSpPr>
          <p:spPr>
            <a:xfrm>
              <a:off x="2447300" y="4009000"/>
              <a:ext cx="62400" cy="53350"/>
            </a:xfrm>
            <a:custGeom>
              <a:avLst/>
              <a:gdLst/>
              <a:ahLst/>
              <a:cxnLst/>
              <a:rect l="l" t="t" r="r" b="b"/>
              <a:pathLst>
                <a:path w="2496" h="2134" extrusionOk="0">
                  <a:moveTo>
                    <a:pt x="1065" y="1"/>
                  </a:moveTo>
                  <a:cubicBezTo>
                    <a:pt x="480" y="1"/>
                    <a:pt x="0" y="480"/>
                    <a:pt x="0" y="1066"/>
                  </a:cubicBezTo>
                  <a:cubicBezTo>
                    <a:pt x="0" y="1710"/>
                    <a:pt x="529" y="2134"/>
                    <a:pt x="1078" y="2134"/>
                  </a:cubicBezTo>
                  <a:cubicBezTo>
                    <a:pt x="1339" y="2134"/>
                    <a:pt x="1606"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7" name="Google Shape;1977;p69"/>
            <p:cNvSpPr/>
            <p:nvPr/>
          </p:nvSpPr>
          <p:spPr>
            <a:xfrm>
              <a:off x="2447300" y="3932800"/>
              <a:ext cx="62200" cy="53475"/>
            </a:xfrm>
            <a:custGeom>
              <a:avLst/>
              <a:gdLst/>
              <a:ahLst/>
              <a:cxnLst/>
              <a:rect l="l" t="t" r="r" b="b"/>
              <a:pathLst>
                <a:path w="2488" h="2139" extrusionOk="0">
                  <a:moveTo>
                    <a:pt x="1065" y="0"/>
                  </a:moveTo>
                  <a:cubicBezTo>
                    <a:pt x="480" y="0"/>
                    <a:pt x="0" y="480"/>
                    <a:pt x="0" y="1073"/>
                  </a:cubicBezTo>
                  <a:cubicBezTo>
                    <a:pt x="6" y="1715"/>
                    <a:pt x="530" y="2139"/>
                    <a:pt x="1075" y="2139"/>
                  </a:cubicBezTo>
                  <a:cubicBezTo>
                    <a:pt x="1337" y="2139"/>
                    <a:pt x="1604" y="2041"/>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8" name="Google Shape;1978;p69"/>
            <p:cNvSpPr/>
            <p:nvPr/>
          </p:nvSpPr>
          <p:spPr>
            <a:xfrm>
              <a:off x="2447300" y="3856775"/>
              <a:ext cx="62200" cy="53300"/>
            </a:xfrm>
            <a:custGeom>
              <a:avLst/>
              <a:gdLst/>
              <a:ahLst/>
              <a:cxnLst/>
              <a:rect l="l" t="t" r="r" b="b"/>
              <a:pathLst>
                <a:path w="2488" h="2132" extrusionOk="0">
                  <a:moveTo>
                    <a:pt x="1065" y="1"/>
                  </a:moveTo>
                  <a:cubicBezTo>
                    <a:pt x="480" y="1"/>
                    <a:pt x="0" y="480"/>
                    <a:pt x="0" y="1066"/>
                  </a:cubicBezTo>
                  <a:cubicBezTo>
                    <a:pt x="0" y="1708"/>
                    <a:pt x="526" y="2131"/>
                    <a:pt x="1073" y="2131"/>
                  </a:cubicBezTo>
                  <a:cubicBezTo>
                    <a:pt x="1336" y="2131"/>
                    <a:pt x="1604" y="2033"/>
                    <a:pt x="1821" y="1814"/>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9" name="Google Shape;1979;p69"/>
            <p:cNvSpPr/>
            <p:nvPr/>
          </p:nvSpPr>
          <p:spPr>
            <a:xfrm>
              <a:off x="2447300" y="3780375"/>
              <a:ext cx="62400" cy="53475"/>
            </a:xfrm>
            <a:custGeom>
              <a:avLst/>
              <a:gdLst/>
              <a:ahLst/>
              <a:cxnLst/>
              <a:rect l="l" t="t" r="r" b="b"/>
              <a:pathLst>
                <a:path w="2496" h="2139" extrusionOk="0">
                  <a:moveTo>
                    <a:pt x="1065" y="0"/>
                  </a:moveTo>
                  <a:cubicBezTo>
                    <a:pt x="480" y="0"/>
                    <a:pt x="0" y="480"/>
                    <a:pt x="0" y="1073"/>
                  </a:cubicBezTo>
                  <a:cubicBezTo>
                    <a:pt x="6" y="1715"/>
                    <a:pt x="530" y="2139"/>
                    <a:pt x="1077" y="2139"/>
                  </a:cubicBezTo>
                  <a:cubicBezTo>
                    <a:pt x="1341" y="2139"/>
                    <a:pt x="1610" y="2040"/>
                    <a:pt x="1829"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0" name="Google Shape;1980;p69"/>
            <p:cNvSpPr/>
            <p:nvPr/>
          </p:nvSpPr>
          <p:spPr>
            <a:xfrm>
              <a:off x="2447300" y="3704150"/>
              <a:ext cx="62400" cy="53450"/>
            </a:xfrm>
            <a:custGeom>
              <a:avLst/>
              <a:gdLst/>
              <a:ahLst/>
              <a:cxnLst/>
              <a:rect l="l" t="t" r="r" b="b"/>
              <a:pathLst>
                <a:path w="2496" h="2138" extrusionOk="0">
                  <a:moveTo>
                    <a:pt x="1065" y="1"/>
                  </a:moveTo>
                  <a:cubicBezTo>
                    <a:pt x="480" y="1"/>
                    <a:pt x="8" y="480"/>
                    <a:pt x="0" y="1066"/>
                  </a:cubicBezTo>
                  <a:cubicBezTo>
                    <a:pt x="0" y="1709"/>
                    <a:pt x="525" y="2137"/>
                    <a:pt x="1074" y="2137"/>
                  </a:cubicBezTo>
                  <a:cubicBezTo>
                    <a:pt x="1336" y="2137"/>
                    <a:pt x="1603" y="2040"/>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1" name="Google Shape;1981;p69"/>
            <p:cNvSpPr/>
            <p:nvPr/>
          </p:nvSpPr>
          <p:spPr>
            <a:xfrm>
              <a:off x="2447300" y="3627950"/>
              <a:ext cx="62400" cy="53425"/>
            </a:xfrm>
            <a:custGeom>
              <a:avLst/>
              <a:gdLst/>
              <a:ahLst/>
              <a:cxnLst/>
              <a:rect l="l" t="t" r="r" b="b"/>
              <a:pathLst>
                <a:path w="2496" h="2137" extrusionOk="0">
                  <a:moveTo>
                    <a:pt x="1065" y="0"/>
                  </a:moveTo>
                  <a:cubicBezTo>
                    <a:pt x="480" y="8"/>
                    <a:pt x="0" y="480"/>
                    <a:pt x="0" y="1073"/>
                  </a:cubicBezTo>
                  <a:cubicBezTo>
                    <a:pt x="0" y="1711"/>
                    <a:pt x="528" y="2137"/>
                    <a:pt x="1076" y="2137"/>
                  </a:cubicBezTo>
                  <a:cubicBezTo>
                    <a:pt x="1339" y="2137"/>
                    <a:pt x="1605" y="2039"/>
                    <a:pt x="1821" y="1821"/>
                  </a:cubicBezTo>
                  <a:cubicBezTo>
                    <a:pt x="2496"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2" name="Google Shape;1982;p69"/>
            <p:cNvSpPr/>
            <p:nvPr/>
          </p:nvSpPr>
          <p:spPr>
            <a:xfrm>
              <a:off x="2447300" y="3551925"/>
              <a:ext cx="62200" cy="53300"/>
            </a:xfrm>
            <a:custGeom>
              <a:avLst/>
              <a:gdLst/>
              <a:ahLst/>
              <a:cxnLst/>
              <a:rect l="l" t="t" r="r" b="b"/>
              <a:pathLst>
                <a:path w="2488" h="2132" extrusionOk="0">
                  <a:moveTo>
                    <a:pt x="1065" y="1"/>
                  </a:moveTo>
                  <a:cubicBezTo>
                    <a:pt x="480" y="1"/>
                    <a:pt x="0" y="480"/>
                    <a:pt x="0" y="1066"/>
                  </a:cubicBezTo>
                  <a:cubicBezTo>
                    <a:pt x="0" y="1708"/>
                    <a:pt x="526" y="2131"/>
                    <a:pt x="1073" y="2131"/>
                  </a:cubicBezTo>
                  <a:cubicBezTo>
                    <a:pt x="1336" y="2131"/>
                    <a:pt x="1604" y="2033"/>
                    <a:pt x="1821" y="1814"/>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3" name="Google Shape;1983;p69"/>
            <p:cNvSpPr/>
            <p:nvPr/>
          </p:nvSpPr>
          <p:spPr>
            <a:xfrm>
              <a:off x="2447300" y="3475725"/>
              <a:ext cx="62400" cy="53350"/>
            </a:xfrm>
            <a:custGeom>
              <a:avLst/>
              <a:gdLst/>
              <a:ahLst/>
              <a:cxnLst/>
              <a:rect l="l" t="t" r="r" b="b"/>
              <a:pathLst>
                <a:path w="2496" h="2134" extrusionOk="0">
                  <a:moveTo>
                    <a:pt x="1065" y="0"/>
                  </a:moveTo>
                  <a:cubicBezTo>
                    <a:pt x="480" y="0"/>
                    <a:pt x="0" y="480"/>
                    <a:pt x="0" y="1065"/>
                  </a:cubicBezTo>
                  <a:cubicBezTo>
                    <a:pt x="0" y="1709"/>
                    <a:pt x="525" y="2133"/>
                    <a:pt x="1074" y="2133"/>
                  </a:cubicBezTo>
                  <a:cubicBezTo>
                    <a:pt x="1336" y="2133"/>
                    <a:pt x="1603" y="2037"/>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4" name="Google Shape;1984;p69"/>
            <p:cNvSpPr/>
            <p:nvPr/>
          </p:nvSpPr>
          <p:spPr>
            <a:xfrm>
              <a:off x="2447300" y="3399500"/>
              <a:ext cx="62400" cy="53350"/>
            </a:xfrm>
            <a:custGeom>
              <a:avLst/>
              <a:gdLst/>
              <a:ahLst/>
              <a:cxnLst/>
              <a:rect l="l" t="t" r="r" b="b"/>
              <a:pathLst>
                <a:path w="2496" h="2134" extrusionOk="0">
                  <a:moveTo>
                    <a:pt x="1065" y="1"/>
                  </a:moveTo>
                  <a:cubicBezTo>
                    <a:pt x="480" y="1"/>
                    <a:pt x="0" y="480"/>
                    <a:pt x="0" y="1066"/>
                  </a:cubicBezTo>
                  <a:cubicBezTo>
                    <a:pt x="0" y="1709"/>
                    <a:pt x="525" y="2134"/>
                    <a:pt x="1074" y="2134"/>
                  </a:cubicBezTo>
                  <a:cubicBezTo>
                    <a:pt x="1336" y="2134"/>
                    <a:pt x="1603"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5" name="Google Shape;1985;p69"/>
            <p:cNvSpPr/>
            <p:nvPr/>
          </p:nvSpPr>
          <p:spPr>
            <a:xfrm>
              <a:off x="2447300" y="3323300"/>
              <a:ext cx="62400" cy="53425"/>
            </a:xfrm>
            <a:custGeom>
              <a:avLst/>
              <a:gdLst/>
              <a:ahLst/>
              <a:cxnLst/>
              <a:rect l="l" t="t" r="r" b="b"/>
              <a:pathLst>
                <a:path w="2496" h="2137" extrusionOk="0">
                  <a:moveTo>
                    <a:pt x="1065" y="0"/>
                  </a:moveTo>
                  <a:cubicBezTo>
                    <a:pt x="480" y="0"/>
                    <a:pt x="8" y="480"/>
                    <a:pt x="0" y="1065"/>
                  </a:cubicBezTo>
                  <a:cubicBezTo>
                    <a:pt x="0" y="1709"/>
                    <a:pt x="525" y="2137"/>
                    <a:pt x="1074" y="2137"/>
                  </a:cubicBezTo>
                  <a:cubicBezTo>
                    <a:pt x="1336" y="2137"/>
                    <a:pt x="1603" y="2039"/>
                    <a:pt x="1821" y="1821"/>
                  </a:cubicBezTo>
                  <a:cubicBezTo>
                    <a:pt x="2496"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6" name="Google Shape;1986;p69"/>
            <p:cNvSpPr/>
            <p:nvPr/>
          </p:nvSpPr>
          <p:spPr>
            <a:xfrm>
              <a:off x="2371275" y="4237450"/>
              <a:ext cx="62225" cy="53425"/>
            </a:xfrm>
            <a:custGeom>
              <a:avLst/>
              <a:gdLst/>
              <a:ahLst/>
              <a:cxnLst/>
              <a:rect l="l" t="t" r="r" b="b"/>
              <a:pathLst>
                <a:path w="2489" h="2137" extrusionOk="0">
                  <a:moveTo>
                    <a:pt x="1066" y="0"/>
                  </a:moveTo>
                  <a:cubicBezTo>
                    <a:pt x="472" y="8"/>
                    <a:pt x="1" y="480"/>
                    <a:pt x="1" y="1073"/>
                  </a:cubicBezTo>
                  <a:cubicBezTo>
                    <a:pt x="1" y="1711"/>
                    <a:pt x="525" y="2137"/>
                    <a:pt x="1071" y="2137"/>
                  </a:cubicBezTo>
                  <a:cubicBezTo>
                    <a:pt x="1332" y="2137"/>
                    <a:pt x="1598" y="2040"/>
                    <a:pt x="1814" y="1821"/>
                  </a:cubicBezTo>
                  <a:cubicBezTo>
                    <a:pt x="2488" y="1155"/>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7" name="Google Shape;1987;p69"/>
            <p:cNvSpPr/>
            <p:nvPr/>
          </p:nvSpPr>
          <p:spPr>
            <a:xfrm>
              <a:off x="2371275" y="4161425"/>
              <a:ext cx="62225" cy="53300"/>
            </a:xfrm>
            <a:custGeom>
              <a:avLst/>
              <a:gdLst/>
              <a:ahLst/>
              <a:cxnLst/>
              <a:rect l="l" t="t" r="r" b="b"/>
              <a:pathLst>
                <a:path w="2489" h="2132" extrusionOk="0">
                  <a:moveTo>
                    <a:pt x="1066" y="1"/>
                  </a:moveTo>
                  <a:cubicBezTo>
                    <a:pt x="472" y="1"/>
                    <a:pt x="1" y="472"/>
                    <a:pt x="1" y="1066"/>
                  </a:cubicBezTo>
                  <a:cubicBezTo>
                    <a:pt x="1" y="1708"/>
                    <a:pt x="523" y="2131"/>
                    <a:pt x="1067" y="2131"/>
                  </a:cubicBezTo>
                  <a:cubicBezTo>
                    <a:pt x="1329" y="2131"/>
                    <a:pt x="1597" y="2033"/>
                    <a:pt x="1814" y="1814"/>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8" name="Google Shape;1988;p69"/>
            <p:cNvSpPr/>
            <p:nvPr/>
          </p:nvSpPr>
          <p:spPr>
            <a:xfrm>
              <a:off x="2371275" y="4085225"/>
              <a:ext cx="62225" cy="53350"/>
            </a:xfrm>
            <a:custGeom>
              <a:avLst/>
              <a:gdLst/>
              <a:ahLst/>
              <a:cxnLst/>
              <a:rect l="l" t="t" r="r" b="b"/>
              <a:pathLst>
                <a:path w="2489" h="2134" extrusionOk="0">
                  <a:moveTo>
                    <a:pt x="1066" y="0"/>
                  </a:moveTo>
                  <a:cubicBezTo>
                    <a:pt x="472" y="0"/>
                    <a:pt x="1" y="480"/>
                    <a:pt x="1" y="1065"/>
                  </a:cubicBezTo>
                  <a:cubicBezTo>
                    <a:pt x="1" y="1709"/>
                    <a:pt x="526" y="2133"/>
                    <a:pt x="1072" y="2133"/>
                  </a:cubicBezTo>
                  <a:cubicBezTo>
                    <a:pt x="1333" y="2133"/>
                    <a:pt x="1598" y="2037"/>
                    <a:pt x="1814" y="1821"/>
                  </a:cubicBezTo>
                  <a:cubicBezTo>
                    <a:pt x="2488" y="1147"/>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9" name="Google Shape;1989;p69"/>
            <p:cNvSpPr/>
            <p:nvPr/>
          </p:nvSpPr>
          <p:spPr>
            <a:xfrm>
              <a:off x="2371275" y="4009000"/>
              <a:ext cx="62225" cy="53350"/>
            </a:xfrm>
            <a:custGeom>
              <a:avLst/>
              <a:gdLst/>
              <a:ahLst/>
              <a:cxnLst/>
              <a:rect l="l" t="t" r="r" b="b"/>
              <a:pathLst>
                <a:path w="2489" h="2134" extrusionOk="0">
                  <a:moveTo>
                    <a:pt x="1066" y="1"/>
                  </a:moveTo>
                  <a:cubicBezTo>
                    <a:pt x="472" y="1"/>
                    <a:pt x="1" y="480"/>
                    <a:pt x="1" y="1066"/>
                  </a:cubicBezTo>
                  <a:cubicBezTo>
                    <a:pt x="1" y="1710"/>
                    <a:pt x="526" y="2134"/>
                    <a:pt x="1072" y="2134"/>
                  </a:cubicBezTo>
                  <a:cubicBezTo>
                    <a:pt x="1333" y="2134"/>
                    <a:pt x="1598" y="2037"/>
                    <a:pt x="1814"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0" name="Google Shape;1990;p69"/>
            <p:cNvSpPr/>
            <p:nvPr/>
          </p:nvSpPr>
          <p:spPr>
            <a:xfrm>
              <a:off x="2371075" y="3932800"/>
              <a:ext cx="62425" cy="53475"/>
            </a:xfrm>
            <a:custGeom>
              <a:avLst/>
              <a:gdLst/>
              <a:ahLst/>
              <a:cxnLst/>
              <a:rect l="l" t="t" r="r" b="b"/>
              <a:pathLst>
                <a:path w="2497" h="2139" extrusionOk="0">
                  <a:moveTo>
                    <a:pt x="1074" y="0"/>
                  </a:moveTo>
                  <a:cubicBezTo>
                    <a:pt x="480" y="0"/>
                    <a:pt x="1" y="480"/>
                    <a:pt x="1" y="1073"/>
                  </a:cubicBezTo>
                  <a:cubicBezTo>
                    <a:pt x="6" y="1715"/>
                    <a:pt x="530" y="2139"/>
                    <a:pt x="1075" y="2139"/>
                  </a:cubicBezTo>
                  <a:cubicBezTo>
                    <a:pt x="1337" y="2139"/>
                    <a:pt x="1605" y="2041"/>
                    <a:pt x="1822" y="1821"/>
                  </a:cubicBezTo>
                  <a:cubicBezTo>
                    <a:pt x="2496"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1" name="Google Shape;1991;p69"/>
            <p:cNvSpPr/>
            <p:nvPr/>
          </p:nvSpPr>
          <p:spPr>
            <a:xfrm>
              <a:off x="2371075" y="3856775"/>
              <a:ext cx="62425" cy="53300"/>
            </a:xfrm>
            <a:custGeom>
              <a:avLst/>
              <a:gdLst/>
              <a:ahLst/>
              <a:cxnLst/>
              <a:rect l="l" t="t" r="r" b="b"/>
              <a:pathLst>
                <a:path w="2497" h="2132" extrusionOk="0">
                  <a:moveTo>
                    <a:pt x="1074" y="1"/>
                  </a:moveTo>
                  <a:cubicBezTo>
                    <a:pt x="480" y="1"/>
                    <a:pt x="1" y="480"/>
                    <a:pt x="1" y="1066"/>
                  </a:cubicBezTo>
                  <a:cubicBezTo>
                    <a:pt x="6" y="1708"/>
                    <a:pt x="530" y="2131"/>
                    <a:pt x="1075" y="2131"/>
                  </a:cubicBezTo>
                  <a:cubicBezTo>
                    <a:pt x="1337" y="2131"/>
                    <a:pt x="1605" y="2033"/>
                    <a:pt x="1822" y="1814"/>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2" name="Google Shape;1992;p69"/>
            <p:cNvSpPr/>
            <p:nvPr/>
          </p:nvSpPr>
          <p:spPr>
            <a:xfrm>
              <a:off x="2371075" y="3780375"/>
              <a:ext cx="62425" cy="53475"/>
            </a:xfrm>
            <a:custGeom>
              <a:avLst/>
              <a:gdLst/>
              <a:ahLst/>
              <a:cxnLst/>
              <a:rect l="l" t="t" r="r" b="b"/>
              <a:pathLst>
                <a:path w="2497" h="2139" extrusionOk="0">
                  <a:moveTo>
                    <a:pt x="1074" y="0"/>
                  </a:moveTo>
                  <a:cubicBezTo>
                    <a:pt x="480" y="0"/>
                    <a:pt x="1" y="480"/>
                    <a:pt x="1" y="1073"/>
                  </a:cubicBezTo>
                  <a:cubicBezTo>
                    <a:pt x="6" y="1715"/>
                    <a:pt x="530" y="2139"/>
                    <a:pt x="1078" y="2139"/>
                  </a:cubicBezTo>
                  <a:cubicBezTo>
                    <a:pt x="1341" y="2139"/>
                    <a:pt x="1610" y="2040"/>
                    <a:pt x="1830" y="1821"/>
                  </a:cubicBezTo>
                  <a:cubicBezTo>
                    <a:pt x="2496" y="1146"/>
                    <a:pt x="2025"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3" name="Google Shape;1993;p69"/>
            <p:cNvSpPr/>
            <p:nvPr/>
          </p:nvSpPr>
          <p:spPr>
            <a:xfrm>
              <a:off x="2371275" y="3704150"/>
              <a:ext cx="62225" cy="53450"/>
            </a:xfrm>
            <a:custGeom>
              <a:avLst/>
              <a:gdLst/>
              <a:ahLst/>
              <a:cxnLst/>
              <a:rect l="l" t="t" r="r" b="b"/>
              <a:pathLst>
                <a:path w="2489" h="2138" extrusionOk="0">
                  <a:moveTo>
                    <a:pt x="1066" y="1"/>
                  </a:moveTo>
                  <a:cubicBezTo>
                    <a:pt x="472" y="1"/>
                    <a:pt x="1" y="480"/>
                    <a:pt x="1" y="1066"/>
                  </a:cubicBezTo>
                  <a:cubicBezTo>
                    <a:pt x="1" y="1709"/>
                    <a:pt x="526" y="2137"/>
                    <a:pt x="1072" y="2137"/>
                  </a:cubicBezTo>
                  <a:cubicBezTo>
                    <a:pt x="1333" y="2137"/>
                    <a:pt x="1598" y="2040"/>
                    <a:pt x="1814"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4" name="Google Shape;1994;p69"/>
            <p:cNvSpPr/>
            <p:nvPr/>
          </p:nvSpPr>
          <p:spPr>
            <a:xfrm>
              <a:off x="2371275" y="3627950"/>
              <a:ext cx="62225" cy="53425"/>
            </a:xfrm>
            <a:custGeom>
              <a:avLst/>
              <a:gdLst/>
              <a:ahLst/>
              <a:cxnLst/>
              <a:rect l="l" t="t" r="r" b="b"/>
              <a:pathLst>
                <a:path w="2489" h="2137" extrusionOk="0">
                  <a:moveTo>
                    <a:pt x="1066" y="0"/>
                  </a:moveTo>
                  <a:cubicBezTo>
                    <a:pt x="472" y="8"/>
                    <a:pt x="1" y="480"/>
                    <a:pt x="1" y="1073"/>
                  </a:cubicBezTo>
                  <a:cubicBezTo>
                    <a:pt x="1" y="1711"/>
                    <a:pt x="525" y="2137"/>
                    <a:pt x="1071" y="2137"/>
                  </a:cubicBezTo>
                  <a:cubicBezTo>
                    <a:pt x="1332" y="2137"/>
                    <a:pt x="1598" y="2039"/>
                    <a:pt x="1814" y="1821"/>
                  </a:cubicBezTo>
                  <a:cubicBezTo>
                    <a:pt x="2488" y="1154"/>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5" name="Google Shape;1995;p69"/>
            <p:cNvSpPr/>
            <p:nvPr/>
          </p:nvSpPr>
          <p:spPr>
            <a:xfrm>
              <a:off x="2371075" y="3551925"/>
              <a:ext cx="62425" cy="53300"/>
            </a:xfrm>
            <a:custGeom>
              <a:avLst/>
              <a:gdLst/>
              <a:ahLst/>
              <a:cxnLst/>
              <a:rect l="l" t="t" r="r" b="b"/>
              <a:pathLst>
                <a:path w="2497" h="2132" extrusionOk="0">
                  <a:moveTo>
                    <a:pt x="1074" y="1"/>
                  </a:moveTo>
                  <a:cubicBezTo>
                    <a:pt x="480" y="1"/>
                    <a:pt x="1" y="480"/>
                    <a:pt x="1" y="1066"/>
                  </a:cubicBezTo>
                  <a:cubicBezTo>
                    <a:pt x="6" y="1708"/>
                    <a:pt x="530" y="2131"/>
                    <a:pt x="1075" y="2131"/>
                  </a:cubicBezTo>
                  <a:cubicBezTo>
                    <a:pt x="1337" y="2131"/>
                    <a:pt x="1605" y="2033"/>
                    <a:pt x="1822" y="1814"/>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6" name="Google Shape;1996;p69"/>
            <p:cNvSpPr/>
            <p:nvPr/>
          </p:nvSpPr>
          <p:spPr>
            <a:xfrm>
              <a:off x="2371075" y="3475725"/>
              <a:ext cx="62425" cy="53350"/>
            </a:xfrm>
            <a:custGeom>
              <a:avLst/>
              <a:gdLst/>
              <a:ahLst/>
              <a:cxnLst/>
              <a:rect l="l" t="t" r="r" b="b"/>
              <a:pathLst>
                <a:path w="2497" h="2134" extrusionOk="0">
                  <a:moveTo>
                    <a:pt x="1074" y="0"/>
                  </a:moveTo>
                  <a:cubicBezTo>
                    <a:pt x="480" y="0"/>
                    <a:pt x="9" y="480"/>
                    <a:pt x="1" y="1065"/>
                  </a:cubicBezTo>
                  <a:cubicBezTo>
                    <a:pt x="1" y="1709"/>
                    <a:pt x="530" y="2133"/>
                    <a:pt x="1078" y="2133"/>
                  </a:cubicBezTo>
                  <a:cubicBezTo>
                    <a:pt x="1340" y="2133"/>
                    <a:pt x="1606" y="2037"/>
                    <a:pt x="1822" y="1821"/>
                  </a:cubicBezTo>
                  <a:cubicBezTo>
                    <a:pt x="2496"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7" name="Google Shape;1997;p69"/>
            <p:cNvSpPr/>
            <p:nvPr/>
          </p:nvSpPr>
          <p:spPr>
            <a:xfrm>
              <a:off x="2371075" y="3399500"/>
              <a:ext cx="62425" cy="53350"/>
            </a:xfrm>
            <a:custGeom>
              <a:avLst/>
              <a:gdLst/>
              <a:ahLst/>
              <a:cxnLst/>
              <a:rect l="l" t="t" r="r" b="b"/>
              <a:pathLst>
                <a:path w="2497" h="2134" extrusionOk="0">
                  <a:moveTo>
                    <a:pt x="1074" y="1"/>
                  </a:moveTo>
                  <a:cubicBezTo>
                    <a:pt x="480" y="1"/>
                    <a:pt x="9" y="480"/>
                    <a:pt x="1" y="1066"/>
                  </a:cubicBezTo>
                  <a:cubicBezTo>
                    <a:pt x="1" y="1709"/>
                    <a:pt x="526" y="2134"/>
                    <a:pt x="1075" y="2134"/>
                  </a:cubicBezTo>
                  <a:cubicBezTo>
                    <a:pt x="1336" y="2134"/>
                    <a:pt x="1604" y="2037"/>
                    <a:pt x="1822"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8" name="Google Shape;1998;p69"/>
            <p:cNvSpPr/>
            <p:nvPr/>
          </p:nvSpPr>
          <p:spPr>
            <a:xfrm>
              <a:off x="2371075" y="3323300"/>
              <a:ext cx="62425" cy="53425"/>
            </a:xfrm>
            <a:custGeom>
              <a:avLst/>
              <a:gdLst/>
              <a:ahLst/>
              <a:cxnLst/>
              <a:rect l="l" t="t" r="r" b="b"/>
              <a:pathLst>
                <a:path w="2497" h="2137" extrusionOk="0">
                  <a:moveTo>
                    <a:pt x="1074" y="0"/>
                  </a:moveTo>
                  <a:cubicBezTo>
                    <a:pt x="480" y="0"/>
                    <a:pt x="9" y="480"/>
                    <a:pt x="1" y="1065"/>
                  </a:cubicBezTo>
                  <a:cubicBezTo>
                    <a:pt x="1" y="1709"/>
                    <a:pt x="526" y="2137"/>
                    <a:pt x="1074" y="2137"/>
                  </a:cubicBezTo>
                  <a:cubicBezTo>
                    <a:pt x="1336" y="2137"/>
                    <a:pt x="1603" y="2039"/>
                    <a:pt x="1822" y="1821"/>
                  </a:cubicBezTo>
                  <a:cubicBezTo>
                    <a:pt x="2496" y="1154"/>
                    <a:pt x="2025"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9" name="Google Shape;1999;p69"/>
            <p:cNvSpPr/>
            <p:nvPr/>
          </p:nvSpPr>
          <p:spPr>
            <a:xfrm>
              <a:off x="2371075" y="3247075"/>
              <a:ext cx="62425" cy="53450"/>
            </a:xfrm>
            <a:custGeom>
              <a:avLst/>
              <a:gdLst/>
              <a:ahLst/>
              <a:cxnLst/>
              <a:rect l="l" t="t" r="r" b="b"/>
              <a:pathLst>
                <a:path w="2497" h="2138" extrusionOk="0">
                  <a:moveTo>
                    <a:pt x="1074" y="1"/>
                  </a:moveTo>
                  <a:cubicBezTo>
                    <a:pt x="480" y="9"/>
                    <a:pt x="9" y="480"/>
                    <a:pt x="1" y="1066"/>
                  </a:cubicBezTo>
                  <a:cubicBezTo>
                    <a:pt x="1" y="1709"/>
                    <a:pt x="526" y="2137"/>
                    <a:pt x="1074" y="2137"/>
                  </a:cubicBezTo>
                  <a:cubicBezTo>
                    <a:pt x="1336" y="2137"/>
                    <a:pt x="1603" y="2040"/>
                    <a:pt x="1822" y="1822"/>
                  </a:cubicBezTo>
                  <a:cubicBezTo>
                    <a:pt x="2496" y="1155"/>
                    <a:pt x="2025"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0" name="Google Shape;2000;p69"/>
            <p:cNvSpPr/>
            <p:nvPr/>
          </p:nvSpPr>
          <p:spPr>
            <a:xfrm>
              <a:off x="2295075" y="4313650"/>
              <a:ext cx="62200" cy="53450"/>
            </a:xfrm>
            <a:custGeom>
              <a:avLst/>
              <a:gdLst/>
              <a:ahLst/>
              <a:cxnLst/>
              <a:rect l="l" t="t" r="r" b="b"/>
              <a:pathLst>
                <a:path w="2488" h="2138" extrusionOk="0">
                  <a:moveTo>
                    <a:pt x="1065" y="1"/>
                  </a:moveTo>
                  <a:cubicBezTo>
                    <a:pt x="472" y="1"/>
                    <a:pt x="0" y="480"/>
                    <a:pt x="0" y="1066"/>
                  </a:cubicBezTo>
                  <a:cubicBezTo>
                    <a:pt x="0" y="1709"/>
                    <a:pt x="525" y="2137"/>
                    <a:pt x="1071" y="2137"/>
                  </a:cubicBezTo>
                  <a:cubicBezTo>
                    <a:pt x="1332" y="2137"/>
                    <a:pt x="1598" y="2040"/>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1" name="Google Shape;2001;p69"/>
            <p:cNvSpPr/>
            <p:nvPr/>
          </p:nvSpPr>
          <p:spPr>
            <a:xfrm>
              <a:off x="2295075" y="4237450"/>
              <a:ext cx="62200" cy="53425"/>
            </a:xfrm>
            <a:custGeom>
              <a:avLst/>
              <a:gdLst/>
              <a:ahLst/>
              <a:cxnLst/>
              <a:rect l="l" t="t" r="r" b="b"/>
              <a:pathLst>
                <a:path w="2488" h="2137" extrusionOk="0">
                  <a:moveTo>
                    <a:pt x="1065" y="0"/>
                  </a:moveTo>
                  <a:cubicBezTo>
                    <a:pt x="472" y="8"/>
                    <a:pt x="0" y="480"/>
                    <a:pt x="0" y="1073"/>
                  </a:cubicBezTo>
                  <a:cubicBezTo>
                    <a:pt x="0" y="1711"/>
                    <a:pt x="525" y="2137"/>
                    <a:pt x="1070" y="2137"/>
                  </a:cubicBezTo>
                  <a:cubicBezTo>
                    <a:pt x="1331" y="2137"/>
                    <a:pt x="1597" y="2040"/>
                    <a:pt x="1813" y="1821"/>
                  </a:cubicBezTo>
                  <a:cubicBezTo>
                    <a:pt x="2488" y="1155"/>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2" name="Google Shape;2002;p69"/>
            <p:cNvSpPr/>
            <p:nvPr/>
          </p:nvSpPr>
          <p:spPr>
            <a:xfrm>
              <a:off x="2295075" y="4161425"/>
              <a:ext cx="62200" cy="53300"/>
            </a:xfrm>
            <a:custGeom>
              <a:avLst/>
              <a:gdLst/>
              <a:ahLst/>
              <a:cxnLst/>
              <a:rect l="l" t="t" r="r" b="b"/>
              <a:pathLst>
                <a:path w="2488" h="2132" extrusionOk="0">
                  <a:moveTo>
                    <a:pt x="1065" y="1"/>
                  </a:moveTo>
                  <a:cubicBezTo>
                    <a:pt x="472" y="1"/>
                    <a:pt x="0" y="472"/>
                    <a:pt x="0" y="1066"/>
                  </a:cubicBezTo>
                  <a:cubicBezTo>
                    <a:pt x="0" y="1708"/>
                    <a:pt x="522" y="2131"/>
                    <a:pt x="1069" y="2131"/>
                  </a:cubicBezTo>
                  <a:cubicBezTo>
                    <a:pt x="1333" y="2131"/>
                    <a:pt x="1602" y="2033"/>
                    <a:pt x="1821" y="1814"/>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3" name="Google Shape;2003;p69"/>
            <p:cNvSpPr/>
            <p:nvPr/>
          </p:nvSpPr>
          <p:spPr>
            <a:xfrm>
              <a:off x="2295075" y="4085225"/>
              <a:ext cx="62200" cy="53350"/>
            </a:xfrm>
            <a:custGeom>
              <a:avLst/>
              <a:gdLst/>
              <a:ahLst/>
              <a:cxnLst/>
              <a:rect l="l" t="t" r="r" b="b"/>
              <a:pathLst>
                <a:path w="2488" h="2134" extrusionOk="0">
                  <a:moveTo>
                    <a:pt x="1065" y="0"/>
                  </a:moveTo>
                  <a:cubicBezTo>
                    <a:pt x="472" y="0"/>
                    <a:pt x="0" y="480"/>
                    <a:pt x="0" y="1065"/>
                  </a:cubicBezTo>
                  <a:cubicBezTo>
                    <a:pt x="0" y="1709"/>
                    <a:pt x="525" y="2133"/>
                    <a:pt x="1072" y="2133"/>
                  </a:cubicBezTo>
                  <a:cubicBezTo>
                    <a:pt x="1332" y="2133"/>
                    <a:pt x="1598" y="2037"/>
                    <a:pt x="1813" y="1821"/>
                  </a:cubicBezTo>
                  <a:cubicBezTo>
                    <a:pt x="2488" y="1147"/>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4" name="Google Shape;2004;p69"/>
            <p:cNvSpPr/>
            <p:nvPr/>
          </p:nvSpPr>
          <p:spPr>
            <a:xfrm>
              <a:off x="2295075" y="4009000"/>
              <a:ext cx="62200" cy="53350"/>
            </a:xfrm>
            <a:custGeom>
              <a:avLst/>
              <a:gdLst/>
              <a:ahLst/>
              <a:cxnLst/>
              <a:rect l="l" t="t" r="r" b="b"/>
              <a:pathLst>
                <a:path w="2488" h="2134" extrusionOk="0">
                  <a:moveTo>
                    <a:pt x="1065" y="1"/>
                  </a:moveTo>
                  <a:cubicBezTo>
                    <a:pt x="472" y="1"/>
                    <a:pt x="0" y="480"/>
                    <a:pt x="0" y="1066"/>
                  </a:cubicBezTo>
                  <a:cubicBezTo>
                    <a:pt x="0" y="1710"/>
                    <a:pt x="525" y="2134"/>
                    <a:pt x="1074" y="2134"/>
                  </a:cubicBezTo>
                  <a:cubicBezTo>
                    <a:pt x="1336" y="2134"/>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5" name="Google Shape;2005;p69"/>
            <p:cNvSpPr/>
            <p:nvPr/>
          </p:nvSpPr>
          <p:spPr>
            <a:xfrm>
              <a:off x="2294850" y="3932800"/>
              <a:ext cx="62425" cy="53475"/>
            </a:xfrm>
            <a:custGeom>
              <a:avLst/>
              <a:gdLst/>
              <a:ahLst/>
              <a:cxnLst/>
              <a:rect l="l" t="t" r="r" b="b"/>
              <a:pathLst>
                <a:path w="2497" h="2139" extrusionOk="0">
                  <a:moveTo>
                    <a:pt x="1074" y="0"/>
                  </a:moveTo>
                  <a:cubicBezTo>
                    <a:pt x="481" y="0"/>
                    <a:pt x="1" y="480"/>
                    <a:pt x="9" y="1073"/>
                  </a:cubicBezTo>
                  <a:cubicBezTo>
                    <a:pt x="9" y="1715"/>
                    <a:pt x="531" y="2139"/>
                    <a:pt x="1078" y="2139"/>
                  </a:cubicBezTo>
                  <a:cubicBezTo>
                    <a:pt x="1342" y="2139"/>
                    <a:pt x="1611" y="2041"/>
                    <a:pt x="1830"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6" name="Google Shape;2006;p69"/>
            <p:cNvSpPr/>
            <p:nvPr/>
          </p:nvSpPr>
          <p:spPr>
            <a:xfrm>
              <a:off x="2295075" y="3856775"/>
              <a:ext cx="62200" cy="53300"/>
            </a:xfrm>
            <a:custGeom>
              <a:avLst/>
              <a:gdLst/>
              <a:ahLst/>
              <a:cxnLst/>
              <a:rect l="l" t="t" r="r" b="b"/>
              <a:pathLst>
                <a:path w="2488" h="2132" extrusionOk="0">
                  <a:moveTo>
                    <a:pt x="1065" y="1"/>
                  </a:moveTo>
                  <a:cubicBezTo>
                    <a:pt x="472" y="1"/>
                    <a:pt x="0" y="480"/>
                    <a:pt x="0" y="1066"/>
                  </a:cubicBezTo>
                  <a:cubicBezTo>
                    <a:pt x="0" y="1708"/>
                    <a:pt x="522" y="2131"/>
                    <a:pt x="1069" y="2131"/>
                  </a:cubicBezTo>
                  <a:cubicBezTo>
                    <a:pt x="1333" y="2131"/>
                    <a:pt x="1602" y="2033"/>
                    <a:pt x="1821" y="1814"/>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7" name="Google Shape;2007;p69"/>
            <p:cNvSpPr/>
            <p:nvPr/>
          </p:nvSpPr>
          <p:spPr>
            <a:xfrm>
              <a:off x="2294850" y="3780375"/>
              <a:ext cx="62625" cy="53475"/>
            </a:xfrm>
            <a:custGeom>
              <a:avLst/>
              <a:gdLst/>
              <a:ahLst/>
              <a:cxnLst/>
              <a:rect l="l" t="t" r="r" b="b"/>
              <a:pathLst>
                <a:path w="2505" h="2139" extrusionOk="0">
                  <a:moveTo>
                    <a:pt x="1074" y="0"/>
                  </a:moveTo>
                  <a:cubicBezTo>
                    <a:pt x="481" y="0"/>
                    <a:pt x="1" y="480"/>
                    <a:pt x="9" y="1073"/>
                  </a:cubicBezTo>
                  <a:cubicBezTo>
                    <a:pt x="9" y="1715"/>
                    <a:pt x="535" y="2139"/>
                    <a:pt x="1082" y="2139"/>
                  </a:cubicBezTo>
                  <a:cubicBezTo>
                    <a:pt x="1345" y="2139"/>
                    <a:pt x="1613" y="2040"/>
                    <a:pt x="1830" y="1821"/>
                  </a:cubicBezTo>
                  <a:cubicBezTo>
                    <a:pt x="2505" y="1146"/>
                    <a:pt x="2025"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8" name="Google Shape;2008;p69"/>
            <p:cNvSpPr/>
            <p:nvPr/>
          </p:nvSpPr>
          <p:spPr>
            <a:xfrm>
              <a:off x="2295075" y="3704150"/>
              <a:ext cx="62200" cy="53450"/>
            </a:xfrm>
            <a:custGeom>
              <a:avLst/>
              <a:gdLst/>
              <a:ahLst/>
              <a:cxnLst/>
              <a:rect l="l" t="t" r="r" b="b"/>
              <a:pathLst>
                <a:path w="2488" h="2138" extrusionOk="0">
                  <a:moveTo>
                    <a:pt x="1065" y="1"/>
                  </a:moveTo>
                  <a:cubicBezTo>
                    <a:pt x="472" y="1"/>
                    <a:pt x="0" y="480"/>
                    <a:pt x="0" y="1066"/>
                  </a:cubicBezTo>
                  <a:cubicBezTo>
                    <a:pt x="0" y="1709"/>
                    <a:pt x="525" y="2137"/>
                    <a:pt x="1071" y="2137"/>
                  </a:cubicBezTo>
                  <a:cubicBezTo>
                    <a:pt x="1332" y="2137"/>
                    <a:pt x="1598" y="2040"/>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9" name="Google Shape;2009;p69"/>
            <p:cNvSpPr/>
            <p:nvPr/>
          </p:nvSpPr>
          <p:spPr>
            <a:xfrm>
              <a:off x="2295075" y="3627950"/>
              <a:ext cx="62200" cy="53425"/>
            </a:xfrm>
            <a:custGeom>
              <a:avLst/>
              <a:gdLst/>
              <a:ahLst/>
              <a:cxnLst/>
              <a:rect l="l" t="t" r="r" b="b"/>
              <a:pathLst>
                <a:path w="2488" h="2137" extrusionOk="0">
                  <a:moveTo>
                    <a:pt x="1065" y="0"/>
                  </a:moveTo>
                  <a:cubicBezTo>
                    <a:pt x="472" y="8"/>
                    <a:pt x="0" y="480"/>
                    <a:pt x="0" y="1073"/>
                  </a:cubicBezTo>
                  <a:cubicBezTo>
                    <a:pt x="0" y="1711"/>
                    <a:pt x="525" y="2137"/>
                    <a:pt x="1073" y="2137"/>
                  </a:cubicBezTo>
                  <a:cubicBezTo>
                    <a:pt x="1335" y="2137"/>
                    <a:pt x="1603" y="2039"/>
                    <a:pt x="1821" y="1821"/>
                  </a:cubicBezTo>
                  <a:cubicBezTo>
                    <a:pt x="2488"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0" name="Google Shape;2010;p69"/>
            <p:cNvSpPr/>
            <p:nvPr/>
          </p:nvSpPr>
          <p:spPr>
            <a:xfrm>
              <a:off x="2295075" y="3551925"/>
              <a:ext cx="62200" cy="53300"/>
            </a:xfrm>
            <a:custGeom>
              <a:avLst/>
              <a:gdLst/>
              <a:ahLst/>
              <a:cxnLst/>
              <a:rect l="l" t="t" r="r" b="b"/>
              <a:pathLst>
                <a:path w="2488" h="2132" extrusionOk="0">
                  <a:moveTo>
                    <a:pt x="1065" y="1"/>
                  </a:moveTo>
                  <a:cubicBezTo>
                    <a:pt x="472" y="1"/>
                    <a:pt x="0" y="480"/>
                    <a:pt x="0" y="1066"/>
                  </a:cubicBezTo>
                  <a:cubicBezTo>
                    <a:pt x="0" y="1708"/>
                    <a:pt x="522" y="2131"/>
                    <a:pt x="1069" y="2131"/>
                  </a:cubicBezTo>
                  <a:cubicBezTo>
                    <a:pt x="1333" y="2131"/>
                    <a:pt x="1602" y="2033"/>
                    <a:pt x="1821" y="1814"/>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1" name="Google Shape;2011;p69"/>
            <p:cNvSpPr/>
            <p:nvPr/>
          </p:nvSpPr>
          <p:spPr>
            <a:xfrm>
              <a:off x="2295075" y="3475725"/>
              <a:ext cx="62200" cy="53350"/>
            </a:xfrm>
            <a:custGeom>
              <a:avLst/>
              <a:gdLst/>
              <a:ahLst/>
              <a:cxnLst/>
              <a:rect l="l" t="t" r="r" b="b"/>
              <a:pathLst>
                <a:path w="2488" h="2134" extrusionOk="0">
                  <a:moveTo>
                    <a:pt x="1065" y="0"/>
                  </a:moveTo>
                  <a:cubicBezTo>
                    <a:pt x="472" y="0"/>
                    <a:pt x="0" y="480"/>
                    <a:pt x="0" y="1065"/>
                  </a:cubicBezTo>
                  <a:cubicBezTo>
                    <a:pt x="0" y="1709"/>
                    <a:pt x="525" y="2133"/>
                    <a:pt x="1074" y="2133"/>
                  </a:cubicBezTo>
                  <a:cubicBezTo>
                    <a:pt x="1336" y="2133"/>
                    <a:pt x="1603" y="2037"/>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2" name="Google Shape;2012;p69"/>
            <p:cNvSpPr/>
            <p:nvPr/>
          </p:nvSpPr>
          <p:spPr>
            <a:xfrm>
              <a:off x="2295075" y="3399500"/>
              <a:ext cx="62200" cy="53350"/>
            </a:xfrm>
            <a:custGeom>
              <a:avLst/>
              <a:gdLst/>
              <a:ahLst/>
              <a:cxnLst/>
              <a:rect l="l" t="t" r="r" b="b"/>
              <a:pathLst>
                <a:path w="2488" h="2134" extrusionOk="0">
                  <a:moveTo>
                    <a:pt x="1065" y="1"/>
                  </a:moveTo>
                  <a:cubicBezTo>
                    <a:pt x="472" y="1"/>
                    <a:pt x="0" y="480"/>
                    <a:pt x="0" y="1066"/>
                  </a:cubicBezTo>
                  <a:cubicBezTo>
                    <a:pt x="0" y="1709"/>
                    <a:pt x="525" y="2134"/>
                    <a:pt x="1072" y="2134"/>
                  </a:cubicBezTo>
                  <a:cubicBezTo>
                    <a:pt x="1332" y="2134"/>
                    <a:pt x="1598" y="2037"/>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3" name="Google Shape;2013;p69"/>
            <p:cNvSpPr/>
            <p:nvPr/>
          </p:nvSpPr>
          <p:spPr>
            <a:xfrm>
              <a:off x="2294925" y="3323300"/>
              <a:ext cx="62350" cy="53425"/>
            </a:xfrm>
            <a:custGeom>
              <a:avLst/>
              <a:gdLst/>
              <a:ahLst/>
              <a:cxnLst/>
              <a:rect l="l" t="t" r="r" b="b"/>
              <a:pathLst>
                <a:path w="2494" h="2137" extrusionOk="0">
                  <a:moveTo>
                    <a:pt x="1071" y="0"/>
                  </a:moveTo>
                  <a:cubicBezTo>
                    <a:pt x="486" y="8"/>
                    <a:pt x="6" y="480"/>
                    <a:pt x="6" y="1065"/>
                  </a:cubicBezTo>
                  <a:cubicBezTo>
                    <a:pt x="1" y="1709"/>
                    <a:pt x="528" y="2137"/>
                    <a:pt x="1076" y="2137"/>
                  </a:cubicBezTo>
                  <a:cubicBezTo>
                    <a:pt x="1337" y="2137"/>
                    <a:pt x="1604" y="2039"/>
                    <a:pt x="1819" y="1821"/>
                  </a:cubicBezTo>
                  <a:cubicBezTo>
                    <a:pt x="2494" y="1154"/>
                    <a:pt x="2022" y="0"/>
                    <a:pt x="1071"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4" name="Google Shape;2014;p69"/>
            <p:cNvSpPr/>
            <p:nvPr/>
          </p:nvSpPr>
          <p:spPr>
            <a:xfrm>
              <a:off x="2294925" y="3247075"/>
              <a:ext cx="62350" cy="53450"/>
            </a:xfrm>
            <a:custGeom>
              <a:avLst/>
              <a:gdLst/>
              <a:ahLst/>
              <a:cxnLst/>
              <a:rect l="l" t="t" r="r" b="b"/>
              <a:pathLst>
                <a:path w="2494" h="2138" extrusionOk="0">
                  <a:moveTo>
                    <a:pt x="1071" y="1"/>
                  </a:moveTo>
                  <a:cubicBezTo>
                    <a:pt x="486" y="9"/>
                    <a:pt x="6" y="480"/>
                    <a:pt x="6" y="1066"/>
                  </a:cubicBezTo>
                  <a:cubicBezTo>
                    <a:pt x="1" y="1709"/>
                    <a:pt x="524" y="2137"/>
                    <a:pt x="1072" y="2137"/>
                  </a:cubicBezTo>
                  <a:cubicBezTo>
                    <a:pt x="1334" y="2137"/>
                    <a:pt x="1601" y="2040"/>
                    <a:pt x="1819" y="1822"/>
                  </a:cubicBezTo>
                  <a:cubicBezTo>
                    <a:pt x="2494" y="1155"/>
                    <a:pt x="2022" y="1"/>
                    <a:pt x="1071"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5" name="Google Shape;2015;p69"/>
            <p:cNvSpPr/>
            <p:nvPr/>
          </p:nvSpPr>
          <p:spPr>
            <a:xfrm>
              <a:off x="2295075" y="3171075"/>
              <a:ext cx="62200" cy="53275"/>
            </a:xfrm>
            <a:custGeom>
              <a:avLst/>
              <a:gdLst/>
              <a:ahLst/>
              <a:cxnLst/>
              <a:rect l="l" t="t" r="r" b="b"/>
              <a:pathLst>
                <a:path w="2488" h="2131" extrusionOk="0">
                  <a:moveTo>
                    <a:pt x="1065" y="0"/>
                  </a:moveTo>
                  <a:cubicBezTo>
                    <a:pt x="472" y="0"/>
                    <a:pt x="0" y="472"/>
                    <a:pt x="0" y="1065"/>
                  </a:cubicBezTo>
                  <a:cubicBezTo>
                    <a:pt x="0" y="1707"/>
                    <a:pt x="522" y="2131"/>
                    <a:pt x="1067" y="2131"/>
                  </a:cubicBezTo>
                  <a:cubicBezTo>
                    <a:pt x="1329" y="2131"/>
                    <a:pt x="1596" y="2032"/>
                    <a:pt x="1813" y="1813"/>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6" name="Google Shape;2016;p69"/>
            <p:cNvSpPr/>
            <p:nvPr/>
          </p:nvSpPr>
          <p:spPr>
            <a:xfrm>
              <a:off x="2295075" y="2028275"/>
              <a:ext cx="62200" cy="53450"/>
            </a:xfrm>
            <a:custGeom>
              <a:avLst/>
              <a:gdLst/>
              <a:ahLst/>
              <a:cxnLst/>
              <a:rect l="l" t="t" r="r" b="b"/>
              <a:pathLst>
                <a:path w="2488" h="2138" extrusionOk="0">
                  <a:moveTo>
                    <a:pt x="1065" y="1"/>
                  </a:moveTo>
                  <a:cubicBezTo>
                    <a:pt x="472" y="1"/>
                    <a:pt x="0" y="480"/>
                    <a:pt x="0" y="1065"/>
                  </a:cubicBezTo>
                  <a:cubicBezTo>
                    <a:pt x="0" y="1709"/>
                    <a:pt x="525" y="2137"/>
                    <a:pt x="1071" y="2137"/>
                  </a:cubicBezTo>
                  <a:cubicBezTo>
                    <a:pt x="1332" y="2137"/>
                    <a:pt x="1598" y="2040"/>
                    <a:pt x="1813" y="1821"/>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7" name="Google Shape;2017;p69"/>
            <p:cNvSpPr/>
            <p:nvPr/>
          </p:nvSpPr>
          <p:spPr>
            <a:xfrm>
              <a:off x="2218650" y="4389875"/>
              <a:ext cx="62225" cy="53350"/>
            </a:xfrm>
            <a:custGeom>
              <a:avLst/>
              <a:gdLst/>
              <a:ahLst/>
              <a:cxnLst/>
              <a:rect l="l" t="t" r="r" b="b"/>
              <a:pathLst>
                <a:path w="2489" h="2134" extrusionOk="0">
                  <a:moveTo>
                    <a:pt x="1074" y="0"/>
                  </a:moveTo>
                  <a:cubicBezTo>
                    <a:pt x="480" y="0"/>
                    <a:pt x="0" y="480"/>
                    <a:pt x="0" y="1065"/>
                  </a:cubicBezTo>
                  <a:cubicBezTo>
                    <a:pt x="0" y="1709"/>
                    <a:pt x="526" y="2133"/>
                    <a:pt x="1074" y="2133"/>
                  </a:cubicBezTo>
                  <a:cubicBezTo>
                    <a:pt x="1336" y="2133"/>
                    <a:pt x="1603" y="2037"/>
                    <a:pt x="1821" y="1821"/>
                  </a:cubicBezTo>
                  <a:cubicBezTo>
                    <a:pt x="2488" y="1147"/>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8" name="Google Shape;2018;p69"/>
            <p:cNvSpPr/>
            <p:nvPr/>
          </p:nvSpPr>
          <p:spPr>
            <a:xfrm>
              <a:off x="2218650" y="4313650"/>
              <a:ext cx="62225" cy="53450"/>
            </a:xfrm>
            <a:custGeom>
              <a:avLst/>
              <a:gdLst/>
              <a:ahLst/>
              <a:cxnLst/>
              <a:rect l="l" t="t" r="r" b="b"/>
              <a:pathLst>
                <a:path w="2489" h="2138" extrusionOk="0">
                  <a:moveTo>
                    <a:pt x="1074" y="1"/>
                  </a:moveTo>
                  <a:cubicBezTo>
                    <a:pt x="480" y="1"/>
                    <a:pt x="0" y="480"/>
                    <a:pt x="0" y="1066"/>
                  </a:cubicBezTo>
                  <a:cubicBezTo>
                    <a:pt x="0" y="1709"/>
                    <a:pt x="526" y="2137"/>
                    <a:pt x="1074" y="2137"/>
                  </a:cubicBezTo>
                  <a:cubicBezTo>
                    <a:pt x="1336" y="2137"/>
                    <a:pt x="1603" y="2040"/>
                    <a:pt x="1821" y="1822"/>
                  </a:cubicBezTo>
                  <a:cubicBezTo>
                    <a:pt x="2488" y="1155"/>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9" name="Google Shape;2019;p69"/>
            <p:cNvSpPr/>
            <p:nvPr/>
          </p:nvSpPr>
          <p:spPr>
            <a:xfrm>
              <a:off x="2218650" y="4237450"/>
              <a:ext cx="62225" cy="53425"/>
            </a:xfrm>
            <a:custGeom>
              <a:avLst/>
              <a:gdLst/>
              <a:ahLst/>
              <a:cxnLst/>
              <a:rect l="l" t="t" r="r" b="b"/>
              <a:pathLst>
                <a:path w="2489" h="2137" extrusionOk="0">
                  <a:moveTo>
                    <a:pt x="1074" y="0"/>
                  </a:moveTo>
                  <a:cubicBezTo>
                    <a:pt x="480" y="8"/>
                    <a:pt x="0" y="480"/>
                    <a:pt x="0" y="1073"/>
                  </a:cubicBezTo>
                  <a:cubicBezTo>
                    <a:pt x="0" y="1711"/>
                    <a:pt x="525" y="2137"/>
                    <a:pt x="1073" y="2137"/>
                  </a:cubicBezTo>
                  <a:cubicBezTo>
                    <a:pt x="1335" y="2137"/>
                    <a:pt x="1603" y="2040"/>
                    <a:pt x="1821" y="1821"/>
                  </a:cubicBezTo>
                  <a:cubicBezTo>
                    <a:pt x="2488" y="1155"/>
                    <a:pt x="2017" y="8"/>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0" name="Google Shape;2020;p69"/>
            <p:cNvSpPr/>
            <p:nvPr/>
          </p:nvSpPr>
          <p:spPr>
            <a:xfrm>
              <a:off x="2218650" y="4161425"/>
              <a:ext cx="62225" cy="53250"/>
            </a:xfrm>
            <a:custGeom>
              <a:avLst/>
              <a:gdLst/>
              <a:ahLst/>
              <a:cxnLst/>
              <a:rect l="l" t="t" r="r" b="b"/>
              <a:pathLst>
                <a:path w="2489" h="2130" extrusionOk="0">
                  <a:moveTo>
                    <a:pt x="1074" y="1"/>
                  </a:moveTo>
                  <a:cubicBezTo>
                    <a:pt x="480" y="1"/>
                    <a:pt x="0" y="472"/>
                    <a:pt x="0" y="1066"/>
                  </a:cubicBezTo>
                  <a:cubicBezTo>
                    <a:pt x="0" y="1704"/>
                    <a:pt x="525" y="2129"/>
                    <a:pt x="1073" y="2129"/>
                  </a:cubicBezTo>
                  <a:cubicBezTo>
                    <a:pt x="1335" y="2129"/>
                    <a:pt x="1603" y="2032"/>
                    <a:pt x="1821" y="1814"/>
                  </a:cubicBezTo>
                  <a:cubicBezTo>
                    <a:pt x="2488"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1" name="Google Shape;2021;p69"/>
            <p:cNvSpPr/>
            <p:nvPr/>
          </p:nvSpPr>
          <p:spPr>
            <a:xfrm>
              <a:off x="2218650" y="4085225"/>
              <a:ext cx="62225" cy="53350"/>
            </a:xfrm>
            <a:custGeom>
              <a:avLst/>
              <a:gdLst/>
              <a:ahLst/>
              <a:cxnLst/>
              <a:rect l="l" t="t" r="r" b="b"/>
              <a:pathLst>
                <a:path w="2489" h="2134" extrusionOk="0">
                  <a:moveTo>
                    <a:pt x="1074" y="0"/>
                  </a:moveTo>
                  <a:cubicBezTo>
                    <a:pt x="480" y="0"/>
                    <a:pt x="0" y="472"/>
                    <a:pt x="0" y="1065"/>
                  </a:cubicBezTo>
                  <a:cubicBezTo>
                    <a:pt x="0" y="1709"/>
                    <a:pt x="526" y="2133"/>
                    <a:pt x="1074" y="2133"/>
                  </a:cubicBezTo>
                  <a:cubicBezTo>
                    <a:pt x="1336" y="2133"/>
                    <a:pt x="1603" y="2037"/>
                    <a:pt x="1821" y="1821"/>
                  </a:cubicBezTo>
                  <a:cubicBezTo>
                    <a:pt x="2488" y="1147"/>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2" name="Google Shape;2022;p69"/>
            <p:cNvSpPr/>
            <p:nvPr/>
          </p:nvSpPr>
          <p:spPr>
            <a:xfrm>
              <a:off x="2218650" y="4009000"/>
              <a:ext cx="62225" cy="53350"/>
            </a:xfrm>
            <a:custGeom>
              <a:avLst/>
              <a:gdLst/>
              <a:ahLst/>
              <a:cxnLst/>
              <a:rect l="l" t="t" r="r" b="b"/>
              <a:pathLst>
                <a:path w="2489" h="2134" extrusionOk="0">
                  <a:moveTo>
                    <a:pt x="1074" y="1"/>
                  </a:moveTo>
                  <a:cubicBezTo>
                    <a:pt x="480" y="1"/>
                    <a:pt x="0" y="480"/>
                    <a:pt x="0" y="1066"/>
                  </a:cubicBezTo>
                  <a:cubicBezTo>
                    <a:pt x="0" y="1710"/>
                    <a:pt x="526" y="2134"/>
                    <a:pt x="1074" y="2134"/>
                  </a:cubicBezTo>
                  <a:cubicBezTo>
                    <a:pt x="1336" y="2134"/>
                    <a:pt x="1603" y="2037"/>
                    <a:pt x="1821" y="1822"/>
                  </a:cubicBezTo>
                  <a:cubicBezTo>
                    <a:pt x="2488"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3" name="Google Shape;2023;p69"/>
            <p:cNvSpPr/>
            <p:nvPr/>
          </p:nvSpPr>
          <p:spPr>
            <a:xfrm>
              <a:off x="2218650" y="3932800"/>
              <a:ext cx="62225" cy="53475"/>
            </a:xfrm>
            <a:custGeom>
              <a:avLst/>
              <a:gdLst/>
              <a:ahLst/>
              <a:cxnLst/>
              <a:rect l="l" t="t" r="r" b="b"/>
              <a:pathLst>
                <a:path w="2489" h="2139" extrusionOk="0">
                  <a:moveTo>
                    <a:pt x="1074" y="0"/>
                  </a:moveTo>
                  <a:cubicBezTo>
                    <a:pt x="480" y="0"/>
                    <a:pt x="0" y="480"/>
                    <a:pt x="0" y="1073"/>
                  </a:cubicBezTo>
                  <a:cubicBezTo>
                    <a:pt x="6" y="1715"/>
                    <a:pt x="530" y="2139"/>
                    <a:pt x="1075" y="2139"/>
                  </a:cubicBezTo>
                  <a:cubicBezTo>
                    <a:pt x="1337" y="2139"/>
                    <a:pt x="1605" y="2041"/>
                    <a:pt x="1821" y="1821"/>
                  </a:cubicBezTo>
                  <a:cubicBezTo>
                    <a:pt x="2488" y="1146"/>
                    <a:pt x="2017" y="8"/>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4" name="Google Shape;2024;p69"/>
            <p:cNvSpPr/>
            <p:nvPr/>
          </p:nvSpPr>
          <p:spPr>
            <a:xfrm>
              <a:off x="2218650" y="3856775"/>
              <a:ext cx="62225" cy="53300"/>
            </a:xfrm>
            <a:custGeom>
              <a:avLst/>
              <a:gdLst/>
              <a:ahLst/>
              <a:cxnLst/>
              <a:rect l="l" t="t" r="r" b="b"/>
              <a:pathLst>
                <a:path w="2489" h="2132" extrusionOk="0">
                  <a:moveTo>
                    <a:pt x="1074" y="1"/>
                  </a:moveTo>
                  <a:cubicBezTo>
                    <a:pt x="480" y="1"/>
                    <a:pt x="0" y="472"/>
                    <a:pt x="0" y="1066"/>
                  </a:cubicBezTo>
                  <a:cubicBezTo>
                    <a:pt x="0" y="1708"/>
                    <a:pt x="523" y="2131"/>
                    <a:pt x="1070" y="2131"/>
                  </a:cubicBezTo>
                  <a:cubicBezTo>
                    <a:pt x="1333" y="2131"/>
                    <a:pt x="1602" y="2033"/>
                    <a:pt x="1821" y="1814"/>
                  </a:cubicBezTo>
                  <a:cubicBezTo>
                    <a:pt x="2488"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5" name="Google Shape;2025;p69"/>
            <p:cNvSpPr/>
            <p:nvPr/>
          </p:nvSpPr>
          <p:spPr>
            <a:xfrm>
              <a:off x="2218650" y="3780375"/>
              <a:ext cx="62425" cy="53475"/>
            </a:xfrm>
            <a:custGeom>
              <a:avLst/>
              <a:gdLst/>
              <a:ahLst/>
              <a:cxnLst/>
              <a:rect l="l" t="t" r="r" b="b"/>
              <a:pathLst>
                <a:path w="2497" h="2139" extrusionOk="0">
                  <a:moveTo>
                    <a:pt x="1074" y="0"/>
                  </a:moveTo>
                  <a:cubicBezTo>
                    <a:pt x="480" y="0"/>
                    <a:pt x="0" y="480"/>
                    <a:pt x="0" y="1073"/>
                  </a:cubicBezTo>
                  <a:cubicBezTo>
                    <a:pt x="6" y="1715"/>
                    <a:pt x="530" y="2139"/>
                    <a:pt x="1077" y="2139"/>
                  </a:cubicBezTo>
                  <a:cubicBezTo>
                    <a:pt x="1341" y="2139"/>
                    <a:pt x="1610" y="2040"/>
                    <a:pt x="1830" y="1821"/>
                  </a:cubicBezTo>
                  <a:cubicBezTo>
                    <a:pt x="2496"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6" name="Google Shape;2026;p69"/>
            <p:cNvSpPr/>
            <p:nvPr/>
          </p:nvSpPr>
          <p:spPr>
            <a:xfrm>
              <a:off x="2218650" y="3704150"/>
              <a:ext cx="62225" cy="53450"/>
            </a:xfrm>
            <a:custGeom>
              <a:avLst/>
              <a:gdLst/>
              <a:ahLst/>
              <a:cxnLst/>
              <a:rect l="l" t="t" r="r" b="b"/>
              <a:pathLst>
                <a:path w="2489" h="2138" extrusionOk="0">
                  <a:moveTo>
                    <a:pt x="1074" y="1"/>
                  </a:moveTo>
                  <a:cubicBezTo>
                    <a:pt x="480" y="1"/>
                    <a:pt x="0" y="480"/>
                    <a:pt x="0" y="1066"/>
                  </a:cubicBezTo>
                  <a:cubicBezTo>
                    <a:pt x="0" y="1709"/>
                    <a:pt x="526" y="2137"/>
                    <a:pt x="1074" y="2137"/>
                  </a:cubicBezTo>
                  <a:cubicBezTo>
                    <a:pt x="1336" y="2137"/>
                    <a:pt x="1603" y="2040"/>
                    <a:pt x="1821" y="1822"/>
                  </a:cubicBezTo>
                  <a:cubicBezTo>
                    <a:pt x="2488" y="1155"/>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7" name="Google Shape;2027;p69"/>
            <p:cNvSpPr/>
            <p:nvPr/>
          </p:nvSpPr>
          <p:spPr>
            <a:xfrm>
              <a:off x="2218650" y="3627950"/>
              <a:ext cx="62225" cy="53425"/>
            </a:xfrm>
            <a:custGeom>
              <a:avLst/>
              <a:gdLst/>
              <a:ahLst/>
              <a:cxnLst/>
              <a:rect l="l" t="t" r="r" b="b"/>
              <a:pathLst>
                <a:path w="2489" h="2137" extrusionOk="0">
                  <a:moveTo>
                    <a:pt x="1074" y="0"/>
                  </a:moveTo>
                  <a:cubicBezTo>
                    <a:pt x="480" y="8"/>
                    <a:pt x="0" y="480"/>
                    <a:pt x="0" y="1073"/>
                  </a:cubicBezTo>
                  <a:cubicBezTo>
                    <a:pt x="0" y="1711"/>
                    <a:pt x="525" y="2137"/>
                    <a:pt x="1073" y="2137"/>
                  </a:cubicBezTo>
                  <a:cubicBezTo>
                    <a:pt x="1335" y="2137"/>
                    <a:pt x="1603" y="2039"/>
                    <a:pt x="1821" y="1821"/>
                  </a:cubicBezTo>
                  <a:cubicBezTo>
                    <a:pt x="2488" y="1154"/>
                    <a:pt x="2017" y="8"/>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8" name="Google Shape;2028;p69"/>
            <p:cNvSpPr/>
            <p:nvPr/>
          </p:nvSpPr>
          <p:spPr>
            <a:xfrm>
              <a:off x="2218650" y="3551925"/>
              <a:ext cx="62225" cy="53300"/>
            </a:xfrm>
            <a:custGeom>
              <a:avLst/>
              <a:gdLst/>
              <a:ahLst/>
              <a:cxnLst/>
              <a:rect l="l" t="t" r="r" b="b"/>
              <a:pathLst>
                <a:path w="2489" h="2132" extrusionOk="0">
                  <a:moveTo>
                    <a:pt x="1074" y="1"/>
                  </a:moveTo>
                  <a:cubicBezTo>
                    <a:pt x="480" y="1"/>
                    <a:pt x="0" y="472"/>
                    <a:pt x="0" y="1066"/>
                  </a:cubicBezTo>
                  <a:cubicBezTo>
                    <a:pt x="0" y="1708"/>
                    <a:pt x="523" y="2131"/>
                    <a:pt x="1070" y="2131"/>
                  </a:cubicBezTo>
                  <a:cubicBezTo>
                    <a:pt x="1333" y="2131"/>
                    <a:pt x="1602" y="2033"/>
                    <a:pt x="1821" y="1814"/>
                  </a:cubicBezTo>
                  <a:cubicBezTo>
                    <a:pt x="2488"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9" name="Google Shape;2029;p69"/>
            <p:cNvSpPr/>
            <p:nvPr/>
          </p:nvSpPr>
          <p:spPr>
            <a:xfrm>
              <a:off x="2218650" y="3475725"/>
              <a:ext cx="62225" cy="53350"/>
            </a:xfrm>
            <a:custGeom>
              <a:avLst/>
              <a:gdLst/>
              <a:ahLst/>
              <a:cxnLst/>
              <a:rect l="l" t="t" r="r" b="b"/>
              <a:pathLst>
                <a:path w="2489" h="2134" extrusionOk="0">
                  <a:moveTo>
                    <a:pt x="1074" y="0"/>
                  </a:moveTo>
                  <a:cubicBezTo>
                    <a:pt x="480" y="0"/>
                    <a:pt x="0" y="480"/>
                    <a:pt x="0" y="1065"/>
                  </a:cubicBezTo>
                  <a:cubicBezTo>
                    <a:pt x="0" y="1709"/>
                    <a:pt x="526" y="2133"/>
                    <a:pt x="1074" y="2133"/>
                  </a:cubicBezTo>
                  <a:cubicBezTo>
                    <a:pt x="1336" y="2133"/>
                    <a:pt x="1603" y="2037"/>
                    <a:pt x="1821" y="1821"/>
                  </a:cubicBezTo>
                  <a:cubicBezTo>
                    <a:pt x="2488"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0" name="Google Shape;2030;p69"/>
            <p:cNvSpPr/>
            <p:nvPr/>
          </p:nvSpPr>
          <p:spPr>
            <a:xfrm>
              <a:off x="2218650" y="3399500"/>
              <a:ext cx="62425" cy="53350"/>
            </a:xfrm>
            <a:custGeom>
              <a:avLst/>
              <a:gdLst/>
              <a:ahLst/>
              <a:cxnLst/>
              <a:rect l="l" t="t" r="r" b="b"/>
              <a:pathLst>
                <a:path w="2497" h="2134" extrusionOk="0">
                  <a:moveTo>
                    <a:pt x="1074" y="1"/>
                  </a:moveTo>
                  <a:cubicBezTo>
                    <a:pt x="480" y="1"/>
                    <a:pt x="9" y="480"/>
                    <a:pt x="0" y="1066"/>
                  </a:cubicBezTo>
                  <a:cubicBezTo>
                    <a:pt x="0" y="1709"/>
                    <a:pt x="526" y="2134"/>
                    <a:pt x="1074" y="2134"/>
                  </a:cubicBezTo>
                  <a:cubicBezTo>
                    <a:pt x="1336" y="2134"/>
                    <a:pt x="1603" y="2037"/>
                    <a:pt x="1821" y="1822"/>
                  </a:cubicBezTo>
                  <a:cubicBezTo>
                    <a:pt x="2496" y="1155"/>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1" name="Google Shape;2031;p69"/>
            <p:cNvSpPr/>
            <p:nvPr/>
          </p:nvSpPr>
          <p:spPr>
            <a:xfrm>
              <a:off x="2218650" y="3323300"/>
              <a:ext cx="62425" cy="53425"/>
            </a:xfrm>
            <a:custGeom>
              <a:avLst/>
              <a:gdLst/>
              <a:ahLst/>
              <a:cxnLst/>
              <a:rect l="l" t="t" r="r" b="b"/>
              <a:pathLst>
                <a:path w="2497" h="2137" extrusionOk="0">
                  <a:moveTo>
                    <a:pt x="1074" y="0"/>
                  </a:moveTo>
                  <a:cubicBezTo>
                    <a:pt x="480" y="0"/>
                    <a:pt x="9" y="480"/>
                    <a:pt x="0" y="1065"/>
                  </a:cubicBezTo>
                  <a:cubicBezTo>
                    <a:pt x="0" y="1709"/>
                    <a:pt x="526" y="2137"/>
                    <a:pt x="1074" y="2137"/>
                  </a:cubicBezTo>
                  <a:cubicBezTo>
                    <a:pt x="1336" y="2137"/>
                    <a:pt x="1603" y="2039"/>
                    <a:pt x="1821" y="1821"/>
                  </a:cubicBezTo>
                  <a:cubicBezTo>
                    <a:pt x="2496" y="1154"/>
                    <a:pt x="2017" y="8"/>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2" name="Google Shape;2032;p69"/>
            <p:cNvSpPr/>
            <p:nvPr/>
          </p:nvSpPr>
          <p:spPr>
            <a:xfrm>
              <a:off x="2218650" y="3247075"/>
              <a:ext cx="62425" cy="53500"/>
            </a:xfrm>
            <a:custGeom>
              <a:avLst/>
              <a:gdLst/>
              <a:ahLst/>
              <a:cxnLst/>
              <a:rect l="l" t="t" r="r" b="b"/>
              <a:pathLst>
                <a:path w="2497" h="2140" extrusionOk="0">
                  <a:moveTo>
                    <a:pt x="1074" y="1"/>
                  </a:moveTo>
                  <a:cubicBezTo>
                    <a:pt x="480" y="9"/>
                    <a:pt x="9" y="480"/>
                    <a:pt x="0" y="1066"/>
                  </a:cubicBezTo>
                  <a:cubicBezTo>
                    <a:pt x="0" y="1711"/>
                    <a:pt x="529" y="2140"/>
                    <a:pt x="1079" y="2140"/>
                  </a:cubicBezTo>
                  <a:cubicBezTo>
                    <a:pt x="1339" y="2140"/>
                    <a:pt x="1605" y="2044"/>
                    <a:pt x="1821" y="1830"/>
                  </a:cubicBezTo>
                  <a:cubicBezTo>
                    <a:pt x="2496" y="1155"/>
                    <a:pt x="2017" y="9"/>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3" name="Google Shape;2033;p69"/>
            <p:cNvSpPr/>
            <p:nvPr/>
          </p:nvSpPr>
          <p:spPr>
            <a:xfrm>
              <a:off x="2218650" y="3171075"/>
              <a:ext cx="62225" cy="53300"/>
            </a:xfrm>
            <a:custGeom>
              <a:avLst/>
              <a:gdLst/>
              <a:ahLst/>
              <a:cxnLst/>
              <a:rect l="l" t="t" r="r" b="b"/>
              <a:pathLst>
                <a:path w="2489" h="2132" extrusionOk="0">
                  <a:moveTo>
                    <a:pt x="1074" y="0"/>
                  </a:moveTo>
                  <a:cubicBezTo>
                    <a:pt x="480" y="0"/>
                    <a:pt x="0" y="472"/>
                    <a:pt x="0" y="1065"/>
                  </a:cubicBezTo>
                  <a:cubicBezTo>
                    <a:pt x="0" y="1705"/>
                    <a:pt x="528" y="2131"/>
                    <a:pt x="1078" y="2131"/>
                  </a:cubicBezTo>
                  <a:cubicBezTo>
                    <a:pt x="1339" y="2131"/>
                    <a:pt x="1604" y="2036"/>
                    <a:pt x="1821" y="1821"/>
                  </a:cubicBezTo>
                  <a:cubicBezTo>
                    <a:pt x="2488"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4" name="Google Shape;2034;p69"/>
            <p:cNvSpPr/>
            <p:nvPr/>
          </p:nvSpPr>
          <p:spPr>
            <a:xfrm>
              <a:off x="2218650" y="2180700"/>
              <a:ext cx="62225" cy="53350"/>
            </a:xfrm>
            <a:custGeom>
              <a:avLst/>
              <a:gdLst/>
              <a:ahLst/>
              <a:cxnLst/>
              <a:rect l="l" t="t" r="r" b="b"/>
              <a:pathLst>
                <a:path w="2489" h="2134" extrusionOk="0">
                  <a:moveTo>
                    <a:pt x="1074" y="1"/>
                  </a:moveTo>
                  <a:cubicBezTo>
                    <a:pt x="480" y="1"/>
                    <a:pt x="0" y="472"/>
                    <a:pt x="0" y="1066"/>
                  </a:cubicBezTo>
                  <a:cubicBezTo>
                    <a:pt x="0" y="1709"/>
                    <a:pt x="526" y="2133"/>
                    <a:pt x="1074" y="2133"/>
                  </a:cubicBezTo>
                  <a:cubicBezTo>
                    <a:pt x="1336" y="2133"/>
                    <a:pt x="1603" y="2037"/>
                    <a:pt x="1821" y="1822"/>
                  </a:cubicBezTo>
                  <a:cubicBezTo>
                    <a:pt x="2488"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5" name="Google Shape;2035;p69"/>
            <p:cNvSpPr/>
            <p:nvPr/>
          </p:nvSpPr>
          <p:spPr>
            <a:xfrm>
              <a:off x="2218650" y="2028275"/>
              <a:ext cx="62225" cy="53450"/>
            </a:xfrm>
            <a:custGeom>
              <a:avLst/>
              <a:gdLst/>
              <a:ahLst/>
              <a:cxnLst/>
              <a:rect l="l" t="t" r="r" b="b"/>
              <a:pathLst>
                <a:path w="2489" h="2138" extrusionOk="0">
                  <a:moveTo>
                    <a:pt x="1074" y="1"/>
                  </a:moveTo>
                  <a:cubicBezTo>
                    <a:pt x="480" y="1"/>
                    <a:pt x="0" y="480"/>
                    <a:pt x="0" y="1065"/>
                  </a:cubicBezTo>
                  <a:cubicBezTo>
                    <a:pt x="0" y="1709"/>
                    <a:pt x="526" y="2137"/>
                    <a:pt x="1074" y="2137"/>
                  </a:cubicBezTo>
                  <a:cubicBezTo>
                    <a:pt x="1336" y="2137"/>
                    <a:pt x="1603" y="2040"/>
                    <a:pt x="1821" y="1821"/>
                  </a:cubicBezTo>
                  <a:cubicBezTo>
                    <a:pt x="2488" y="1155"/>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6" name="Google Shape;2036;p69"/>
            <p:cNvSpPr/>
            <p:nvPr/>
          </p:nvSpPr>
          <p:spPr>
            <a:xfrm>
              <a:off x="2218650" y="1952050"/>
              <a:ext cx="62225" cy="53450"/>
            </a:xfrm>
            <a:custGeom>
              <a:avLst/>
              <a:gdLst/>
              <a:ahLst/>
              <a:cxnLst/>
              <a:rect l="l" t="t" r="r" b="b"/>
              <a:pathLst>
                <a:path w="2489" h="2138" extrusionOk="0">
                  <a:moveTo>
                    <a:pt x="1074" y="1"/>
                  </a:moveTo>
                  <a:cubicBezTo>
                    <a:pt x="480" y="9"/>
                    <a:pt x="0" y="481"/>
                    <a:pt x="0" y="1074"/>
                  </a:cubicBezTo>
                  <a:cubicBezTo>
                    <a:pt x="0" y="1712"/>
                    <a:pt x="525" y="2138"/>
                    <a:pt x="1073" y="2138"/>
                  </a:cubicBezTo>
                  <a:cubicBezTo>
                    <a:pt x="1335" y="2138"/>
                    <a:pt x="1603" y="2040"/>
                    <a:pt x="1821" y="1822"/>
                  </a:cubicBezTo>
                  <a:cubicBezTo>
                    <a:pt x="2488" y="1155"/>
                    <a:pt x="2017" y="9"/>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7" name="Google Shape;2037;p69"/>
            <p:cNvSpPr/>
            <p:nvPr/>
          </p:nvSpPr>
          <p:spPr>
            <a:xfrm>
              <a:off x="2142425" y="4618300"/>
              <a:ext cx="62425" cy="53450"/>
            </a:xfrm>
            <a:custGeom>
              <a:avLst/>
              <a:gdLst/>
              <a:ahLst/>
              <a:cxnLst/>
              <a:rect l="l" t="t" r="r" b="b"/>
              <a:pathLst>
                <a:path w="2497" h="2138" extrusionOk="0">
                  <a:moveTo>
                    <a:pt x="1074" y="1"/>
                  </a:moveTo>
                  <a:cubicBezTo>
                    <a:pt x="481" y="9"/>
                    <a:pt x="9" y="480"/>
                    <a:pt x="1" y="1066"/>
                  </a:cubicBezTo>
                  <a:cubicBezTo>
                    <a:pt x="1" y="1709"/>
                    <a:pt x="530" y="2137"/>
                    <a:pt x="1078" y="2137"/>
                  </a:cubicBezTo>
                  <a:cubicBezTo>
                    <a:pt x="1340" y="2137"/>
                    <a:pt x="1606" y="2040"/>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8" name="Google Shape;2038;p69"/>
            <p:cNvSpPr/>
            <p:nvPr/>
          </p:nvSpPr>
          <p:spPr>
            <a:xfrm>
              <a:off x="2142425" y="4389875"/>
              <a:ext cx="62425" cy="53350"/>
            </a:xfrm>
            <a:custGeom>
              <a:avLst/>
              <a:gdLst/>
              <a:ahLst/>
              <a:cxnLst/>
              <a:rect l="l" t="t" r="r" b="b"/>
              <a:pathLst>
                <a:path w="2497" h="2134" extrusionOk="0">
                  <a:moveTo>
                    <a:pt x="1074" y="0"/>
                  </a:moveTo>
                  <a:cubicBezTo>
                    <a:pt x="481" y="0"/>
                    <a:pt x="9" y="480"/>
                    <a:pt x="1" y="1065"/>
                  </a:cubicBezTo>
                  <a:cubicBezTo>
                    <a:pt x="1" y="1709"/>
                    <a:pt x="530" y="2133"/>
                    <a:pt x="1079" y="2133"/>
                  </a:cubicBezTo>
                  <a:cubicBezTo>
                    <a:pt x="1340" y="2133"/>
                    <a:pt x="1607" y="2037"/>
                    <a:pt x="1822" y="1821"/>
                  </a:cubicBezTo>
                  <a:cubicBezTo>
                    <a:pt x="2497" y="1147"/>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9" name="Google Shape;2039;p69"/>
            <p:cNvSpPr/>
            <p:nvPr/>
          </p:nvSpPr>
          <p:spPr>
            <a:xfrm>
              <a:off x="2142425" y="4313650"/>
              <a:ext cx="62425" cy="53450"/>
            </a:xfrm>
            <a:custGeom>
              <a:avLst/>
              <a:gdLst/>
              <a:ahLst/>
              <a:cxnLst/>
              <a:rect l="l" t="t" r="r" b="b"/>
              <a:pathLst>
                <a:path w="2497" h="2138" extrusionOk="0">
                  <a:moveTo>
                    <a:pt x="1074" y="1"/>
                  </a:moveTo>
                  <a:cubicBezTo>
                    <a:pt x="481" y="1"/>
                    <a:pt x="9" y="480"/>
                    <a:pt x="1" y="1066"/>
                  </a:cubicBezTo>
                  <a:cubicBezTo>
                    <a:pt x="1" y="1709"/>
                    <a:pt x="530" y="2137"/>
                    <a:pt x="1078" y="2137"/>
                  </a:cubicBezTo>
                  <a:cubicBezTo>
                    <a:pt x="1340" y="2137"/>
                    <a:pt x="1606" y="2040"/>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0" name="Google Shape;2040;p69"/>
            <p:cNvSpPr/>
            <p:nvPr/>
          </p:nvSpPr>
          <p:spPr>
            <a:xfrm>
              <a:off x="2142425" y="4237450"/>
              <a:ext cx="62425" cy="53425"/>
            </a:xfrm>
            <a:custGeom>
              <a:avLst/>
              <a:gdLst/>
              <a:ahLst/>
              <a:cxnLst/>
              <a:rect l="l" t="t" r="r" b="b"/>
              <a:pathLst>
                <a:path w="2497" h="2137" extrusionOk="0">
                  <a:moveTo>
                    <a:pt x="1074" y="0"/>
                  </a:moveTo>
                  <a:cubicBezTo>
                    <a:pt x="481" y="8"/>
                    <a:pt x="9" y="480"/>
                    <a:pt x="1" y="1073"/>
                  </a:cubicBezTo>
                  <a:cubicBezTo>
                    <a:pt x="1" y="1711"/>
                    <a:pt x="529" y="2137"/>
                    <a:pt x="1077" y="2137"/>
                  </a:cubicBezTo>
                  <a:cubicBezTo>
                    <a:pt x="1339" y="2137"/>
                    <a:pt x="1606" y="2040"/>
                    <a:pt x="1822" y="1821"/>
                  </a:cubicBezTo>
                  <a:cubicBezTo>
                    <a:pt x="2497" y="1155"/>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1" name="Google Shape;2041;p69"/>
            <p:cNvSpPr/>
            <p:nvPr/>
          </p:nvSpPr>
          <p:spPr>
            <a:xfrm>
              <a:off x="2142425" y="4161425"/>
              <a:ext cx="62425" cy="53300"/>
            </a:xfrm>
            <a:custGeom>
              <a:avLst/>
              <a:gdLst/>
              <a:ahLst/>
              <a:cxnLst/>
              <a:rect l="l" t="t" r="r" b="b"/>
              <a:pathLst>
                <a:path w="2497" h="2132" extrusionOk="0">
                  <a:moveTo>
                    <a:pt x="1074" y="1"/>
                  </a:moveTo>
                  <a:cubicBezTo>
                    <a:pt x="481" y="1"/>
                    <a:pt x="9" y="472"/>
                    <a:pt x="1" y="1066"/>
                  </a:cubicBezTo>
                  <a:cubicBezTo>
                    <a:pt x="1" y="1708"/>
                    <a:pt x="527" y="2131"/>
                    <a:pt x="1074" y="2131"/>
                  </a:cubicBezTo>
                  <a:cubicBezTo>
                    <a:pt x="1337" y="2131"/>
                    <a:pt x="1605" y="2033"/>
                    <a:pt x="1822" y="1814"/>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2" name="Google Shape;2042;p69"/>
            <p:cNvSpPr/>
            <p:nvPr/>
          </p:nvSpPr>
          <p:spPr>
            <a:xfrm>
              <a:off x="2142425" y="4085225"/>
              <a:ext cx="62425" cy="53350"/>
            </a:xfrm>
            <a:custGeom>
              <a:avLst/>
              <a:gdLst/>
              <a:ahLst/>
              <a:cxnLst/>
              <a:rect l="l" t="t" r="r" b="b"/>
              <a:pathLst>
                <a:path w="2497" h="2134" extrusionOk="0">
                  <a:moveTo>
                    <a:pt x="1074" y="0"/>
                  </a:moveTo>
                  <a:cubicBezTo>
                    <a:pt x="481" y="0"/>
                    <a:pt x="9" y="480"/>
                    <a:pt x="1" y="1065"/>
                  </a:cubicBezTo>
                  <a:cubicBezTo>
                    <a:pt x="1" y="1709"/>
                    <a:pt x="530" y="2133"/>
                    <a:pt x="1079" y="2133"/>
                  </a:cubicBezTo>
                  <a:cubicBezTo>
                    <a:pt x="1340" y="2133"/>
                    <a:pt x="1607" y="2037"/>
                    <a:pt x="1822" y="1821"/>
                  </a:cubicBezTo>
                  <a:cubicBezTo>
                    <a:pt x="2497" y="1147"/>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3" name="Google Shape;2043;p69"/>
            <p:cNvSpPr/>
            <p:nvPr/>
          </p:nvSpPr>
          <p:spPr>
            <a:xfrm>
              <a:off x="2142425" y="4009000"/>
              <a:ext cx="62425" cy="53350"/>
            </a:xfrm>
            <a:custGeom>
              <a:avLst/>
              <a:gdLst/>
              <a:ahLst/>
              <a:cxnLst/>
              <a:rect l="l" t="t" r="r" b="b"/>
              <a:pathLst>
                <a:path w="2497" h="2134" extrusionOk="0">
                  <a:moveTo>
                    <a:pt x="1074" y="1"/>
                  </a:moveTo>
                  <a:cubicBezTo>
                    <a:pt x="481" y="1"/>
                    <a:pt x="9" y="480"/>
                    <a:pt x="1" y="1066"/>
                  </a:cubicBezTo>
                  <a:cubicBezTo>
                    <a:pt x="1" y="1710"/>
                    <a:pt x="530" y="2134"/>
                    <a:pt x="1079" y="2134"/>
                  </a:cubicBezTo>
                  <a:cubicBezTo>
                    <a:pt x="1340" y="2134"/>
                    <a:pt x="1607" y="2037"/>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4" name="Google Shape;2044;p69"/>
            <p:cNvSpPr/>
            <p:nvPr/>
          </p:nvSpPr>
          <p:spPr>
            <a:xfrm>
              <a:off x="2142425" y="3932800"/>
              <a:ext cx="62425" cy="53475"/>
            </a:xfrm>
            <a:custGeom>
              <a:avLst/>
              <a:gdLst/>
              <a:ahLst/>
              <a:cxnLst/>
              <a:rect l="l" t="t" r="r" b="b"/>
              <a:pathLst>
                <a:path w="2497" h="2139" extrusionOk="0">
                  <a:moveTo>
                    <a:pt x="1074" y="0"/>
                  </a:moveTo>
                  <a:cubicBezTo>
                    <a:pt x="481" y="0"/>
                    <a:pt x="1" y="480"/>
                    <a:pt x="1" y="1073"/>
                  </a:cubicBezTo>
                  <a:cubicBezTo>
                    <a:pt x="6" y="1715"/>
                    <a:pt x="530" y="2139"/>
                    <a:pt x="1075" y="2139"/>
                  </a:cubicBezTo>
                  <a:cubicBezTo>
                    <a:pt x="1338" y="2139"/>
                    <a:pt x="1605" y="2041"/>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5" name="Google Shape;2045;p69"/>
            <p:cNvSpPr/>
            <p:nvPr/>
          </p:nvSpPr>
          <p:spPr>
            <a:xfrm>
              <a:off x="2142425" y="3856775"/>
              <a:ext cx="62425" cy="53300"/>
            </a:xfrm>
            <a:custGeom>
              <a:avLst/>
              <a:gdLst/>
              <a:ahLst/>
              <a:cxnLst/>
              <a:rect l="l" t="t" r="r" b="b"/>
              <a:pathLst>
                <a:path w="2497" h="2132" extrusionOk="0">
                  <a:moveTo>
                    <a:pt x="1074" y="1"/>
                  </a:moveTo>
                  <a:cubicBezTo>
                    <a:pt x="481" y="1"/>
                    <a:pt x="1" y="480"/>
                    <a:pt x="1" y="1066"/>
                  </a:cubicBezTo>
                  <a:cubicBezTo>
                    <a:pt x="6" y="1708"/>
                    <a:pt x="530" y="2131"/>
                    <a:pt x="1075" y="2131"/>
                  </a:cubicBezTo>
                  <a:cubicBezTo>
                    <a:pt x="1338" y="2131"/>
                    <a:pt x="1605" y="2033"/>
                    <a:pt x="1822" y="1814"/>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6" name="Google Shape;2046;p69"/>
            <p:cNvSpPr/>
            <p:nvPr/>
          </p:nvSpPr>
          <p:spPr>
            <a:xfrm>
              <a:off x="2142425" y="3780375"/>
              <a:ext cx="62425" cy="53475"/>
            </a:xfrm>
            <a:custGeom>
              <a:avLst/>
              <a:gdLst/>
              <a:ahLst/>
              <a:cxnLst/>
              <a:rect l="l" t="t" r="r" b="b"/>
              <a:pathLst>
                <a:path w="2497" h="2139" extrusionOk="0">
                  <a:moveTo>
                    <a:pt x="1074" y="0"/>
                  </a:moveTo>
                  <a:cubicBezTo>
                    <a:pt x="481" y="0"/>
                    <a:pt x="1" y="480"/>
                    <a:pt x="1" y="1073"/>
                  </a:cubicBezTo>
                  <a:cubicBezTo>
                    <a:pt x="6" y="1715"/>
                    <a:pt x="530" y="2139"/>
                    <a:pt x="1078" y="2139"/>
                  </a:cubicBezTo>
                  <a:cubicBezTo>
                    <a:pt x="1342" y="2139"/>
                    <a:pt x="1611" y="2040"/>
                    <a:pt x="1830"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7" name="Google Shape;2047;p69"/>
            <p:cNvSpPr/>
            <p:nvPr/>
          </p:nvSpPr>
          <p:spPr>
            <a:xfrm>
              <a:off x="2142425" y="3704150"/>
              <a:ext cx="62425" cy="53450"/>
            </a:xfrm>
            <a:custGeom>
              <a:avLst/>
              <a:gdLst/>
              <a:ahLst/>
              <a:cxnLst/>
              <a:rect l="l" t="t" r="r" b="b"/>
              <a:pathLst>
                <a:path w="2497" h="2138" extrusionOk="0">
                  <a:moveTo>
                    <a:pt x="1074" y="1"/>
                  </a:moveTo>
                  <a:cubicBezTo>
                    <a:pt x="481" y="1"/>
                    <a:pt x="9" y="480"/>
                    <a:pt x="1" y="1066"/>
                  </a:cubicBezTo>
                  <a:cubicBezTo>
                    <a:pt x="1" y="1709"/>
                    <a:pt x="530" y="2137"/>
                    <a:pt x="1078" y="2137"/>
                  </a:cubicBezTo>
                  <a:cubicBezTo>
                    <a:pt x="1340" y="2137"/>
                    <a:pt x="1606" y="2040"/>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8" name="Google Shape;2048;p69"/>
            <p:cNvSpPr/>
            <p:nvPr/>
          </p:nvSpPr>
          <p:spPr>
            <a:xfrm>
              <a:off x="2142425" y="3627950"/>
              <a:ext cx="62425" cy="53425"/>
            </a:xfrm>
            <a:custGeom>
              <a:avLst/>
              <a:gdLst/>
              <a:ahLst/>
              <a:cxnLst/>
              <a:rect l="l" t="t" r="r" b="b"/>
              <a:pathLst>
                <a:path w="2497" h="2137" extrusionOk="0">
                  <a:moveTo>
                    <a:pt x="1074" y="0"/>
                  </a:moveTo>
                  <a:cubicBezTo>
                    <a:pt x="481" y="8"/>
                    <a:pt x="9" y="480"/>
                    <a:pt x="1" y="1073"/>
                  </a:cubicBezTo>
                  <a:cubicBezTo>
                    <a:pt x="1" y="1711"/>
                    <a:pt x="529" y="2137"/>
                    <a:pt x="1077" y="2137"/>
                  </a:cubicBezTo>
                  <a:cubicBezTo>
                    <a:pt x="1339" y="2137"/>
                    <a:pt x="1606" y="2039"/>
                    <a:pt x="1822" y="1821"/>
                  </a:cubicBezTo>
                  <a:cubicBezTo>
                    <a:pt x="2497" y="1154"/>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9" name="Google Shape;2049;p69"/>
            <p:cNvSpPr/>
            <p:nvPr/>
          </p:nvSpPr>
          <p:spPr>
            <a:xfrm>
              <a:off x="2142425" y="3551925"/>
              <a:ext cx="62425" cy="53300"/>
            </a:xfrm>
            <a:custGeom>
              <a:avLst/>
              <a:gdLst/>
              <a:ahLst/>
              <a:cxnLst/>
              <a:rect l="l" t="t" r="r" b="b"/>
              <a:pathLst>
                <a:path w="2497" h="2132" extrusionOk="0">
                  <a:moveTo>
                    <a:pt x="1074" y="1"/>
                  </a:moveTo>
                  <a:cubicBezTo>
                    <a:pt x="481" y="1"/>
                    <a:pt x="1" y="480"/>
                    <a:pt x="1" y="1066"/>
                  </a:cubicBezTo>
                  <a:cubicBezTo>
                    <a:pt x="6" y="1708"/>
                    <a:pt x="530" y="2131"/>
                    <a:pt x="1075" y="2131"/>
                  </a:cubicBezTo>
                  <a:cubicBezTo>
                    <a:pt x="1338" y="2131"/>
                    <a:pt x="1605" y="2033"/>
                    <a:pt x="1822" y="1814"/>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0" name="Google Shape;2050;p69"/>
            <p:cNvSpPr/>
            <p:nvPr/>
          </p:nvSpPr>
          <p:spPr>
            <a:xfrm>
              <a:off x="2142425" y="3475725"/>
              <a:ext cx="62425" cy="53350"/>
            </a:xfrm>
            <a:custGeom>
              <a:avLst/>
              <a:gdLst/>
              <a:ahLst/>
              <a:cxnLst/>
              <a:rect l="l" t="t" r="r" b="b"/>
              <a:pathLst>
                <a:path w="2497" h="2134" extrusionOk="0">
                  <a:moveTo>
                    <a:pt x="1074" y="0"/>
                  </a:moveTo>
                  <a:cubicBezTo>
                    <a:pt x="481" y="0"/>
                    <a:pt x="1" y="480"/>
                    <a:pt x="1" y="1065"/>
                  </a:cubicBezTo>
                  <a:cubicBezTo>
                    <a:pt x="1" y="1709"/>
                    <a:pt x="530" y="2133"/>
                    <a:pt x="1079" y="2133"/>
                  </a:cubicBezTo>
                  <a:cubicBezTo>
                    <a:pt x="1340" y="2133"/>
                    <a:pt x="1607" y="2037"/>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1" name="Google Shape;2051;p69"/>
            <p:cNvSpPr/>
            <p:nvPr/>
          </p:nvSpPr>
          <p:spPr>
            <a:xfrm>
              <a:off x="2142425" y="3399500"/>
              <a:ext cx="62425" cy="53350"/>
            </a:xfrm>
            <a:custGeom>
              <a:avLst/>
              <a:gdLst/>
              <a:ahLst/>
              <a:cxnLst/>
              <a:rect l="l" t="t" r="r" b="b"/>
              <a:pathLst>
                <a:path w="2497" h="2134" extrusionOk="0">
                  <a:moveTo>
                    <a:pt x="1074" y="1"/>
                  </a:moveTo>
                  <a:cubicBezTo>
                    <a:pt x="481" y="1"/>
                    <a:pt x="9" y="480"/>
                    <a:pt x="1" y="1066"/>
                  </a:cubicBezTo>
                  <a:cubicBezTo>
                    <a:pt x="1" y="1709"/>
                    <a:pt x="526" y="2134"/>
                    <a:pt x="1075" y="2134"/>
                  </a:cubicBezTo>
                  <a:cubicBezTo>
                    <a:pt x="1337" y="2134"/>
                    <a:pt x="1604" y="2037"/>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2" name="Google Shape;2052;p69"/>
            <p:cNvSpPr/>
            <p:nvPr/>
          </p:nvSpPr>
          <p:spPr>
            <a:xfrm>
              <a:off x="2142425" y="3323300"/>
              <a:ext cx="62425" cy="53425"/>
            </a:xfrm>
            <a:custGeom>
              <a:avLst/>
              <a:gdLst/>
              <a:ahLst/>
              <a:cxnLst/>
              <a:rect l="l" t="t" r="r" b="b"/>
              <a:pathLst>
                <a:path w="2497" h="2137" extrusionOk="0">
                  <a:moveTo>
                    <a:pt x="1074" y="0"/>
                  </a:moveTo>
                  <a:cubicBezTo>
                    <a:pt x="481" y="0"/>
                    <a:pt x="9" y="480"/>
                    <a:pt x="1" y="1065"/>
                  </a:cubicBezTo>
                  <a:cubicBezTo>
                    <a:pt x="1" y="1709"/>
                    <a:pt x="526" y="2137"/>
                    <a:pt x="1075" y="2137"/>
                  </a:cubicBezTo>
                  <a:cubicBezTo>
                    <a:pt x="1337" y="2137"/>
                    <a:pt x="1604" y="2039"/>
                    <a:pt x="1822" y="1821"/>
                  </a:cubicBezTo>
                  <a:cubicBezTo>
                    <a:pt x="2497" y="1154"/>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3" name="Google Shape;2053;p69"/>
            <p:cNvSpPr/>
            <p:nvPr/>
          </p:nvSpPr>
          <p:spPr>
            <a:xfrm>
              <a:off x="2142425" y="3247075"/>
              <a:ext cx="62425" cy="53450"/>
            </a:xfrm>
            <a:custGeom>
              <a:avLst/>
              <a:gdLst/>
              <a:ahLst/>
              <a:cxnLst/>
              <a:rect l="l" t="t" r="r" b="b"/>
              <a:pathLst>
                <a:path w="2497" h="2138" extrusionOk="0">
                  <a:moveTo>
                    <a:pt x="1074" y="1"/>
                  </a:moveTo>
                  <a:cubicBezTo>
                    <a:pt x="481" y="9"/>
                    <a:pt x="9" y="480"/>
                    <a:pt x="1" y="1066"/>
                  </a:cubicBezTo>
                  <a:cubicBezTo>
                    <a:pt x="1" y="1709"/>
                    <a:pt x="526" y="2137"/>
                    <a:pt x="1075" y="2137"/>
                  </a:cubicBezTo>
                  <a:cubicBezTo>
                    <a:pt x="1337" y="2137"/>
                    <a:pt x="1604" y="2040"/>
                    <a:pt x="1822" y="1822"/>
                  </a:cubicBezTo>
                  <a:cubicBezTo>
                    <a:pt x="2497" y="1155"/>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4" name="Google Shape;2054;p69"/>
            <p:cNvSpPr/>
            <p:nvPr/>
          </p:nvSpPr>
          <p:spPr>
            <a:xfrm>
              <a:off x="2142425" y="3171075"/>
              <a:ext cx="62425" cy="53275"/>
            </a:xfrm>
            <a:custGeom>
              <a:avLst/>
              <a:gdLst/>
              <a:ahLst/>
              <a:cxnLst/>
              <a:rect l="l" t="t" r="r" b="b"/>
              <a:pathLst>
                <a:path w="2497" h="2131" extrusionOk="0">
                  <a:moveTo>
                    <a:pt x="1074" y="0"/>
                  </a:moveTo>
                  <a:cubicBezTo>
                    <a:pt x="481" y="0"/>
                    <a:pt x="9" y="472"/>
                    <a:pt x="1" y="1065"/>
                  </a:cubicBezTo>
                  <a:cubicBezTo>
                    <a:pt x="1" y="1707"/>
                    <a:pt x="527" y="2131"/>
                    <a:pt x="1074" y="2131"/>
                  </a:cubicBezTo>
                  <a:cubicBezTo>
                    <a:pt x="1337" y="2131"/>
                    <a:pt x="1605" y="2032"/>
                    <a:pt x="1822" y="1813"/>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5" name="Google Shape;2055;p69"/>
            <p:cNvSpPr/>
            <p:nvPr/>
          </p:nvSpPr>
          <p:spPr>
            <a:xfrm>
              <a:off x="2142425" y="2180700"/>
              <a:ext cx="62425" cy="53350"/>
            </a:xfrm>
            <a:custGeom>
              <a:avLst/>
              <a:gdLst/>
              <a:ahLst/>
              <a:cxnLst/>
              <a:rect l="l" t="t" r="r" b="b"/>
              <a:pathLst>
                <a:path w="2497" h="2134" extrusionOk="0">
                  <a:moveTo>
                    <a:pt x="1074" y="1"/>
                  </a:moveTo>
                  <a:cubicBezTo>
                    <a:pt x="481" y="1"/>
                    <a:pt x="9" y="480"/>
                    <a:pt x="1" y="1066"/>
                  </a:cubicBezTo>
                  <a:cubicBezTo>
                    <a:pt x="1" y="1709"/>
                    <a:pt x="530" y="2133"/>
                    <a:pt x="1079" y="2133"/>
                  </a:cubicBezTo>
                  <a:cubicBezTo>
                    <a:pt x="1340" y="2133"/>
                    <a:pt x="1607" y="2037"/>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6" name="Google Shape;2056;p69"/>
            <p:cNvSpPr/>
            <p:nvPr/>
          </p:nvSpPr>
          <p:spPr>
            <a:xfrm>
              <a:off x="2142425" y="2028275"/>
              <a:ext cx="62425" cy="53450"/>
            </a:xfrm>
            <a:custGeom>
              <a:avLst/>
              <a:gdLst/>
              <a:ahLst/>
              <a:cxnLst/>
              <a:rect l="l" t="t" r="r" b="b"/>
              <a:pathLst>
                <a:path w="2497" h="2138" extrusionOk="0">
                  <a:moveTo>
                    <a:pt x="1074" y="1"/>
                  </a:moveTo>
                  <a:cubicBezTo>
                    <a:pt x="481" y="1"/>
                    <a:pt x="9" y="480"/>
                    <a:pt x="1" y="1065"/>
                  </a:cubicBezTo>
                  <a:cubicBezTo>
                    <a:pt x="1" y="1709"/>
                    <a:pt x="530" y="2137"/>
                    <a:pt x="1078" y="2137"/>
                  </a:cubicBezTo>
                  <a:cubicBezTo>
                    <a:pt x="1340" y="2137"/>
                    <a:pt x="1606" y="2040"/>
                    <a:pt x="1822" y="1821"/>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7" name="Google Shape;2057;p69"/>
            <p:cNvSpPr/>
            <p:nvPr/>
          </p:nvSpPr>
          <p:spPr>
            <a:xfrm>
              <a:off x="2142425" y="1952050"/>
              <a:ext cx="62425" cy="53450"/>
            </a:xfrm>
            <a:custGeom>
              <a:avLst/>
              <a:gdLst/>
              <a:ahLst/>
              <a:cxnLst/>
              <a:rect l="l" t="t" r="r" b="b"/>
              <a:pathLst>
                <a:path w="2497" h="2138" extrusionOk="0">
                  <a:moveTo>
                    <a:pt x="1074" y="1"/>
                  </a:moveTo>
                  <a:cubicBezTo>
                    <a:pt x="481" y="9"/>
                    <a:pt x="9" y="481"/>
                    <a:pt x="1" y="1074"/>
                  </a:cubicBezTo>
                  <a:cubicBezTo>
                    <a:pt x="1" y="1712"/>
                    <a:pt x="529" y="2138"/>
                    <a:pt x="1077" y="2138"/>
                  </a:cubicBezTo>
                  <a:cubicBezTo>
                    <a:pt x="1339" y="2138"/>
                    <a:pt x="1606" y="2040"/>
                    <a:pt x="1822" y="1822"/>
                  </a:cubicBezTo>
                  <a:cubicBezTo>
                    <a:pt x="2497" y="1155"/>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8" name="Google Shape;2058;p69"/>
            <p:cNvSpPr/>
            <p:nvPr/>
          </p:nvSpPr>
          <p:spPr>
            <a:xfrm>
              <a:off x="2142425" y="1876050"/>
              <a:ext cx="62425" cy="53275"/>
            </a:xfrm>
            <a:custGeom>
              <a:avLst/>
              <a:gdLst/>
              <a:ahLst/>
              <a:cxnLst/>
              <a:rect l="l" t="t" r="r" b="b"/>
              <a:pathLst>
                <a:path w="2497" h="2131" extrusionOk="0">
                  <a:moveTo>
                    <a:pt x="1074" y="1"/>
                  </a:moveTo>
                  <a:cubicBezTo>
                    <a:pt x="481" y="1"/>
                    <a:pt x="9" y="472"/>
                    <a:pt x="1" y="1066"/>
                  </a:cubicBezTo>
                  <a:cubicBezTo>
                    <a:pt x="1" y="1707"/>
                    <a:pt x="527" y="2131"/>
                    <a:pt x="1074" y="2131"/>
                  </a:cubicBezTo>
                  <a:cubicBezTo>
                    <a:pt x="1337" y="2131"/>
                    <a:pt x="1605" y="2033"/>
                    <a:pt x="1822" y="1813"/>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9" name="Google Shape;2059;p69"/>
            <p:cNvSpPr/>
            <p:nvPr/>
          </p:nvSpPr>
          <p:spPr>
            <a:xfrm>
              <a:off x="2142425" y="1799850"/>
              <a:ext cx="62425" cy="53325"/>
            </a:xfrm>
            <a:custGeom>
              <a:avLst/>
              <a:gdLst/>
              <a:ahLst/>
              <a:cxnLst/>
              <a:rect l="l" t="t" r="r" b="b"/>
              <a:pathLst>
                <a:path w="2497" h="2133" extrusionOk="0">
                  <a:moveTo>
                    <a:pt x="1074" y="0"/>
                  </a:moveTo>
                  <a:cubicBezTo>
                    <a:pt x="481" y="0"/>
                    <a:pt x="9" y="480"/>
                    <a:pt x="1" y="1065"/>
                  </a:cubicBezTo>
                  <a:cubicBezTo>
                    <a:pt x="1" y="1709"/>
                    <a:pt x="530" y="2133"/>
                    <a:pt x="1079" y="2133"/>
                  </a:cubicBezTo>
                  <a:cubicBezTo>
                    <a:pt x="1340" y="2133"/>
                    <a:pt x="1607" y="2036"/>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0" name="Google Shape;2060;p69"/>
            <p:cNvSpPr/>
            <p:nvPr/>
          </p:nvSpPr>
          <p:spPr>
            <a:xfrm>
              <a:off x="2142425" y="1571400"/>
              <a:ext cx="62425" cy="53250"/>
            </a:xfrm>
            <a:custGeom>
              <a:avLst/>
              <a:gdLst/>
              <a:ahLst/>
              <a:cxnLst/>
              <a:rect l="l" t="t" r="r" b="b"/>
              <a:pathLst>
                <a:path w="2497" h="2130" extrusionOk="0">
                  <a:moveTo>
                    <a:pt x="1074" y="1"/>
                  </a:moveTo>
                  <a:cubicBezTo>
                    <a:pt x="481" y="1"/>
                    <a:pt x="9" y="472"/>
                    <a:pt x="1" y="1066"/>
                  </a:cubicBezTo>
                  <a:cubicBezTo>
                    <a:pt x="1" y="1703"/>
                    <a:pt x="529" y="2129"/>
                    <a:pt x="1077" y="2129"/>
                  </a:cubicBezTo>
                  <a:cubicBezTo>
                    <a:pt x="1339" y="2129"/>
                    <a:pt x="1606" y="2032"/>
                    <a:pt x="1822" y="1813"/>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1" name="Google Shape;2061;p69"/>
            <p:cNvSpPr/>
            <p:nvPr/>
          </p:nvSpPr>
          <p:spPr>
            <a:xfrm>
              <a:off x="2142425" y="1495200"/>
              <a:ext cx="62425" cy="53325"/>
            </a:xfrm>
            <a:custGeom>
              <a:avLst/>
              <a:gdLst/>
              <a:ahLst/>
              <a:cxnLst/>
              <a:rect l="l" t="t" r="r" b="b"/>
              <a:pathLst>
                <a:path w="2497" h="2133" extrusionOk="0">
                  <a:moveTo>
                    <a:pt x="1074" y="0"/>
                  </a:moveTo>
                  <a:cubicBezTo>
                    <a:pt x="481" y="0"/>
                    <a:pt x="9" y="480"/>
                    <a:pt x="1" y="1065"/>
                  </a:cubicBezTo>
                  <a:cubicBezTo>
                    <a:pt x="1" y="1709"/>
                    <a:pt x="530" y="2133"/>
                    <a:pt x="1079" y="2133"/>
                  </a:cubicBezTo>
                  <a:cubicBezTo>
                    <a:pt x="1340" y="2133"/>
                    <a:pt x="1607" y="2036"/>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2062;p69"/>
            <p:cNvSpPr/>
            <p:nvPr/>
          </p:nvSpPr>
          <p:spPr>
            <a:xfrm>
              <a:off x="2142425" y="1038125"/>
              <a:ext cx="62425" cy="53325"/>
            </a:xfrm>
            <a:custGeom>
              <a:avLst/>
              <a:gdLst/>
              <a:ahLst/>
              <a:cxnLst/>
              <a:rect l="l" t="t" r="r" b="b"/>
              <a:pathLst>
                <a:path w="2497" h="2133" extrusionOk="0">
                  <a:moveTo>
                    <a:pt x="1074" y="0"/>
                  </a:moveTo>
                  <a:cubicBezTo>
                    <a:pt x="481" y="0"/>
                    <a:pt x="9" y="480"/>
                    <a:pt x="1" y="1065"/>
                  </a:cubicBezTo>
                  <a:cubicBezTo>
                    <a:pt x="1" y="1709"/>
                    <a:pt x="530" y="2133"/>
                    <a:pt x="1079" y="2133"/>
                  </a:cubicBezTo>
                  <a:cubicBezTo>
                    <a:pt x="1340" y="2133"/>
                    <a:pt x="1607" y="2036"/>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3" name="Google Shape;2063;p69"/>
            <p:cNvSpPr/>
            <p:nvPr/>
          </p:nvSpPr>
          <p:spPr>
            <a:xfrm>
              <a:off x="2066425" y="4618300"/>
              <a:ext cx="62225" cy="53450"/>
            </a:xfrm>
            <a:custGeom>
              <a:avLst/>
              <a:gdLst/>
              <a:ahLst/>
              <a:cxnLst/>
              <a:rect l="l" t="t" r="r" b="b"/>
              <a:pathLst>
                <a:path w="2489" h="2138" extrusionOk="0">
                  <a:moveTo>
                    <a:pt x="1065" y="1"/>
                  </a:moveTo>
                  <a:cubicBezTo>
                    <a:pt x="472" y="9"/>
                    <a:pt x="0" y="480"/>
                    <a:pt x="0" y="1066"/>
                  </a:cubicBezTo>
                  <a:cubicBezTo>
                    <a:pt x="0" y="1709"/>
                    <a:pt x="526" y="2137"/>
                    <a:pt x="1072" y="2137"/>
                  </a:cubicBezTo>
                  <a:cubicBezTo>
                    <a:pt x="1332" y="2137"/>
                    <a:pt x="1598" y="2040"/>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2064;p69"/>
            <p:cNvSpPr/>
            <p:nvPr/>
          </p:nvSpPr>
          <p:spPr>
            <a:xfrm>
              <a:off x="2066425" y="4542300"/>
              <a:ext cx="62225" cy="53275"/>
            </a:xfrm>
            <a:custGeom>
              <a:avLst/>
              <a:gdLst/>
              <a:ahLst/>
              <a:cxnLst/>
              <a:rect l="l" t="t" r="r" b="b"/>
              <a:pathLst>
                <a:path w="2489" h="2131" extrusionOk="0">
                  <a:moveTo>
                    <a:pt x="1065" y="0"/>
                  </a:moveTo>
                  <a:cubicBezTo>
                    <a:pt x="472" y="0"/>
                    <a:pt x="0" y="472"/>
                    <a:pt x="0" y="1065"/>
                  </a:cubicBezTo>
                  <a:cubicBezTo>
                    <a:pt x="0" y="1707"/>
                    <a:pt x="523" y="2131"/>
                    <a:pt x="1067" y="2131"/>
                  </a:cubicBezTo>
                  <a:cubicBezTo>
                    <a:pt x="1329" y="2131"/>
                    <a:pt x="1597" y="2033"/>
                    <a:pt x="1813" y="1813"/>
                  </a:cubicBezTo>
                  <a:cubicBezTo>
                    <a:pt x="2488" y="1147"/>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5" name="Google Shape;2065;p69"/>
            <p:cNvSpPr/>
            <p:nvPr/>
          </p:nvSpPr>
          <p:spPr>
            <a:xfrm>
              <a:off x="2066425" y="4466075"/>
              <a:ext cx="62225" cy="53300"/>
            </a:xfrm>
            <a:custGeom>
              <a:avLst/>
              <a:gdLst/>
              <a:ahLst/>
              <a:cxnLst/>
              <a:rect l="l" t="t" r="r" b="b"/>
              <a:pathLst>
                <a:path w="2489" h="2132" extrusionOk="0">
                  <a:moveTo>
                    <a:pt x="1065" y="1"/>
                  </a:moveTo>
                  <a:cubicBezTo>
                    <a:pt x="472" y="1"/>
                    <a:pt x="0" y="472"/>
                    <a:pt x="0" y="1066"/>
                  </a:cubicBezTo>
                  <a:cubicBezTo>
                    <a:pt x="0" y="1708"/>
                    <a:pt x="523" y="2131"/>
                    <a:pt x="1067" y="2131"/>
                  </a:cubicBezTo>
                  <a:cubicBezTo>
                    <a:pt x="1329" y="2131"/>
                    <a:pt x="1597" y="2033"/>
                    <a:pt x="1813" y="1814"/>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6" name="Google Shape;2066;p69"/>
            <p:cNvSpPr/>
            <p:nvPr/>
          </p:nvSpPr>
          <p:spPr>
            <a:xfrm>
              <a:off x="2066425" y="4389875"/>
              <a:ext cx="62225" cy="53350"/>
            </a:xfrm>
            <a:custGeom>
              <a:avLst/>
              <a:gdLst/>
              <a:ahLst/>
              <a:cxnLst/>
              <a:rect l="l" t="t" r="r" b="b"/>
              <a:pathLst>
                <a:path w="2489" h="2134" extrusionOk="0">
                  <a:moveTo>
                    <a:pt x="1065" y="0"/>
                  </a:moveTo>
                  <a:cubicBezTo>
                    <a:pt x="472" y="0"/>
                    <a:pt x="0" y="480"/>
                    <a:pt x="0" y="1065"/>
                  </a:cubicBezTo>
                  <a:cubicBezTo>
                    <a:pt x="0" y="1709"/>
                    <a:pt x="526" y="2133"/>
                    <a:pt x="1072" y="2133"/>
                  </a:cubicBezTo>
                  <a:cubicBezTo>
                    <a:pt x="1333" y="2133"/>
                    <a:pt x="1598" y="2037"/>
                    <a:pt x="1813" y="1821"/>
                  </a:cubicBezTo>
                  <a:cubicBezTo>
                    <a:pt x="2488" y="1147"/>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7" name="Google Shape;2067;p69"/>
            <p:cNvSpPr/>
            <p:nvPr/>
          </p:nvSpPr>
          <p:spPr>
            <a:xfrm>
              <a:off x="2066425" y="4313650"/>
              <a:ext cx="62225" cy="53450"/>
            </a:xfrm>
            <a:custGeom>
              <a:avLst/>
              <a:gdLst/>
              <a:ahLst/>
              <a:cxnLst/>
              <a:rect l="l" t="t" r="r" b="b"/>
              <a:pathLst>
                <a:path w="2489" h="2138" extrusionOk="0">
                  <a:moveTo>
                    <a:pt x="1065" y="1"/>
                  </a:moveTo>
                  <a:cubicBezTo>
                    <a:pt x="472" y="1"/>
                    <a:pt x="0" y="480"/>
                    <a:pt x="0" y="1066"/>
                  </a:cubicBezTo>
                  <a:cubicBezTo>
                    <a:pt x="0" y="1709"/>
                    <a:pt x="526" y="2137"/>
                    <a:pt x="1072" y="2137"/>
                  </a:cubicBezTo>
                  <a:cubicBezTo>
                    <a:pt x="1332" y="2137"/>
                    <a:pt x="1598" y="2040"/>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8" name="Google Shape;2068;p69"/>
            <p:cNvSpPr/>
            <p:nvPr/>
          </p:nvSpPr>
          <p:spPr>
            <a:xfrm>
              <a:off x="2066425" y="4237450"/>
              <a:ext cx="62225" cy="53425"/>
            </a:xfrm>
            <a:custGeom>
              <a:avLst/>
              <a:gdLst/>
              <a:ahLst/>
              <a:cxnLst/>
              <a:rect l="l" t="t" r="r" b="b"/>
              <a:pathLst>
                <a:path w="2489" h="2137" extrusionOk="0">
                  <a:moveTo>
                    <a:pt x="1065" y="0"/>
                  </a:moveTo>
                  <a:cubicBezTo>
                    <a:pt x="472" y="8"/>
                    <a:pt x="0" y="480"/>
                    <a:pt x="0" y="1073"/>
                  </a:cubicBezTo>
                  <a:cubicBezTo>
                    <a:pt x="0" y="1711"/>
                    <a:pt x="525" y="2137"/>
                    <a:pt x="1071" y="2137"/>
                  </a:cubicBezTo>
                  <a:cubicBezTo>
                    <a:pt x="1332" y="2137"/>
                    <a:pt x="1598" y="2040"/>
                    <a:pt x="1813" y="1821"/>
                  </a:cubicBezTo>
                  <a:cubicBezTo>
                    <a:pt x="2488" y="1155"/>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9" name="Google Shape;2069;p69"/>
            <p:cNvSpPr/>
            <p:nvPr/>
          </p:nvSpPr>
          <p:spPr>
            <a:xfrm>
              <a:off x="2066425" y="4161425"/>
              <a:ext cx="62225" cy="53300"/>
            </a:xfrm>
            <a:custGeom>
              <a:avLst/>
              <a:gdLst/>
              <a:ahLst/>
              <a:cxnLst/>
              <a:rect l="l" t="t" r="r" b="b"/>
              <a:pathLst>
                <a:path w="2489" h="2132" extrusionOk="0">
                  <a:moveTo>
                    <a:pt x="1065" y="1"/>
                  </a:moveTo>
                  <a:cubicBezTo>
                    <a:pt x="472" y="1"/>
                    <a:pt x="0" y="472"/>
                    <a:pt x="0" y="1066"/>
                  </a:cubicBezTo>
                  <a:cubicBezTo>
                    <a:pt x="0" y="1708"/>
                    <a:pt x="523" y="2131"/>
                    <a:pt x="1067" y="2131"/>
                  </a:cubicBezTo>
                  <a:cubicBezTo>
                    <a:pt x="1329" y="2131"/>
                    <a:pt x="1597" y="2033"/>
                    <a:pt x="1813" y="1814"/>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0" name="Google Shape;2070;p69"/>
            <p:cNvSpPr/>
            <p:nvPr/>
          </p:nvSpPr>
          <p:spPr>
            <a:xfrm>
              <a:off x="2066425" y="3704150"/>
              <a:ext cx="62225" cy="53450"/>
            </a:xfrm>
            <a:custGeom>
              <a:avLst/>
              <a:gdLst/>
              <a:ahLst/>
              <a:cxnLst/>
              <a:rect l="l" t="t" r="r" b="b"/>
              <a:pathLst>
                <a:path w="2489" h="2138" extrusionOk="0">
                  <a:moveTo>
                    <a:pt x="1065" y="1"/>
                  </a:moveTo>
                  <a:cubicBezTo>
                    <a:pt x="472" y="1"/>
                    <a:pt x="0" y="480"/>
                    <a:pt x="0" y="1066"/>
                  </a:cubicBezTo>
                  <a:cubicBezTo>
                    <a:pt x="0" y="1709"/>
                    <a:pt x="526" y="2137"/>
                    <a:pt x="1072" y="2137"/>
                  </a:cubicBezTo>
                  <a:cubicBezTo>
                    <a:pt x="1332" y="2137"/>
                    <a:pt x="1598" y="2040"/>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1" name="Google Shape;2071;p69"/>
            <p:cNvSpPr/>
            <p:nvPr/>
          </p:nvSpPr>
          <p:spPr>
            <a:xfrm>
              <a:off x="2066425" y="3627950"/>
              <a:ext cx="62225" cy="53425"/>
            </a:xfrm>
            <a:custGeom>
              <a:avLst/>
              <a:gdLst/>
              <a:ahLst/>
              <a:cxnLst/>
              <a:rect l="l" t="t" r="r" b="b"/>
              <a:pathLst>
                <a:path w="2489" h="2137" extrusionOk="0">
                  <a:moveTo>
                    <a:pt x="1065" y="0"/>
                  </a:moveTo>
                  <a:cubicBezTo>
                    <a:pt x="472" y="8"/>
                    <a:pt x="0" y="480"/>
                    <a:pt x="0" y="1073"/>
                  </a:cubicBezTo>
                  <a:cubicBezTo>
                    <a:pt x="0" y="1711"/>
                    <a:pt x="525" y="2137"/>
                    <a:pt x="1071" y="2137"/>
                  </a:cubicBezTo>
                  <a:cubicBezTo>
                    <a:pt x="1332" y="2137"/>
                    <a:pt x="1598" y="2039"/>
                    <a:pt x="1813" y="1821"/>
                  </a:cubicBezTo>
                  <a:cubicBezTo>
                    <a:pt x="2488" y="1154"/>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2072;p69"/>
            <p:cNvSpPr/>
            <p:nvPr/>
          </p:nvSpPr>
          <p:spPr>
            <a:xfrm>
              <a:off x="2066425" y="3551925"/>
              <a:ext cx="62225" cy="53300"/>
            </a:xfrm>
            <a:custGeom>
              <a:avLst/>
              <a:gdLst/>
              <a:ahLst/>
              <a:cxnLst/>
              <a:rect l="l" t="t" r="r" b="b"/>
              <a:pathLst>
                <a:path w="2489" h="2132" extrusionOk="0">
                  <a:moveTo>
                    <a:pt x="1065" y="1"/>
                  </a:moveTo>
                  <a:cubicBezTo>
                    <a:pt x="472" y="1"/>
                    <a:pt x="0" y="480"/>
                    <a:pt x="0" y="1066"/>
                  </a:cubicBezTo>
                  <a:cubicBezTo>
                    <a:pt x="0" y="1708"/>
                    <a:pt x="523" y="2131"/>
                    <a:pt x="1067" y="2131"/>
                  </a:cubicBezTo>
                  <a:cubicBezTo>
                    <a:pt x="1329" y="2131"/>
                    <a:pt x="1597" y="2033"/>
                    <a:pt x="1813" y="1814"/>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3" name="Google Shape;2073;p69"/>
            <p:cNvSpPr/>
            <p:nvPr/>
          </p:nvSpPr>
          <p:spPr>
            <a:xfrm>
              <a:off x="2066425" y="3475725"/>
              <a:ext cx="62225" cy="53350"/>
            </a:xfrm>
            <a:custGeom>
              <a:avLst/>
              <a:gdLst/>
              <a:ahLst/>
              <a:cxnLst/>
              <a:rect l="l" t="t" r="r" b="b"/>
              <a:pathLst>
                <a:path w="2489" h="2134" extrusionOk="0">
                  <a:moveTo>
                    <a:pt x="1065" y="0"/>
                  </a:moveTo>
                  <a:cubicBezTo>
                    <a:pt x="472" y="0"/>
                    <a:pt x="0" y="480"/>
                    <a:pt x="0" y="1065"/>
                  </a:cubicBezTo>
                  <a:cubicBezTo>
                    <a:pt x="0" y="1709"/>
                    <a:pt x="526" y="2133"/>
                    <a:pt x="1072" y="2133"/>
                  </a:cubicBezTo>
                  <a:cubicBezTo>
                    <a:pt x="1333" y="2133"/>
                    <a:pt x="1598" y="2037"/>
                    <a:pt x="1813" y="1821"/>
                  </a:cubicBezTo>
                  <a:cubicBezTo>
                    <a:pt x="2488" y="1146"/>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4" name="Google Shape;2074;p69"/>
            <p:cNvSpPr/>
            <p:nvPr/>
          </p:nvSpPr>
          <p:spPr>
            <a:xfrm>
              <a:off x="2066275" y="3399500"/>
              <a:ext cx="62375" cy="53350"/>
            </a:xfrm>
            <a:custGeom>
              <a:avLst/>
              <a:gdLst/>
              <a:ahLst/>
              <a:cxnLst/>
              <a:rect l="l" t="t" r="r" b="b"/>
              <a:pathLst>
                <a:path w="2495" h="2134" extrusionOk="0">
                  <a:moveTo>
                    <a:pt x="1071" y="1"/>
                  </a:moveTo>
                  <a:cubicBezTo>
                    <a:pt x="478" y="1"/>
                    <a:pt x="6" y="480"/>
                    <a:pt x="6" y="1066"/>
                  </a:cubicBezTo>
                  <a:cubicBezTo>
                    <a:pt x="1" y="1709"/>
                    <a:pt x="528" y="2134"/>
                    <a:pt x="1076" y="2134"/>
                  </a:cubicBezTo>
                  <a:cubicBezTo>
                    <a:pt x="1338" y="2134"/>
                    <a:pt x="1604" y="2037"/>
                    <a:pt x="1819" y="1822"/>
                  </a:cubicBezTo>
                  <a:cubicBezTo>
                    <a:pt x="2494" y="1147"/>
                    <a:pt x="2014" y="1"/>
                    <a:pt x="1071"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5" name="Google Shape;2075;p69"/>
            <p:cNvSpPr/>
            <p:nvPr/>
          </p:nvSpPr>
          <p:spPr>
            <a:xfrm>
              <a:off x="2066275" y="3323300"/>
              <a:ext cx="62375" cy="53425"/>
            </a:xfrm>
            <a:custGeom>
              <a:avLst/>
              <a:gdLst/>
              <a:ahLst/>
              <a:cxnLst/>
              <a:rect l="l" t="t" r="r" b="b"/>
              <a:pathLst>
                <a:path w="2495" h="2137" extrusionOk="0">
                  <a:moveTo>
                    <a:pt x="1071" y="0"/>
                  </a:moveTo>
                  <a:cubicBezTo>
                    <a:pt x="478" y="8"/>
                    <a:pt x="6" y="480"/>
                    <a:pt x="6" y="1065"/>
                  </a:cubicBezTo>
                  <a:cubicBezTo>
                    <a:pt x="1" y="1709"/>
                    <a:pt x="524" y="2137"/>
                    <a:pt x="1072" y="2137"/>
                  </a:cubicBezTo>
                  <a:cubicBezTo>
                    <a:pt x="1334" y="2137"/>
                    <a:pt x="1601" y="2039"/>
                    <a:pt x="1819" y="1821"/>
                  </a:cubicBezTo>
                  <a:cubicBezTo>
                    <a:pt x="2494" y="1154"/>
                    <a:pt x="2023" y="0"/>
                    <a:pt x="1071"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6" name="Google Shape;2076;p69"/>
            <p:cNvSpPr/>
            <p:nvPr/>
          </p:nvSpPr>
          <p:spPr>
            <a:xfrm>
              <a:off x="2066275" y="3247075"/>
              <a:ext cx="62375" cy="53450"/>
            </a:xfrm>
            <a:custGeom>
              <a:avLst/>
              <a:gdLst/>
              <a:ahLst/>
              <a:cxnLst/>
              <a:rect l="l" t="t" r="r" b="b"/>
              <a:pathLst>
                <a:path w="2495" h="2138" extrusionOk="0">
                  <a:moveTo>
                    <a:pt x="1071" y="1"/>
                  </a:moveTo>
                  <a:cubicBezTo>
                    <a:pt x="486" y="9"/>
                    <a:pt x="6" y="480"/>
                    <a:pt x="6" y="1066"/>
                  </a:cubicBezTo>
                  <a:cubicBezTo>
                    <a:pt x="1" y="1709"/>
                    <a:pt x="524" y="2137"/>
                    <a:pt x="1072" y="2137"/>
                  </a:cubicBezTo>
                  <a:cubicBezTo>
                    <a:pt x="1334" y="2137"/>
                    <a:pt x="1601" y="2040"/>
                    <a:pt x="1819" y="1822"/>
                  </a:cubicBezTo>
                  <a:cubicBezTo>
                    <a:pt x="2494" y="1155"/>
                    <a:pt x="2023" y="1"/>
                    <a:pt x="1071"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7" name="Google Shape;2077;p69"/>
            <p:cNvSpPr/>
            <p:nvPr/>
          </p:nvSpPr>
          <p:spPr>
            <a:xfrm>
              <a:off x="2066425" y="3171075"/>
              <a:ext cx="62225" cy="53275"/>
            </a:xfrm>
            <a:custGeom>
              <a:avLst/>
              <a:gdLst/>
              <a:ahLst/>
              <a:cxnLst/>
              <a:rect l="l" t="t" r="r" b="b"/>
              <a:pathLst>
                <a:path w="2489" h="2131" extrusionOk="0">
                  <a:moveTo>
                    <a:pt x="1065" y="0"/>
                  </a:moveTo>
                  <a:cubicBezTo>
                    <a:pt x="472" y="0"/>
                    <a:pt x="0" y="472"/>
                    <a:pt x="0" y="1065"/>
                  </a:cubicBezTo>
                  <a:cubicBezTo>
                    <a:pt x="0" y="1707"/>
                    <a:pt x="523" y="2131"/>
                    <a:pt x="1067" y="2131"/>
                  </a:cubicBezTo>
                  <a:cubicBezTo>
                    <a:pt x="1329" y="2131"/>
                    <a:pt x="1597" y="2032"/>
                    <a:pt x="1813" y="1813"/>
                  </a:cubicBezTo>
                  <a:cubicBezTo>
                    <a:pt x="2488" y="1146"/>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8" name="Google Shape;2078;p69"/>
            <p:cNvSpPr/>
            <p:nvPr/>
          </p:nvSpPr>
          <p:spPr>
            <a:xfrm>
              <a:off x="2066425" y="3094850"/>
              <a:ext cx="62225" cy="53350"/>
            </a:xfrm>
            <a:custGeom>
              <a:avLst/>
              <a:gdLst/>
              <a:ahLst/>
              <a:cxnLst/>
              <a:rect l="l" t="t" r="r" b="b"/>
              <a:pathLst>
                <a:path w="2489" h="2134" extrusionOk="0">
                  <a:moveTo>
                    <a:pt x="1065" y="1"/>
                  </a:moveTo>
                  <a:cubicBezTo>
                    <a:pt x="472" y="1"/>
                    <a:pt x="0" y="480"/>
                    <a:pt x="0" y="1066"/>
                  </a:cubicBezTo>
                  <a:cubicBezTo>
                    <a:pt x="0" y="1709"/>
                    <a:pt x="526" y="2134"/>
                    <a:pt x="1072" y="2134"/>
                  </a:cubicBezTo>
                  <a:cubicBezTo>
                    <a:pt x="1333" y="2134"/>
                    <a:pt x="1598" y="2037"/>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9" name="Google Shape;2079;p69"/>
            <p:cNvSpPr/>
            <p:nvPr/>
          </p:nvSpPr>
          <p:spPr>
            <a:xfrm>
              <a:off x="2066425" y="2942425"/>
              <a:ext cx="62225" cy="53450"/>
            </a:xfrm>
            <a:custGeom>
              <a:avLst/>
              <a:gdLst/>
              <a:ahLst/>
              <a:cxnLst/>
              <a:rect l="l" t="t" r="r" b="b"/>
              <a:pathLst>
                <a:path w="2489" h="2138" extrusionOk="0">
                  <a:moveTo>
                    <a:pt x="1065" y="1"/>
                  </a:moveTo>
                  <a:cubicBezTo>
                    <a:pt x="472" y="9"/>
                    <a:pt x="0" y="480"/>
                    <a:pt x="0" y="1066"/>
                  </a:cubicBezTo>
                  <a:cubicBezTo>
                    <a:pt x="0" y="1709"/>
                    <a:pt x="526" y="2137"/>
                    <a:pt x="1072" y="2137"/>
                  </a:cubicBezTo>
                  <a:cubicBezTo>
                    <a:pt x="1332" y="2137"/>
                    <a:pt x="1598" y="2040"/>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0" name="Google Shape;2080;p69"/>
            <p:cNvSpPr/>
            <p:nvPr/>
          </p:nvSpPr>
          <p:spPr>
            <a:xfrm>
              <a:off x="2066425" y="2256925"/>
              <a:ext cx="62350" cy="53425"/>
            </a:xfrm>
            <a:custGeom>
              <a:avLst/>
              <a:gdLst/>
              <a:ahLst/>
              <a:cxnLst/>
              <a:rect l="l" t="t" r="r" b="b"/>
              <a:pathLst>
                <a:path w="2494" h="2137" extrusionOk="0">
                  <a:moveTo>
                    <a:pt x="1075" y="0"/>
                  </a:moveTo>
                  <a:cubicBezTo>
                    <a:pt x="1072" y="0"/>
                    <a:pt x="1069" y="0"/>
                    <a:pt x="1065" y="0"/>
                  </a:cubicBezTo>
                  <a:cubicBezTo>
                    <a:pt x="472" y="0"/>
                    <a:pt x="0" y="480"/>
                    <a:pt x="0" y="1065"/>
                  </a:cubicBezTo>
                  <a:cubicBezTo>
                    <a:pt x="0" y="1709"/>
                    <a:pt x="526" y="2137"/>
                    <a:pt x="1074" y="2137"/>
                  </a:cubicBezTo>
                  <a:cubicBezTo>
                    <a:pt x="1336" y="2137"/>
                    <a:pt x="1603" y="2039"/>
                    <a:pt x="1821" y="1821"/>
                  </a:cubicBezTo>
                  <a:cubicBezTo>
                    <a:pt x="2494" y="1149"/>
                    <a:pt x="2020" y="0"/>
                    <a:pt x="107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1" name="Google Shape;2081;p69"/>
            <p:cNvSpPr/>
            <p:nvPr/>
          </p:nvSpPr>
          <p:spPr>
            <a:xfrm>
              <a:off x="2066425" y="2180700"/>
              <a:ext cx="62225" cy="53350"/>
            </a:xfrm>
            <a:custGeom>
              <a:avLst/>
              <a:gdLst/>
              <a:ahLst/>
              <a:cxnLst/>
              <a:rect l="l" t="t" r="r" b="b"/>
              <a:pathLst>
                <a:path w="2489" h="2134" extrusionOk="0">
                  <a:moveTo>
                    <a:pt x="1065" y="1"/>
                  </a:moveTo>
                  <a:cubicBezTo>
                    <a:pt x="472" y="1"/>
                    <a:pt x="0" y="480"/>
                    <a:pt x="0" y="1066"/>
                  </a:cubicBezTo>
                  <a:cubicBezTo>
                    <a:pt x="0" y="1709"/>
                    <a:pt x="526" y="2133"/>
                    <a:pt x="1072" y="2133"/>
                  </a:cubicBezTo>
                  <a:cubicBezTo>
                    <a:pt x="1333" y="2133"/>
                    <a:pt x="1598" y="2037"/>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2" name="Google Shape;2082;p69"/>
            <p:cNvSpPr/>
            <p:nvPr/>
          </p:nvSpPr>
          <p:spPr>
            <a:xfrm>
              <a:off x="2066425" y="2104500"/>
              <a:ext cx="62225" cy="53325"/>
            </a:xfrm>
            <a:custGeom>
              <a:avLst/>
              <a:gdLst/>
              <a:ahLst/>
              <a:cxnLst/>
              <a:rect l="l" t="t" r="r" b="b"/>
              <a:pathLst>
                <a:path w="2489" h="2133" extrusionOk="0">
                  <a:moveTo>
                    <a:pt x="1065" y="0"/>
                  </a:moveTo>
                  <a:cubicBezTo>
                    <a:pt x="472" y="0"/>
                    <a:pt x="0" y="480"/>
                    <a:pt x="0" y="1065"/>
                  </a:cubicBezTo>
                  <a:cubicBezTo>
                    <a:pt x="0" y="1709"/>
                    <a:pt x="526" y="2133"/>
                    <a:pt x="1072" y="2133"/>
                  </a:cubicBezTo>
                  <a:cubicBezTo>
                    <a:pt x="1333" y="2133"/>
                    <a:pt x="1598" y="2036"/>
                    <a:pt x="1813" y="1821"/>
                  </a:cubicBezTo>
                  <a:cubicBezTo>
                    <a:pt x="2488" y="1146"/>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3" name="Google Shape;2083;p69"/>
            <p:cNvSpPr/>
            <p:nvPr/>
          </p:nvSpPr>
          <p:spPr>
            <a:xfrm>
              <a:off x="2066425" y="2028275"/>
              <a:ext cx="62225" cy="53450"/>
            </a:xfrm>
            <a:custGeom>
              <a:avLst/>
              <a:gdLst/>
              <a:ahLst/>
              <a:cxnLst/>
              <a:rect l="l" t="t" r="r" b="b"/>
              <a:pathLst>
                <a:path w="2489" h="2138" extrusionOk="0">
                  <a:moveTo>
                    <a:pt x="1065" y="1"/>
                  </a:moveTo>
                  <a:cubicBezTo>
                    <a:pt x="472" y="1"/>
                    <a:pt x="0" y="480"/>
                    <a:pt x="0" y="1065"/>
                  </a:cubicBezTo>
                  <a:cubicBezTo>
                    <a:pt x="0" y="1709"/>
                    <a:pt x="526" y="2137"/>
                    <a:pt x="1072" y="2137"/>
                  </a:cubicBezTo>
                  <a:cubicBezTo>
                    <a:pt x="1332" y="2137"/>
                    <a:pt x="1598" y="2040"/>
                    <a:pt x="1813" y="1821"/>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4" name="Google Shape;2084;p69"/>
            <p:cNvSpPr/>
            <p:nvPr/>
          </p:nvSpPr>
          <p:spPr>
            <a:xfrm>
              <a:off x="2066425" y="1876050"/>
              <a:ext cx="62225" cy="53275"/>
            </a:xfrm>
            <a:custGeom>
              <a:avLst/>
              <a:gdLst/>
              <a:ahLst/>
              <a:cxnLst/>
              <a:rect l="l" t="t" r="r" b="b"/>
              <a:pathLst>
                <a:path w="2489" h="2131" extrusionOk="0">
                  <a:moveTo>
                    <a:pt x="1065" y="1"/>
                  </a:moveTo>
                  <a:cubicBezTo>
                    <a:pt x="472" y="1"/>
                    <a:pt x="0" y="472"/>
                    <a:pt x="0" y="1066"/>
                  </a:cubicBezTo>
                  <a:cubicBezTo>
                    <a:pt x="0" y="1707"/>
                    <a:pt x="523" y="2131"/>
                    <a:pt x="1067" y="2131"/>
                  </a:cubicBezTo>
                  <a:cubicBezTo>
                    <a:pt x="1329" y="2131"/>
                    <a:pt x="1597" y="2033"/>
                    <a:pt x="1813" y="1813"/>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5" name="Google Shape;2085;p69"/>
            <p:cNvSpPr/>
            <p:nvPr/>
          </p:nvSpPr>
          <p:spPr>
            <a:xfrm>
              <a:off x="2066425" y="1647400"/>
              <a:ext cx="62225" cy="53450"/>
            </a:xfrm>
            <a:custGeom>
              <a:avLst/>
              <a:gdLst/>
              <a:ahLst/>
              <a:cxnLst/>
              <a:rect l="l" t="t" r="r" b="b"/>
              <a:pathLst>
                <a:path w="2489" h="2138" extrusionOk="0">
                  <a:moveTo>
                    <a:pt x="1065" y="1"/>
                  </a:moveTo>
                  <a:cubicBezTo>
                    <a:pt x="472" y="9"/>
                    <a:pt x="0" y="481"/>
                    <a:pt x="0" y="1066"/>
                  </a:cubicBezTo>
                  <a:cubicBezTo>
                    <a:pt x="0" y="1710"/>
                    <a:pt x="526" y="2138"/>
                    <a:pt x="1072" y="2138"/>
                  </a:cubicBezTo>
                  <a:cubicBezTo>
                    <a:pt x="1332" y="2138"/>
                    <a:pt x="1598" y="2040"/>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6" name="Google Shape;2086;p69"/>
            <p:cNvSpPr/>
            <p:nvPr/>
          </p:nvSpPr>
          <p:spPr>
            <a:xfrm>
              <a:off x="2066425" y="1571400"/>
              <a:ext cx="62225" cy="53250"/>
            </a:xfrm>
            <a:custGeom>
              <a:avLst/>
              <a:gdLst/>
              <a:ahLst/>
              <a:cxnLst/>
              <a:rect l="l" t="t" r="r" b="b"/>
              <a:pathLst>
                <a:path w="2489" h="2130" extrusionOk="0">
                  <a:moveTo>
                    <a:pt x="1065" y="1"/>
                  </a:moveTo>
                  <a:cubicBezTo>
                    <a:pt x="472" y="1"/>
                    <a:pt x="0" y="472"/>
                    <a:pt x="0" y="1066"/>
                  </a:cubicBezTo>
                  <a:cubicBezTo>
                    <a:pt x="0" y="1703"/>
                    <a:pt x="525" y="2129"/>
                    <a:pt x="1071" y="2129"/>
                  </a:cubicBezTo>
                  <a:cubicBezTo>
                    <a:pt x="1332" y="2129"/>
                    <a:pt x="1598" y="2032"/>
                    <a:pt x="1813" y="1813"/>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7" name="Google Shape;2087;p69"/>
            <p:cNvSpPr/>
            <p:nvPr/>
          </p:nvSpPr>
          <p:spPr>
            <a:xfrm>
              <a:off x="2066425" y="1495200"/>
              <a:ext cx="62225" cy="53325"/>
            </a:xfrm>
            <a:custGeom>
              <a:avLst/>
              <a:gdLst/>
              <a:ahLst/>
              <a:cxnLst/>
              <a:rect l="l" t="t" r="r" b="b"/>
              <a:pathLst>
                <a:path w="2489" h="2133" extrusionOk="0">
                  <a:moveTo>
                    <a:pt x="1065" y="0"/>
                  </a:moveTo>
                  <a:cubicBezTo>
                    <a:pt x="472" y="0"/>
                    <a:pt x="0" y="480"/>
                    <a:pt x="0" y="1065"/>
                  </a:cubicBezTo>
                  <a:cubicBezTo>
                    <a:pt x="0" y="1709"/>
                    <a:pt x="526" y="2133"/>
                    <a:pt x="1072" y="2133"/>
                  </a:cubicBezTo>
                  <a:cubicBezTo>
                    <a:pt x="1333" y="2133"/>
                    <a:pt x="1598" y="2036"/>
                    <a:pt x="1813" y="1821"/>
                  </a:cubicBezTo>
                  <a:cubicBezTo>
                    <a:pt x="2488" y="1146"/>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8" name="Google Shape;2088;p69"/>
            <p:cNvSpPr/>
            <p:nvPr/>
          </p:nvSpPr>
          <p:spPr>
            <a:xfrm>
              <a:off x="2066425" y="1418975"/>
              <a:ext cx="62225" cy="53350"/>
            </a:xfrm>
            <a:custGeom>
              <a:avLst/>
              <a:gdLst/>
              <a:ahLst/>
              <a:cxnLst/>
              <a:rect l="l" t="t" r="r" b="b"/>
              <a:pathLst>
                <a:path w="2489" h="2134" extrusionOk="0">
                  <a:moveTo>
                    <a:pt x="1065" y="1"/>
                  </a:moveTo>
                  <a:cubicBezTo>
                    <a:pt x="472" y="1"/>
                    <a:pt x="0" y="480"/>
                    <a:pt x="0" y="1065"/>
                  </a:cubicBezTo>
                  <a:cubicBezTo>
                    <a:pt x="0" y="1709"/>
                    <a:pt x="526" y="2133"/>
                    <a:pt x="1072" y="2133"/>
                  </a:cubicBezTo>
                  <a:cubicBezTo>
                    <a:pt x="1333" y="2133"/>
                    <a:pt x="1598" y="2037"/>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9" name="Google Shape;2089;p69"/>
            <p:cNvSpPr/>
            <p:nvPr/>
          </p:nvSpPr>
          <p:spPr>
            <a:xfrm>
              <a:off x="2066425" y="1114325"/>
              <a:ext cx="62225" cy="53350"/>
            </a:xfrm>
            <a:custGeom>
              <a:avLst/>
              <a:gdLst/>
              <a:ahLst/>
              <a:cxnLst/>
              <a:rect l="l" t="t" r="r" b="b"/>
              <a:pathLst>
                <a:path w="2489" h="2134" extrusionOk="0">
                  <a:moveTo>
                    <a:pt x="1065" y="1"/>
                  </a:moveTo>
                  <a:cubicBezTo>
                    <a:pt x="472" y="1"/>
                    <a:pt x="0" y="480"/>
                    <a:pt x="0" y="1065"/>
                  </a:cubicBezTo>
                  <a:cubicBezTo>
                    <a:pt x="0" y="1709"/>
                    <a:pt x="526" y="2133"/>
                    <a:pt x="1072" y="2133"/>
                  </a:cubicBezTo>
                  <a:cubicBezTo>
                    <a:pt x="1333" y="2133"/>
                    <a:pt x="1598" y="2037"/>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0" name="Google Shape;2090;p69"/>
            <p:cNvSpPr/>
            <p:nvPr/>
          </p:nvSpPr>
          <p:spPr>
            <a:xfrm>
              <a:off x="2066425" y="1038125"/>
              <a:ext cx="62225" cy="53325"/>
            </a:xfrm>
            <a:custGeom>
              <a:avLst/>
              <a:gdLst/>
              <a:ahLst/>
              <a:cxnLst/>
              <a:rect l="l" t="t" r="r" b="b"/>
              <a:pathLst>
                <a:path w="2489" h="2133" extrusionOk="0">
                  <a:moveTo>
                    <a:pt x="1065" y="0"/>
                  </a:moveTo>
                  <a:cubicBezTo>
                    <a:pt x="472" y="0"/>
                    <a:pt x="0" y="480"/>
                    <a:pt x="0" y="1065"/>
                  </a:cubicBezTo>
                  <a:cubicBezTo>
                    <a:pt x="0" y="1709"/>
                    <a:pt x="526" y="2133"/>
                    <a:pt x="1072" y="2133"/>
                  </a:cubicBezTo>
                  <a:cubicBezTo>
                    <a:pt x="1333" y="2133"/>
                    <a:pt x="1598" y="2036"/>
                    <a:pt x="1813" y="1821"/>
                  </a:cubicBezTo>
                  <a:cubicBezTo>
                    <a:pt x="2488" y="1146"/>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1" name="Google Shape;2091;p69"/>
            <p:cNvSpPr/>
            <p:nvPr/>
          </p:nvSpPr>
          <p:spPr>
            <a:xfrm>
              <a:off x="1990200" y="4542300"/>
              <a:ext cx="62225" cy="53275"/>
            </a:xfrm>
            <a:custGeom>
              <a:avLst/>
              <a:gdLst/>
              <a:ahLst/>
              <a:cxnLst/>
              <a:rect l="l" t="t" r="r" b="b"/>
              <a:pathLst>
                <a:path w="2489" h="2131" extrusionOk="0">
                  <a:moveTo>
                    <a:pt x="1066" y="0"/>
                  </a:moveTo>
                  <a:cubicBezTo>
                    <a:pt x="481" y="0"/>
                    <a:pt x="1" y="472"/>
                    <a:pt x="1" y="1065"/>
                  </a:cubicBezTo>
                  <a:cubicBezTo>
                    <a:pt x="1" y="1707"/>
                    <a:pt x="523" y="2131"/>
                    <a:pt x="1070" y="2131"/>
                  </a:cubicBezTo>
                  <a:cubicBezTo>
                    <a:pt x="1333" y="2131"/>
                    <a:pt x="1603" y="2033"/>
                    <a:pt x="1822" y="1813"/>
                  </a:cubicBezTo>
                  <a:cubicBezTo>
                    <a:pt x="2489" y="1147"/>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2" name="Google Shape;2092;p69"/>
            <p:cNvSpPr/>
            <p:nvPr/>
          </p:nvSpPr>
          <p:spPr>
            <a:xfrm>
              <a:off x="1990200" y="4466075"/>
              <a:ext cx="62225" cy="53300"/>
            </a:xfrm>
            <a:custGeom>
              <a:avLst/>
              <a:gdLst/>
              <a:ahLst/>
              <a:cxnLst/>
              <a:rect l="l" t="t" r="r" b="b"/>
              <a:pathLst>
                <a:path w="2489" h="2132" extrusionOk="0">
                  <a:moveTo>
                    <a:pt x="1066" y="1"/>
                  </a:moveTo>
                  <a:cubicBezTo>
                    <a:pt x="481" y="1"/>
                    <a:pt x="1" y="472"/>
                    <a:pt x="1" y="1066"/>
                  </a:cubicBezTo>
                  <a:cubicBezTo>
                    <a:pt x="1" y="1708"/>
                    <a:pt x="523" y="2131"/>
                    <a:pt x="1070" y="2131"/>
                  </a:cubicBezTo>
                  <a:cubicBezTo>
                    <a:pt x="1333" y="2131"/>
                    <a:pt x="1603" y="2033"/>
                    <a:pt x="1822" y="1814"/>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3" name="Google Shape;2093;p69"/>
            <p:cNvSpPr/>
            <p:nvPr/>
          </p:nvSpPr>
          <p:spPr>
            <a:xfrm>
              <a:off x="1990200" y="4389875"/>
              <a:ext cx="62225" cy="53350"/>
            </a:xfrm>
            <a:custGeom>
              <a:avLst/>
              <a:gdLst/>
              <a:ahLst/>
              <a:cxnLst/>
              <a:rect l="l" t="t" r="r" b="b"/>
              <a:pathLst>
                <a:path w="2489" h="2134" extrusionOk="0">
                  <a:moveTo>
                    <a:pt x="1066" y="0"/>
                  </a:moveTo>
                  <a:cubicBezTo>
                    <a:pt x="481" y="0"/>
                    <a:pt x="1" y="480"/>
                    <a:pt x="1" y="1065"/>
                  </a:cubicBezTo>
                  <a:cubicBezTo>
                    <a:pt x="1" y="1709"/>
                    <a:pt x="526" y="2133"/>
                    <a:pt x="1075" y="2133"/>
                  </a:cubicBezTo>
                  <a:cubicBezTo>
                    <a:pt x="1337" y="2133"/>
                    <a:pt x="1604" y="2037"/>
                    <a:pt x="1822" y="1821"/>
                  </a:cubicBezTo>
                  <a:cubicBezTo>
                    <a:pt x="2489" y="1147"/>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4" name="Google Shape;2094;p69"/>
            <p:cNvSpPr/>
            <p:nvPr/>
          </p:nvSpPr>
          <p:spPr>
            <a:xfrm>
              <a:off x="1990200" y="3627950"/>
              <a:ext cx="62225" cy="53425"/>
            </a:xfrm>
            <a:custGeom>
              <a:avLst/>
              <a:gdLst/>
              <a:ahLst/>
              <a:cxnLst/>
              <a:rect l="l" t="t" r="r" b="b"/>
              <a:pathLst>
                <a:path w="2489" h="2137" extrusionOk="0">
                  <a:moveTo>
                    <a:pt x="1066" y="0"/>
                  </a:moveTo>
                  <a:cubicBezTo>
                    <a:pt x="481" y="8"/>
                    <a:pt x="1" y="480"/>
                    <a:pt x="1" y="1073"/>
                  </a:cubicBezTo>
                  <a:cubicBezTo>
                    <a:pt x="1" y="1711"/>
                    <a:pt x="525" y="2137"/>
                    <a:pt x="1074" y="2137"/>
                  </a:cubicBezTo>
                  <a:cubicBezTo>
                    <a:pt x="1336" y="2137"/>
                    <a:pt x="1604" y="2039"/>
                    <a:pt x="1822" y="1821"/>
                  </a:cubicBezTo>
                  <a:cubicBezTo>
                    <a:pt x="2489" y="1154"/>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5" name="Google Shape;2095;p69"/>
            <p:cNvSpPr/>
            <p:nvPr/>
          </p:nvSpPr>
          <p:spPr>
            <a:xfrm>
              <a:off x="1990200" y="3551925"/>
              <a:ext cx="62225" cy="53300"/>
            </a:xfrm>
            <a:custGeom>
              <a:avLst/>
              <a:gdLst/>
              <a:ahLst/>
              <a:cxnLst/>
              <a:rect l="l" t="t" r="r" b="b"/>
              <a:pathLst>
                <a:path w="2489" h="2132" extrusionOk="0">
                  <a:moveTo>
                    <a:pt x="1066" y="1"/>
                  </a:moveTo>
                  <a:cubicBezTo>
                    <a:pt x="472" y="1"/>
                    <a:pt x="1" y="480"/>
                    <a:pt x="1" y="1066"/>
                  </a:cubicBezTo>
                  <a:cubicBezTo>
                    <a:pt x="1" y="1708"/>
                    <a:pt x="523" y="2131"/>
                    <a:pt x="1070" y="2131"/>
                  </a:cubicBezTo>
                  <a:cubicBezTo>
                    <a:pt x="1333" y="2131"/>
                    <a:pt x="1603" y="2033"/>
                    <a:pt x="1822" y="1814"/>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6" name="Google Shape;2096;p69"/>
            <p:cNvSpPr/>
            <p:nvPr/>
          </p:nvSpPr>
          <p:spPr>
            <a:xfrm>
              <a:off x="1990200" y="3475725"/>
              <a:ext cx="62225" cy="53350"/>
            </a:xfrm>
            <a:custGeom>
              <a:avLst/>
              <a:gdLst/>
              <a:ahLst/>
              <a:cxnLst/>
              <a:rect l="l" t="t" r="r" b="b"/>
              <a:pathLst>
                <a:path w="2489" h="2134" extrusionOk="0">
                  <a:moveTo>
                    <a:pt x="1066" y="0"/>
                  </a:moveTo>
                  <a:cubicBezTo>
                    <a:pt x="472" y="0"/>
                    <a:pt x="1" y="480"/>
                    <a:pt x="1" y="1065"/>
                  </a:cubicBezTo>
                  <a:cubicBezTo>
                    <a:pt x="1" y="1709"/>
                    <a:pt x="526" y="2133"/>
                    <a:pt x="1075" y="2133"/>
                  </a:cubicBezTo>
                  <a:cubicBezTo>
                    <a:pt x="1337" y="2133"/>
                    <a:pt x="1604" y="2037"/>
                    <a:pt x="1822"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7" name="Google Shape;2097;p69"/>
            <p:cNvSpPr/>
            <p:nvPr/>
          </p:nvSpPr>
          <p:spPr>
            <a:xfrm>
              <a:off x="1990200" y="3399500"/>
              <a:ext cx="62225" cy="53350"/>
            </a:xfrm>
            <a:custGeom>
              <a:avLst/>
              <a:gdLst/>
              <a:ahLst/>
              <a:cxnLst/>
              <a:rect l="l" t="t" r="r" b="b"/>
              <a:pathLst>
                <a:path w="2489" h="2134" extrusionOk="0">
                  <a:moveTo>
                    <a:pt x="1066" y="1"/>
                  </a:moveTo>
                  <a:cubicBezTo>
                    <a:pt x="481" y="1"/>
                    <a:pt x="1" y="480"/>
                    <a:pt x="1" y="1066"/>
                  </a:cubicBezTo>
                  <a:cubicBezTo>
                    <a:pt x="1" y="1709"/>
                    <a:pt x="526" y="2134"/>
                    <a:pt x="1075" y="2134"/>
                  </a:cubicBezTo>
                  <a:cubicBezTo>
                    <a:pt x="1337" y="2134"/>
                    <a:pt x="1604" y="2037"/>
                    <a:pt x="1822"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8" name="Google Shape;2098;p69"/>
            <p:cNvSpPr/>
            <p:nvPr/>
          </p:nvSpPr>
          <p:spPr>
            <a:xfrm>
              <a:off x="1990075" y="3323300"/>
              <a:ext cx="62350" cy="53425"/>
            </a:xfrm>
            <a:custGeom>
              <a:avLst/>
              <a:gdLst/>
              <a:ahLst/>
              <a:cxnLst/>
              <a:rect l="l" t="t" r="r" b="b"/>
              <a:pathLst>
                <a:path w="2494" h="2137" extrusionOk="0">
                  <a:moveTo>
                    <a:pt x="1071" y="0"/>
                  </a:moveTo>
                  <a:cubicBezTo>
                    <a:pt x="486" y="8"/>
                    <a:pt x="6" y="480"/>
                    <a:pt x="6" y="1065"/>
                  </a:cubicBezTo>
                  <a:cubicBezTo>
                    <a:pt x="0" y="1709"/>
                    <a:pt x="528" y="2137"/>
                    <a:pt x="1075" y="2137"/>
                  </a:cubicBezTo>
                  <a:cubicBezTo>
                    <a:pt x="1337" y="2137"/>
                    <a:pt x="1603" y="2039"/>
                    <a:pt x="1819" y="1821"/>
                  </a:cubicBezTo>
                  <a:cubicBezTo>
                    <a:pt x="2494" y="1154"/>
                    <a:pt x="2022" y="0"/>
                    <a:pt x="1071"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9" name="Google Shape;2099;p69"/>
            <p:cNvSpPr/>
            <p:nvPr/>
          </p:nvSpPr>
          <p:spPr>
            <a:xfrm>
              <a:off x="1990075" y="3247075"/>
              <a:ext cx="62350" cy="53450"/>
            </a:xfrm>
            <a:custGeom>
              <a:avLst/>
              <a:gdLst/>
              <a:ahLst/>
              <a:cxnLst/>
              <a:rect l="l" t="t" r="r" b="b"/>
              <a:pathLst>
                <a:path w="2494" h="2138" extrusionOk="0">
                  <a:moveTo>
                    <a:pt x="1071" y="1"/>
                  </a:moveTo>
                  <a:cubicBezTo>
                    <a:pt x="486" y="9"/>
                    <a:pt x="6" y="480"/>
                    <a:pt x="6" y="1066"/>
                  </a:cubicBezTo>
                  <a:cubicBezTo>
                    <a:pt x="0" y="1709"/>
                    <a:pt x="528" y="2137"/>
                    <a:pt x="1075" y="2137"/>
                  </a:cubicBezTo>
                  <a:cubicBezTo>
                    <a:pt x="1337" y="2137"/>
                    <a:pt x="1603" y="2040"/>
                    <a:pt x="1819" y="1822"/>
                  </a:cubicBezTo>
                  <a:cubicBezTo>
                    <a:pt x="2494" y="1155"/>
                    <a:pt x="2022" y="1"/>
                    <a:pt x="1071"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0" name="Google Shape;2100;p69"/>
            <p:cNvSpPr/>
            <p:nvPr/>
          </p:nvSpPr>
          <p:spPr>
            <a:xfrm>
              <a:off x="1990200" y="3171075"/>
              <a:ext cx="62225" cy="53275"/>
            </a:xfrm>
            <a:custGeom>
              <a:avLst/>
              <a:gdLst/>
              <a:ahLst/>
              <a:cxnLst/>
              <a:rect l="l" t="t" r="r" b="b"/>
              <a:pathLst>
                <a:path w="2489" h="2131" extrusionOk="0">
                  <a:moveTo>
                    <a:pt x="1066" y="0"/>
                  </a:moveTo>
                  <a:cubicBezTo>
                    <a:pt x="481" y="0"/>
                    <a:pt x="1" y="472"/>
                    <a:pt x="1" y="1065"/>
                  </a:cubicBezTo>
                  <a:cubicBezTo>
                    <a:pt x="1" y="1707"/>
                    <a:pt x="523" y="2131"/>
                    <a:pt x="1070" y="2131"/>
                  </a:cubicBezTo>
                  <a:cubicBezTo>
                    <a:pt x="1333" y="2131"/>
                    <a:pt x="1603" y="2032"/>
                    <a:pt x="1822" y="1813"/>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1" name="Google Shape;2101;p69"/>
            <p:cNvSpPr/>
            <p:nvPr/>
          </p:nvSpPr>
          <p:spPr>
            <a:xfrm>
              <a:off x="1990200" y="2942425"/>
              <a:ext cx="62225" cy="53450"/>
            </a:xfrm>
            <a:custGeom>
              <a:avLst/>
              <a:gdLst/>
              <a:ahLst/>
              <a:cxnLst/>
              <a:rect l="l" t="t" r="r" b="b"/>
              <a:pathLst>
                <a:path w="2489" h="2138" extrusionOk="0">
                  <a:moveTo>
                    <a:pt x="1066" y="1"/>
                  </a:moveTo>
                  <a:cubicBezTo>
                    <a:pt x="481" y="9"/>
                    <a:pt x="1" y="480"/>
                    <a:pt x="1" y="1066"/>
                  </a:cubicBezTo>
                  <a:cubicBezTo>
                    <a:pt x="1" y="1709"/>
                    <a:pt x="526" y="2137"/>
                    <a:pt x="1075" y="2137"/>
                  </a:cubicBezTo>
                  <a:cubicBezTo>
                    <a:pt x="1337" y="2137"/>
                    <a:pt x="1604" y="2040"/>
                    <a:pt x="1822"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2" name="Google Shape;2102;p69"/>
            <p:cNvSpPr/>
            <p:nvPr/>
          </p:nvSpPr>
          <p:spPr>
            <a:xfrm>
              <a:off x="1990200" y="2866425"/>
              <a:ext cx="62225" cy="53275"/>
            </a:xfrm>
            <a:custGeom>
              <a:avLst/>
              <a:gdLst/>
              <a:ahLst/>
              <a:cxnLst/>
              <a:rect l="l" t="t" r="r" b="b"/>
              <a:pathLst>
                <a:path w="2489" h="2131" extrusionOk="0">
                  <a:moveTo>
                    <a:pt x="1066" y="0"/>
                  </a:moveTo>
                  <a:cubicBezTo>
                    <a:pt x="481" y="0"/>
                    <a:pt x="1" y="472"/>
                    <a:pt x="1" y="1065"/>
                  </a:cubicBezTo>
                  <a:cubicBezTo>
                    <a:pt x="1" y="1707"/>
                    <a:pt x="523" y="2131"/>
                    <a:pt x="1070" y="2131"/>
                  </a:cubicBezTo>
                  <a:cubicBezTo>
                    <a:pt x="1333" y="2131"/>
                    <a:pt x="1603" y="2032"/>
                    <a:pt x="1822" y="1813"/>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3" name="Google Shape;2103;p69"/>
            <p:cNvSpPr/>
            <p:nvPr/>
          </p:nvSpPr>
          <p:spPr>
            <a:xfrm>
              <a:off x="1990200" y="2333125"/>
              <a:ext cx="62225" cy="53450"/>
            </a:xfrm>
            <a:custGeom>
              <a:avLst/>
              <a:gdLst/>
              <a:ahLst/>
              <a:cxnLst/>
              <a:rect l="l" t="t" r="r" b="b"/>
              <a:pathLst>
                <a:path w="2489" h="2138" extrusionOk="0">
                  <a:moveTo>
                    <a:pt x="1066" y="1"/>
                  </a:moveTo>
                  <a:cubicBezTo>
                    <a:pt x="481" y="1"/>
                    <a:pt x="1" y="480"/>
                    <a:pt x="1" y="1066"/>
                  </a:cubicBezTo>
                  <a:cubicBezTo>
                    <a:pt x="1" y="1709"/>
                    <a:pt x="526" y="2137"/>
                    <a:pt x="1075" y="2137"/>
                  </a:cubicBezTo>
                  <a:cubicBezTo>
                    <a:pt x="1337" y="2137"/>
                    <a:pt x="1604" y="2040"/>
                    <a:pt x="1822"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4" name="Google Shape;2104;p69"/>
            <p:cNvSpPr/>
            <p:nvPr/>
          </p:nvSpPr>
          <p:spPr>
            <a:xfrm>
              <a:off x="1990200" y="2256925"/>
              <a:ext cx="62375" cy="53425"/>
            </a:xfrm>
            <a:custGeom>
              <a:avLst/>
              <a:gdLst/>
              <a:ahLst/>
              <a:cxnLst/>
              <a:rect l="l" t="t" r="r" b="b"/>
              <a:pathLst>
                <a:path w="2495" h="2137" extrusionOk="0">
                  <a:moveTo>
                    <a:pt x="1076" y="0"/>
                  </a:moveTo>
                  <a:cubicBezTo>
                    <a:pt x="1073" y="0"/>
                    <a:pt x="1069" y="0"/>
                    <a:pt x="1066" y="0"/>
                  </a:cubicBezTo>
                  <a:cubicBezTo>
                    <a:pt x="472" y="0"/>
                    <a:pt x="1" y="480"/>
                    <a:pt x="1" y="1065"/>
                  </a:cubicBezTo>
                  <a:cubicBezTo>
                    <a:pt x="1" y="1709"/>
                    <a:pt x="530" y="2137"/>
                    <a:pt x="1078" y="2137"/>
                  </a:cubicBezTo>
                  <a:cubicBezTo>
                    <a:pt x="1340" y="2137"/>
                    <a:pt x="1607" y="2039"/>
                    <a:pt x="1822" y="1821"/>
                  </a:cubicBezTo>
                  <a:cubicBezTo>
                    <a:pt x="2494" y="1149"/>
                    <a:pt x="2020" y="0"/>
                    <a:pt x="107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5" name="Google Shape;2105;p69"/>
            <p:cNvSpPr/>
            <p:nvPr/>
          </p:nvSpPr>
          <p:spPr>
            <a:xfrm>
              <a:off x="1990200" y="2180700"/>
              <a:ext cx="62225" cy="53350"/>
            </a:xfrm>
            <a:custGeom>
              <a:avLst/>
              <a:gdLst/>
              <a:ahLst/>
              <a:cxnLst/>
              <a:rect l="l" t="t" r="r" b="b"/>
              <a:pathLst>
                <a:path w="2489" h="2134" extrusionOk="0">
                  <a:moveTo>
                    <a:pt x="1066" y="1"/>
                  </a:moveTo>
                  <a:cubicBezTo>
                    <a:pt x="481" y="1"/>
                    <a:pt x="1" y="480"/>
                    <a:pt x="1" y="1066"/>
                  </a:cubicBezTo>
                  <a:cubicBezTo>
                    <a:pt x="1" y="1709"/>
                    <a:pt x="526" y="2133"/>
                    <a:pt x="1075" y="2133"/>
                  </a:cubicBezTo>
                  <a:cubicBezTo>
                    <a:pt x="1337" y="2133"/>
                    <a:pt x="1604" y="2037"/>
                    <a:pt x="1822"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6" name="Google Shape;2106;p69"/>
            <p:cNvSpPr/>
            <p:nvPr/>
          </p:nvSpPr>
          <p:spPr>
            <a:xfrm>
              <a:off x="1990200" y="2104500"/>
              <a:ext cx="62225" cy="53325"/>
            </a:xfrm>
            <a:custGeom>
              <a:avLst/>
              <a:gdLst/>
              <a:ahLst/>
              <a:cxnLst/>
              <a:rect l="l" t="t" r="r" b="b"/>
              <a:pathLst>
                <a:path w="2489" h="2133" extrusionOk="0">
                  <a:moveTo>
                    <a:pt x="1066" y="0"/>
                  </a:moveTo>
                  <a:cubicBezTo>
                    <a:pt x="481" y="0"/>
                    <a:pt x="1" y="480"/>
                    <a:pt x="1" y="1065"/>
                  </a:cubicBezTo>
                  <a:cubicBezTo>
                    <a:pt x="1" y="1709"/>
                    <a:pt x="526" y="2133"/>
                    <a:pt x="1075" y="2133"/>
                  </a:cubicBezTo>
                  <a:cubicBezTo>
                    <a:pt x="1337" y="2133"/>
                    <a:pt x="1604" y="2036"/>
                    <a:pt x="1822"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7" name="Google Shape;2107;p69"/>
            <p:cNvSpPr/>
            <p:nvPr/>
          </p:nvSpPr>
          <p:spPr>
            <a:xfrm>
              <a:off x="1990200" y="2028275"/>
              <a:ext cx="62225" cy="53450"/>
            </a:xfrm>
            <a:custGeom>
              <a:avLst/>
              <a:gdLst/>
              <a:ahLst/>
              <a:cxnLst/>
              <a:rect l="l" t="t" r="r" b="b"/>
              <a:pathLst>
                <a:path w="2489" h="2138" extrusionOk="0">
                  <a:moveTo>
                    <a:pt x="1066" y="1"/>
                  </a:moveTo>
                  <a:cubicBezTo>
                    <a:pt x="481" y="1"/>
                    <a:pt x="1" y="480"/>
                    <a:pt x="1" y="1065"/>
                  </a:cubicBezTo>
                  <a:cubicBezTo>
                    <a:pt x="1" y="1709"/>
                    <a:pt x="526" y="2137"/>
                    <a:pt x="1075" y="2137"/>
                  </a:cubicBezTo>
                  <a:cubicBezTo>
                    <a:pt x="1337" y="2137"/>
                    <a:pt x="1604" y="2040"/>
                    <a:pt x="1822" y="1821"/>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8" name="Google Shape;2108;p69"/>
            <p:cNvSpPr/>
            <p:nvPr/>
          </p:nvSpPr>
          <p:spPr>
            <a:xfrm>
              <a:off x="1990200" y="1952050"/>
              <a:ext cx="62225" cy="53450"/>
            </a:xfrm>
            <a:custGeom>
              <a:avLst/>
              <a:gdLst/>
              <a:ahLst/>
              <a:cxnLst/>
              <a:rect l="l" t="t" r="r" b="b"/>
              <a:pathLst>
                <a:path w="2489" h="2138" extrusionOk="0">
                  <a:moveTo>
                    <a:pt x="1066" y="1"/>
                  </a:moveTo>
                  <a:cubicBezTo>
                    <a:pt x="481" y="9"/>
                    <a:pt x="1" y="481"/>
                    <a:pt x="1" y="1074"/>
                  </a:cubicBezTo>
                  <a:cubicBezTo>
                    <a:pt x="1" y="1712"/>
                    <a:pt x="525" y="2138"/>
                    <a:pt x="1074" y="2138"/>
                  </a:cubicBezTo>
                  <a:cubicBezTo>
                    <a:pt x="1336" y="2138"/>
                    <a:pt x="1604" y="2040"/>
                    <a:pt x="1822" y="1822"/>
                  </a:cubicBezTo>
                  <a:cubicBezTo>
                    <a:pt x="2489"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9" name="Google Shape;2109;p69"/>
            <p:cNvSpPr/>
            <p:nvPr/>
          </p:nvSpPr>
          <p:spPr>
            <a:xfrm>
              <a:off x="1990200" y="1876050"/>
              <a:ext cx="62225" cy="53275"/>
            </a:xfrm>
            <a:custGeom>
              <a:avLst/>
              <a:gdLst/>
              <a:ahLst/>
              <a:cxnLst/>
              <a:rect l="l" t="t" r="r" b="b"/>
              <a:pathLst>
                <a:path w="2489" h="2131" extrusionOk="0">
                  <a:moveTo>
                    <a:pt x="1066" y="1"/>
                  </a:moveTo>
                  <a:cubicBezTo>
                    <a:pt x="481" y="1"/>
                    <a:pt x="1" y="472"/>
                    <a:pt x="1" y="1066"/>
                  </a:cubicBezTo>
                  <a:cubicBezTo>
                    <a:pt x="1" y="1707"/>
                    <a:pt x="523" y="2131"/>
                    <a:pt x="1070" y="2131"/>
                  </a:cubicBezTo>
                  <a:cubicBezTo>
                    <a:pt x="1333" y="2131"/>
                    <a:pt x="1603" y="2033"/>
                    <a:pt x="1822" y="1813"/>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0" name="Google Shape;2110;p69"/>
            <p:cNvSpPr/>
            <p:nvPr/>
          </p:nvSpPr>
          <p:spPr>
            <a:xfrm>
              <a:off x="1990200" y="1799850"/>
              <a:ext cx="62225" cy="53325"/>
            </a:xfrm>
            <a:custGeom>
              <a:avLst/>
              <a:gdLst/>
              <a:ahLst/>
              <a:cxnLst/>
              <a:rect l="l" t="t" r="r" b="b"/>
              <a:pathLst>
                <a:path w="2489" h="2133" extrusionOk="0">
                  <a:moveTo>
                    <a:pt x="1066" y="0"/>
                  </a:moveTo>
                  <a:cubicBezTo>
                    <a:pt x="481" y="0"/>
                    <a:pt x="1" y="480"/>
                    <a:pt x="1" y="1065"/>
                  </a:cubicBezTo>
                  <a:cubicBezTo>
                    <a:pt x="1" y="1709"/>
                    <a:pt x="526" y="2133"/>
                    <a:pt x="1075" y="2133"/>
                  </a:cubicBezTo>
                  <a:cubicBezTo>
                    <a:pt x="1337" y="2133"/>
                    <a:pt x="1604" y="2036"/>
                    <a:pt x="1822"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1" name="Google Shape;2111;p69"/>
            <p:cNvSpPr/>
            <p:nvPr/>
          </p:nvSpPr>
          <p:spPr>
            <a:xfrm>
              <a:off x="1990200" y="1647400"/>
              <a:ext cx="62225" cy="53450"/>
            </a:xfrm>
            <a:custGeom>
              <a:avLst/>
              <a:gdLst/>
              <a:ahLst/>
              <a:cxnLst/>
              <a:rect l="l" t="t" r="r" b="b"/>
              <a:pathLst>
                <a:path w="2489" h="2138" extrusionOk="0">
                  <a:moveTo>
                    <a:pt x="1066" y="1"/>
                  </a:moveTo>
                  <a:cubicBezTo>
                    <a:pt x="481" y="9"/>
                    <a:pt x="1" y="481"/>
                    <a:pt x="1" y="1066"/>
                  </a:cubicBezTo>
                  <a:cubicBezTo>
                    <a:pt x="1" y="1710"/>
                    <a:pt x="526" y="2138"/>
                    <a:pt x="1075" y="2138"/>
                  </a:cubicBezTo>
                  <a:cubicBezTo>
                    <a:pt x="1337" y="2138"/>
                    <a:pt x="1604" y="2040"/>
                    <a:pt x="1822"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2" name="Google Shape;2112;p69"/>
            <p:cNvSpPr/>
            <p:nvPr/>
          </p:nvSpPr>
          <p:spPr>
            <a:xfrm>
              <a:off x="1990200" y="1571400"/>
              <a:ext cx="62225" cy="53250"/>
            </a:xfrm>
            <a:custGeom>
              <a:avLst/>
              <a:gdLst/>
              <a:ahLst/>
              <a:cxnLst/>
              <a:rect l="l" t="t" r="r" b="b"/>
              <a:pathLst>
                <a:path w="2489" h="2130" extrusionOk="0">
                  <a:moveTo>
                    <a:pt x="1066" y="1"/>
                  </a:moveTo>
                  <a:cubicBezTo>
                    <a:pt x="481" y="1"/>
                    <a:pt x="1" y="472"/>
                    <a:pt x="1" y="1066"/>
                  </a:cubicBezTo>
                  <a:cubicBezTo>
                    <a:pt x="1" y="1703"/>
                    <a:pt x="525" y="2129"/>
                    <a:pt x="1074" y="2129"/>
                  </a:cubicBezTo>
                  <a:cubicBezTo>
                    <a:pt x="1336" y="2129"/>
                    <a:pt x="1604" y="2032"/>
                    <a:pt x="1822" y="1813"/>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3" name="Google Shape;2113;p69"/>
            <p:cNvSpPr/>
            <p:nvPr/>
          </p:nvSpPr>
          <p:spPr>
            <a:xfrm>
              <a:off x="1990200" y="1495200"/>
              <a:ext cx="62225" cy="53325"/>
            </a:xfrm>
            <a:custGeom>
              <a:avLst/>
              <a:gdLst/>
              <a:ahLst/>
              <a:cxnLst/>
              <a:rect l="l" t="t" r="r" b="b"/>
              <a:pathLst>
                <a:path w="2489" h="2133" extrusionOk="0">
                  <a:moveTo>
                    <a:pt x="1066" y="0"/>
                  </a:moveTo>
                  <a:cubicBezTo>
                    <a:pt x="481" y="0"/>
                    <a:pt x="1" y="480"/>
                    <a:pt x="1" y="1065"/>
                  </a:cubicBezTo>
                  <a:cubicBezTo>
                    <a:pt x="1" y="1709"/>
                    <a:pt x="526" y="2133"/>
                    <a:pt x="1075" y="2133"/>
                  </a:cubicBezTo>
                  <a:cubicBezTo>
                    <a:pt x="1337" y="2133"/>
                    <a:pt x="1604" y="2036"/>
                    <a:pt x="1822"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4" name="Google Shape;2114;p69"/>
            <p:cNvSpPr/>
            <p:nvPr/>
          </p:nvSpPr>
          <p:spPr>
            <a:xfrm>
              <a:off x="1990200" y="1418975"/>
              <a:ext cx="62225" cy="53350"/>
            </a:xfrm>
            <a:custGeom>
              <a:avLst/>
              <a:gdLst/>
              <a:ahLst/>
              <a:cxnLst/>
              <a:rect l="l" t="t" r="r" b="b"/>
              <a:pathLst>
                <a:path w="2489" h="2134" extrusionOk="0">
                  <a:moveTo>
                    <a:pt x="1066" y="1"/>
                  </a:moveTo>
                  <a:cubicBezTo>
                    <a:pt x="481" y="1"/>
                    <a:pt x="1" y="480"/>
                    <a:pt x="1" y="1065"/>
                  </a:cubicBezTo>
                  <a:cubicBezTo>
                    <a:pt x="1" y="1709"/>
                    <a:pt x="526" y="2133"/>
                    <a:pt x="1075" y="2133"/>
                  </a:cubicBezTo>
                  <a:cubicBezTo>
                    <a:pt x="1337" y="2133"/>
                    <a:pt x="1604" y="2037"/>
                    <a:pt x="1822"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5" name="Google Shape;2115;p69"/>
            <p:cNvSpPr/>
            <p:nvPr/>
          </p:nvSpPr>
          <p:spPr>
            <a:xfrm>
              <a:off x="1990200" y="1114325"/>
              <a:ext cx="62225" cy="53350"/>
            </a:xfrm>
            <a:custGeom>
              <a:avLst/>
              <a:gdLst/>
              <a:ahLst/>
              <a:cxnLst/>
              <a:rect l="l" t="t" r="r" b="b"/>
              <a:pathLst>
                <a:path w="2489" h="2134" extrusionOk="0">
                  <a:moveTo>
                    <a:pt x="1066" y="1"/>
                  </a:moveTo>
                  <a:cubicBezTo>
                    <a:pt x="481" y="1"/>
                    <a:pt x="1" y="480"/>
                    <a:pt x="1" y="1065"/>
                  </a:cubicBezTo>
                  <a:cubicBezTo>
                    <a:pt x="1" y="1709"/>
                    <a:pt x="526" y="2133"/>
                    <a:pt x="1075" y="2133"/>
                  </a:cubicBezTo>
                  <a:cubicBezTo>
                    <a:pt x="1337" y="2133"/>
                    <a:pt x="1604" y="2037"/>
                    <a:pt x="1822"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6" name="Google Shape;2116;p69"/>
            <p:cNvSpPr/>
            <p:nvPr/>
          </p:nvSpPr>
          <p:spPr>
            <a:xfrm>
              <a:off x="1990200" y="1038125"/>
              <a:ext cx="62225" cy="53325"/>
            </a:xfrm>
            <a:custGeom>
              <a:avLst/>
              <a:gdLst/>
              <a:ahLst/>
              <a:cxnLst/>
              <a:rect l="l" t="t" r="r" b="b"/>
              <a:pathLst>
                <a:path w="2489" h="2133" extrusionOk="0">
                  <a:moveTo>
                    <a:pt x="1066" y="0"/>
                  </a:moveTo>
                  <a:cubicBezTo>
                    <a:pt x="481" y="0"/>
                    <a:pt x="1" y="480"/>
                    <a:pt x="1" y="1065"/>
                  </a:cubicBezTo>
                  <a:cubicBezTo>
                    <a:pt x="1" y="1709"/>
                    <a:pt x="526" y="2133"/>
                    <a:pt x="1075" y="2133"/>
                  </a:cubicBezTo>
                  <a:cubicBezTo>
                    <a:pt x="1337" y="2133"/>
                    <a:pt x="1604" y="2036"/>
                    <a:pt x="1822"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7" name="Google Shape;2117;p69"/>
            <p:cNvSpPr/>
            <p:nvPr/>
          </p:nvSpPr>
          <p:spPr>
            <a:xfrm>
              <a:off x="1914000" y="3551925"/>
              <a:ext cx="62225" cy="53300"/>
            </a:xfrm>
            <a:custGeom>
              <a:avLst/>
              <a:gdLst/>
              <a:ahLst/>
              <a:cxnLst/>
              <a:rect l="l" t="t" r="r" b="b"/>
              <a:pathLst>
                <a:path w="2489" h="2132" extrusionOk="0">
                  <a:moveTo>
                    <a:pt x="1065" y="1"/>
                  </a:moveTo>
                  <a:cubicBezTo>
                    <a:pt x="480" y="1"/>
                    <a:pt x="0" y="480"/>
                    <a:pt x="0" y="1066"/>
                  </a:cubicBezTo>
                  <a:cubicBezTo>
                    <a:pt x="0" y="1708"/>
                    <a:pt x="526" y="2131"/>
                    <a:pt x="1073" y="2131"/>
                  </a:cubicBezTo>
                  <a:cubicBezTo>
                    <a:pt x="1337" y="2131"/>
                    <a:pt x="1605" y="2033"/>
                    <a:pt x="1821" y="1814"/>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8" name="Google Shape;2118;p69"/>
            <p:cNvSpPr/>
            <p:nvPr/>
          </p:nvSpPr>
          <p:spPr>
            <a:xfrm>
              <a:off x="1914000" y="3475725"/>
              <a:ext cx="62225" cy="53350"/>
            </a:xfrm>
            <a:custGeom>
              <a:avLst/>
              <a:gdLst/>
              <a:ahLst/>
              <a:cxnLst/>
              <a:rect l="l" t="t" r="r" b="b"/>
              <a:pathLst>
                <a:path w="2489" h="2134" extrusionOk="0">
                  <a:moveTo>
                    <a:pt x="1065" y="0"/>
                  </a:moveTo>
                  <a:cubicBezTo>
                    <a:pt x="480" y="0"/>
                    <a:pt x="0" y="480"/>
                    <a:pt x="0" y="1065"/>
                  </a:cubicBezTo>
                  <a:cubicBezTo>
                    <a:pt x="0" y="1709"/>
                    <a:pt x="526" y="2133"/>
                    <a:pt x="1074" y="2133"/>
                  </a:cubicBezTo>
                  <a:cubicBezTo>
                    <a:pt x="1336" y="2133"/>
                    <a:pt x="1603" y="2037"/>
                    <a:pt x="1821"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9" name="Google Shape;2119;p69"/>
            <p:cNvSpPr/>
            <p:nvPr/>
          </p:nvSpPr>
          <p:spPr>
            <a:xfrm>
              <a:off x="1914000" y="3399500"/>
              <a:ext cx="62225" cy="53350"/>
            </a:xfrm>
            <a:custGeom>
              <a:avLst/>
              <a:gdLst/>
              <a:ahLst/>
              <a:cxnLst/>
              <a:rect l="l" t="t" r="r" b="b"/>
              <a:pathLst>
                <a:path w="2489" h="2134" extrusionOk="0">
                  <a:moveTo>
                    <a:pt x="1065" y="1"/>
                  </a:moveTo>
                  <a:cubicBezTo>
                    <a:pt x="480" y="1"/>
                    <a:pt x="0" y="480"/>
                    <a:pt x="0" y="1066"/>
                  </a:cubicBezTo>
                  <a:cubicBezTo>
                    <a:pt x="0" y="1709"/>
                    <a:pt x="526" y="2134"/>
                    <a:pt x="1074" y="2134"/>
                  </a:cubicBezTo>
                  <a:cubicBezTo>
                    <a:pt x="1336" y="2134"/>
                    <a:pt x="1603" y="2037"/>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0" name="Google Shape;2120;p69"/>
            <p:cNvSpPr/>
            <p:nvPr/>
          </p:nvSpPr>
          <p:spPr>
            <a:xfrm>
              <a:off x="1914000" y="3323300"/>
              <a:ext cx="62225" cy="53425"/>
            </a:xfrm>
            <a:custGeom>
              <a:avLst/>
              <a:gdLst/>
              <a:ahLst/>
              <a:cxnLst/>
              <a:rect l="l" t="t" r="r" b="b"/>
              <a:pathLst>
                <a:path w="2489" h="2137" extrusionOk="0">
                  <a:moveTo>
                    <a:pt x="1065" y="0"/>
                  </a:moveTo>
                  <a:cubicBezTo>
                    <a:pt x="480" y="8"/>
                    <a:pt x="0" y="480"/>
                    <a:pt x="0" y="1065"/>
                  </a:cubicBezTo>
                  <a:cubicBezTo>
                    <a:pt x="0" y="1709"/>
                    <a:pt x="526" y="2137"/>
                    <a:pt x="1074" y="2137"/>
                  </a:cubicBezTo>
                  <a:cubicBezTo>
                    <a:pt x="1336" y="2137"/>
                    <a:pt x="1603" y="2039"/>
                    <a:pt x="1821" y="1821"/>
                  </a:cubicBezTo>
                  <a:cubicBezTo>
                    <a:pt x="2488" y="1154"/>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1" name="Google Shape;2121;p69"/>
            <p:cNvSpPr/>
            <p:nvPr/>
          </p:nvSpPr>
          <p:spPr>
            <a:xfrm>
              <a:off x="1914000" y="3247075"/>
              <a:ext cx="62425" cy="53450"/>
            </a:xfrm>
            <a:custGeom>
              <a:avLst/>
              <a:gdLst/>
              <a:ahLst/>
              <a:cxnLst/>
              <a:rect l="l" t="t" r="r" b="b"/>
              <a:pathLst>
                <a:path w="2497" h="2138" extrusionOk="0">
                  <a:moveTo>
                    <a:pt x="1065" y="1"/>
                  </a:moveTo>
                  <a:cubicBezTo>
                    <a:pt x="480" y="9"/>
                    <a:pt x="9" y="480"/>
                    <a:pt x="0" y="1066"/>
                  </a:cubicBezTo>
                  <a:cubicBezTo>
                    <a:pt x="0" y="1709"/>
                    <a:pt x="526" y="2137"/>
                    <a:pt x="1074" y="2137"/>
                  </a:cubicBezTo>
                  <a:cubicBezTo>
                    <a:pt x="1336" y="2137"/>
                    <a:pt x="1603" y="2040"/>
                    <a:pt x="1821" y="1822"/>
                  </a:cubicBezTo>
                  <a:cubicBezTo>
                    <a:pt x="2496" y="1155"/>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2" name="Google Shape;2122;p69"/>
            <p:cNvSpPr/>
            <p:nvPr/>
          </p:nvSpPr>
          <p:spPr>
            <a:xfrm>
              <a:off x="1914000" y="3171075"/>
              <a:ext cx="62225" cy="53275"/>
            </a:xfrm>
            <a:custGeom>
              <a:avLst/>
              <a:gdLst/>
              <a:ahLst/>
              <a:cxnLst/>
              <a:rect l="l" t="t" r="r" b="b"/>
              <a:pathLst>
                <a:path w="2489" h="2131" extrusionOk="0">
                  <a:moveTo>
                    <a:pt x="1065" y="0"/>
                  </a:moveTo>
                  <a:cubicBezTo>
                    <a:pt x="480" y="0"/>
                    <a:pt x="0" y="472"/>
                    <a:pt x="0" y="1065"/>
                  </a:cubicBezTo>
                  <a:cubicBezTo>
                    <a:pt x="0" y="1707"/>
                    <a:pt x="523" y="2131"/>
                    <a:pt x="1070" y="2131"/>
                  </a:cubicBezTo>
                  <a:cubicBezTo>
                    <a:pt x="1333" y="2131"/>
                    <a:pt x="1602" y="2032"/>
                    <a:pt x="1821" y="1813"/>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3" name="Google Shape;2123;p69"/>
            <p:cNvSpPr/>
            <p:nvPr/>
          </p:nvSpPr>
          <p:spPr>
            <a:xfrm>
              <a:off x="1914000" y="2866425"/>
              <a:ext cx="62225" cy="53275"/>
            </a:xfrm>
            <a:custGeom>
              <a:avLst/>
              <a:gdLst/>
              <a:ahLst/>
              <a:cxnLst/>
              <a:rect l="l" t="t" r="r" b="b"/>
              <a:pathLst>
                <a:path w="2489" h="2131" extrusionOk="0">
                  <a:moveTo>
                    <a:pt x="1065" y="0"/>
                  </a:moveTo>
                  <a:cubicBezTo>
                    <a:pt x="480" y="0"/>
                    <a:pt x="0" y="472"/>
                    <a:pt x="0" y="1065"/>
                  </a:cubicBezTo>
                  <a:cubicBezTo>
                    <a:pt x="0" y="1707"/>
                    <a:pt x="523" y="2131"/>
                    <a:pt x="1070" y="2131"/>
                  </a:cubicBezTo>
                  <a:cubicBezTo>
                    <a:pt x="1333" y="2131"/>
                    <a:pt x="1602" y="2032"/>
                    <a:pt x="1821" y="1813"/>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4" name="Google Shape;2124;p69"/>
            <p:cNvSpPr/>
            <p:nvPr/>
          </p:nvSpPr>
          <p:spPr>
            <a:xfrm>
              <a:off x="1914000" y="2714000"/>
              <a:ext cx="62225" cy="53350"/>
            </a:xfrm>
            <a:custGeom>
              <a:avLst/>
              <a:gdLst/>
              <a:ahLst/>
              <a:cxnLst/>
              <a:rect l="l" t="t" r="r" b="b"/>
              <a:pathLst>
                <a:path w="2489" h="2134"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5" name="Google Shape;2125;p69"/>
            <p:cNvSpPr/>
            <p:nvPr/>
          </p:nvSpPr>
          <p:spPr>
            <a:xfrm>
              <a:off x="1914000" y="2409350"/>
              <a:ext cx="62225" cy="53350"/>
            </a:xfrm>
            <a:custGeom>
              <a:avLst/>
              <a:gdLst/>
              <a:ahLst/>
              <a:cxnLst/>
              <a:rect l="l" t="t" r="r" b="b"/>
              <a:pathLst>
                <a:path w="2489" h="2134"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6" name="Google Shape;2126;p69"/>
            <p:cNvSpPr/>
            <p:nvPr/>
          </p:nvSpPr>
          <p:spPr>
            <a:xfrm>
              <a:off x="1914000" y="2333125"/>
              <a:ext cx="62225" cy="53450"/>
            </a:xfrm>
            <a:custGeom>
              <a:avLst/>
              <a:gdLst/>
              <a:ahLst/>
              <a:cxnLst/>
              <a:rect l="l" t="t" r="r" b="b"/>
              <a:pathLst>
                <a:path w="2489" h="2138" extrusionOk="0">
                  <a:moveTo>
                    <a:pt x="1065" y="1"/>
                  </a:moveTo>
                  <a:cubicBezTo>
                    <a:pt x="480" y="1"/>
                    <a:pt x="0" y="480"/>
                    <a:pt x="0" y="1066"/>
                  </a:cubicBezTo>
                  <a:cubicBezTo>
                    <a:pt x="0" y="1709"/>
                    <a:pt x="526" y="2137"/>
                    <a:pt x="1074" y="2137"/>
                  </a:cubicBezTo>
                  <a:cubicBezTo>
                    <a:pt x="1336" y="2137"/>
                    <a:pt x="1603" y="2040"/>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7" name="Google Shape;2127;p69"/>
            <p:cNvSpPr/>
            <p:nvPr/>
          </p:nvSpPr>
          <p:spPr>
            <a:xfrm>
              <a:off x="1914000" y="2256925"/>
              <a:ext cx="62350" cy="53425"/>
            </a:xfrm>
            <a:custGeom>
              <a:avLst/>
              <a:gdLst/>
              <a:ahLst/>
              <a:cxnLst/>
              <a:rect l="l" t="t" r="r" b="b"/>
              <a:pathLst>
                <a:path w="2494" h="2137" extrusionOk="0">
                  <a:moveTo>
                    <a:pt x="1075" y="0"/>
                  </a:moveTo>
                  <a:cubicBezTo>
                    <a:pt x="1072" y="0"/>
                    <a:pt x="1069" y="0"/>
                    <a:pt x="1065" y="0"/>
                  </a:cubicBezTo>
                  <a:cubicBezTo>
                    <a:pt x="480" y="0"/>
                    <a:pt x="0" y="480"/>
                    <a:pt x="0" y="1065"/>
                  </a:cubicBezTo>
                  <a:cubicBezTo>
                    <a:pt x="0" y="1709"/>
                    <a:pt x="529" y="2137"/>
                    <a:pt x="1080" y="2137"/>
                  </a:cubicBezTo>
                  <a:cubicBezTo>
                    <a:pt x="1343" y="2137"/>
                    <a:pt x="1611" y="2039"/>
                    <a:pt x="1830" y="1821"/>
                  </a:cubicBezTo>
                  <a:cubicBezTo>
                    <a:pt x="2494" y="1149"/>
                    <a:pt x="2020" y="0"/>
                    <a:pt x="107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8" name="Google Shape;2128;p69"/>
            <p:cNvSpPr/>
            <p:nvPr/>
          </p:nvSpPr>
          <p:spPr>
            <a:xfrm>
              <a:off x="1914000" y="2180700"/>
              <a:ext cx="62225" cy="53350"/>
            </a:xfrm>
            <a:custGeom>
              <a:avLst/>
              <a:gdLst/>
              <a:ahLst/>
              <a:cxnLst/>
              <a:rect l="l" t="t" r="r" b="b"/>
              <a:pathLst>
                <a:path w="2489" h="2134" extrusionOk="0">
                  <a:moveTo>
                    <a:pt x="1065" y="1"/>
                  </a:moveTo>
                  <a:cubicBezTo>
                    <a:pt x="480" y="1"/>
                    <a:pt x="0" y="480"/>
                    <a:pt x="0" y="1066"/>
                  </a:cubicBezTo>
                  <a:cubicBezTo>
                    <a:pt x="0" y="1709"/>
                    <a:pt x="526" y="2133"/>
                    <a:pt x="1074" y="2133"/>
                  </a:cubicBezTo>
                  <a:cubicBezTo>
                    <a:pt x="1336" y="2133"/>
                    <a:pt x="1603" y="2037"/>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9" name="Google Shape;2129;p69"/>
            <p:cNvSpPr/>
            <p:nvPr/>
          </p:nvSpPr>
          <p:spPr>
            <a:xfrm>
              <a:off x="1914000" y="2104500"/>
              <a:ext cx="62225" cy="53325"/>
            </a:xfrm>
            <a:custGeom>
              <a:avLst/>
              <a:gdLst/>
              <a:ahLst/>
              <a:cxnLst/>
              <a:rect l="l" t="t" r="r" b="b"/>
              <a:pathLst>
                <a:path w="2489" h="2133"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0" name="Google Shape;2130;p69"/>
            <p:cNvSpPr/>
            <p:nvPr/>
          </p:nvSpPr>
          <p:spPr>
            <a:xfrm>
              <a:off x="1914000" y="2028275"/>
              <a:ext cx="62225" cy="53450"/>
            </a:xfrm>
            <a:custGeom>
              <a:avLst/>
              <a:gdLst/>
              <a:ahLst/>
              <a:cxnLst/>
              <a:rect l="l" t="t" r="r" b="b"/>
              <a:pathLst>
                <a:path w="2489" h="2138" extrusionOk="0">
                  <a:moveTo>
                    <a:pt x="1065" y="1"/>
                  </a:moveTo>
                  <a:cubicBezTo>
                    <a:pt x="480" y="1"/>
                    <a:pt x="0" y="480"/>
                    <a:pt x="0" y="1065"/>
                  </a:cubicBezTo>
                  <a:cubicBezTo>
                    <a:pt x="0" y="1709"/>
                    <a:pt x="526" y="2137"/>
                    <a:pt x="1074" y="2137"/>
                  </a:cubicBezTo>
                  <a:cubicBezTo>
                    <a:pt x="1336" y="2137"/>
                    <a:pt x="1603" y="2040"/>
                    <a:pt x="1821" y="1821"/>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1" name="Google Shape;2131;p69"/>
            <p:cNvSpPr/>
            <p:nvPr/>
          </p:nvSpPr>
          <p:spPr>
            <a:xfrm>
              <a:off x="1914000" y="1647400"/>
              <a:ext cx="62225" cy="53450"/>
            </a:xfrm>
            <a:custGeom>
              <a:avLst/>
              <a:gdLst/>
              <a:ahLst/>
              <a:cxnLst/>
              <a:rect l="l" t="t" r="r" b="b"/>
              <a:pathLst>
                <a:path w="2489" h="2138" extrusionOk="0">
                  <a:moveTo>
                    <a:pt x="1065" y="1"/>
                  </a:moveTo>
                  <a:cubicBezTo>
                    <a:pt x="480" y="1"/>
                    <a:pt x="0" y="481"/>
                    <a:pt x="0" y="1066"/>
                  </a:cubicBezTo>
                  <a:cubicBezTo>
                    <a:pt x="0" y="1710"/>
                    <a:pt x="526" y="2138"/>
                    <a:pt x="1074" y="2138"/>
                  </a:cubicBezTo>
                  <a:cubicBezTo>
                    <a:pt x="1336" y="2138"/>
                    <a:pt x="1603" y="2040"/>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2" name="Google Shape;2132;p69"/>
            <p:cNvSpPr/>
            <p:nvPr/>
          </p:nvSpPr>
          <p:spPr>
            <a:xfrm>
              <a:off x="1914000" y="1418975"/>
              <a:ext cx="62225" cy="53350"/>
            </a:xfrm>
            <a:custGeom>
              <a:avLst/>
              <a:gdLst/>
              <a:ahLst/>
              <a:cxnLst/>
              <a:rect l="l" t="t" r="r" b="b"/>
              <a:pathLst>
                <a:path w="2489" h="2134" extrusionOk="0">
                  <a:moveTo>
                    <a:pt x="1065" y="1"/>
                  </a:moveTo>
                  <a:cubicBezTo>
                    <a:pt x="480" y="1"/>
                    <a:pt x="0" y="480"/>
                    <a:pt x="0" y="1065"/>
                  </a:cubicBezTo>
                  <a:cubicBezTo>
                    <a:pt x="0" y="1709"/>
                    <a:pt x="526" y="2133"/>
                    <a:pt x="1074" y="2133"/>
                  </a:cubicBezTo>
                  <a:cubicBezTo>
                    <a:pt x="1336" y="2133"/>
                    <a:pt x="1603" y="2037"/>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3" name="Google Shape;2133;p69"/>
            <p:cNvSpPr/>
            <p:nvPr/>
          </p:nvSpPr>
          <p:spPr>
            <a:xfrm>
              <a:off x="1914000" y="1190550"/>
              <a:ext cx="62225" cy="53325"/>
            </a:xfrm>
            <a:custGeom>
              <a:avLst/>
              <a:gdLst/>
              <a:ahLst/>
              <a:cxnLst/>
              <a:rect l="l" t="t" r="r" b="b"/>
              <a:pathLst>
                <a:path w="2489" h="2133"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4" name="Google Shape;2134;p69"/>
            <p:cNvSpPr/>
            <p:nvPr/>
          </p:nvSpPr>
          <p:spPr>
            <a:xfrm>
              <a:off x="1914000" y="1114325"/>
              <a:ext cx="62225" cy="53350"/>
            </a:xfrm>
            <a:custGeom>
              <a:avLst/>
              <a:gdLst/>
              <a:ahLst/>
              <a:cxnLst/>
              <a:rect l="l" t="t" r="r" b="b"/>
              <a:pathLst>
                <a:path w="2489" h="2134" extrusionOk="0">
                  <a:moveTo>
                    <a:pt x="1065" y="1"/>
                  </a:moveTo>
                  <a:cubicBezTo>
                    <a:pt x="480" y="1"/>
                    <a:pt x="0" y="480"/>
                    <a:pt x="0" y="1065"/>
                  </a:cubicBezTo>
                  <a:cubicBezTo>
                    <a:pt x="0" y="1709"/>
                    <a:pt x="526" y="2133"/>
                    <a:pt x="1074" y="2133"/>
                  </a:cubicBezTo>
                  <a:cubicBezTo>
                    <a:pt x="1336" y="2133"/>
                    <a:pt x="1603" y="2037"/>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5" name="Google Shape;2135;p69"/>
            <p:cNvSpPr/>
            <p:nvPr/>
          </p:nvSpPr>
          <p:spPr>
            <a:xfrm>
              <a:off x="1837775" y="3171075"/>
              <a:ext cx="62425" cy="53275"/>
            </a:xfrm>
            <a:custGeom>
              <a:avLst/>
              <a:gdLst/>
              <a:ahLst/>
              <a:cxnLst/>
              <a:rect l="l" t="t" r="r" b="b"/>
              <a:pathLst>
                <a:path w="2497" h="2131" extrusionOk="0">
                  <a:moveTo>
                    <a:pt x="1066" y="0"/>
                  </a:moveTo>
                  <a:cubicBezTo>
                    <a:pt x="481" y="0"/>
                    <a:pt x="9" y="472"/>
                    <a:pt x="1" y="1065"/>
                  </a:cubicBezTo>
                  <a:cubicBezTo>
                    <a:pt x="1" y="1707"/>
                    <a:pt x="523" y="2131"/>
                    <a:pt x="1070" y="2131"/>
                  </a:cubicBezTo>
                  <a:cubicBezTo>
                    <a:pt x="1333" y="2131"/>
                    <a:pt x="1603" y="2032"/>
                    <a:pt x="1822" y="1813"/>
                  </a:cubicBezTo>
                  <a:cubicBezTo>
                    <a:pt x="2497"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6" name="Google Shape;2136;p69"/>
            <p:cNvSpPr/>
            <p:nvPr/>
          </p:nvSpPr>
          <p:spPr>
            <a:xfrm>
              <a:off x="1837775" y="2866425"/>
              <a:ext cx="62425" cy="53275"/>
            </a:xfrm>
            <a:custGeom>
              <a:avLst/>
              <a:gdLst/>
              <a:ahLst/>
              <a:cxnLst/>
              <a:rect l="l" t="t" r="r" b="b"/>
              <a:pathLst>
                <a:path w="2497" h="2131" extrusionOk="0">
                  <a:moveTo>
                    <a:pt x="1066" y="0"/>
                  </a:moveTo>
                  <a:cubicBezTo>
                    <a:pt x="481" y="0"/>
                    <a:pt x="1" y="472"/>
                    <a:pt x="1" y="1065"/>
                  </a:cubicBezTo>
                  <a:cubicBezTo>
                    <a:pt x="1" y="1707"/>
                    <a:pt x="527" y="2131"/>
                    <a:pt x="1074" y="2131"/>
                  </a:cubicBezTo>
                  <a:cubicBezTo>
                    <a:pt x="1337" y="2131"/>
                    <a:pt x="1605" y="2032"/>
                    <a:pt x="1822" y="1813"/>
                  </a:cubicBezTo>
                  <a:cubicBezTo>
                    <a:pt x="2497"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7" name="Google Shape;2137;p69"/>
            <p:cNvSpPr/>
            <p:nvPr/>
          </p:nvSpPr>
          <p:spPr>
            <a:xfrm>
              <a:off x="1837775" y="2714000"/>
              <a:ext cx="62425" cy="53350"/>
            </a:xfrm>
            <a:custGeom>
              <a:avLst/>
              <a:gdLst/>
              <a:ahLst/>
              <a:cxnLst/>
              <a:rect l="l" t="t" r="r" b="b"/>
              <a:pathLst>
                <a:path w="2497" h="2134" extrusionOk="0">
                  <a:moveTo>
                    <a:pt x="1066" y="0"/>
                  </a:moveTo>
                  <a:cubicBezTo>
                    <a:pt x="481" y="0"/>
                    <a:pt x="1" y="480"/>
                    <a:pt x="1" y="1065"/>
                  </a:cubicBezTo>
                  <a:cubicBezTo>
                    <a:pt x="1" y="1709"/>
                    <a:pt x="526" y="2133"/>
                    <a:pt x="1075" y="2133"/>
                  </a:cubicBezTo>
                  <a:cubicBezTo>
                    <a:pt x="1337" y="2133"/>
                    <a:pt x="1604" y="2036"/>
                    <a:pt x="1822" y="1821"/>
                  </a:cubicBezTo>
                  <a:cubicBezTo>
                    <a:pt x="2497"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8" name="Google Shape;2138;p69"/>
            <p:cNvSpPr/>
            <p:nvPr/>
          </p:nvSpPr>
          <p:spPr>
            <a:xfrm>
              <a:off x="1837775" y="2637775"/>
              <a:ext cx="62425" cy="53450"/>
            </a:xfrm>
            <a:custGeom>
              <a:avLst/>
              <a:gdLst/>
              <a:ahLst/>
              <a:cxnLst/>
              <a:rect l="l" t="t" r="r" b="b"/>
              <a:pathLst>
                <a:path w="2497" h="2138" extrusionOk="0">
                  <a:moveTo>
                    <a:pt x="1066" y="1"/>
                  </a:moveTo>
                  <a:cubicBezTo>
                    <a:pt x="481" y="9"/>
                    <a:pt x="1" y="480"/>
                    <a:pt x="1" y="1074"/>
                  </a:cubicBezTo>
                  <a:cubicBezTo>
                    <a:pt x="1" y="1712"/>
                    <a:pt x="529" y="2137"/>
                    <a:pt x="1077" y="2137"/>
                  </a:cubicBezTo>
                  <a:cubicBezTo>
                    <a:pt x="1339" y="2137"/>
                    <a:pt x="1606" y="2040"/>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9" name="Google Shape;2139;p69"/>
            <p:cNvSpPr/>
            <p:nvPr/>
          </p:nvSpPr>
          <p:spPr>
            <a:xfrm>
              <a:off x="1837775" y="2561575"/>
              <a:ext cx="62425" cy="53425"/>
            </a:xfrm>
            <a:custGeom>
              <a:avLst/>
              <a:gdLst/>
              <a:ahLst/>
              <a:cxnLst/>
              <a:rect l="l" t="t" r="r" b="b"/>
              <a:pathLst>
                <a:path w="2497" h="2137" extrusionOk="0">
                  <a:moveTo>
                    <a:pt x="1066" y="0"/>
                  </a:moveTo>
                  <a:cubicBezTo>
                    <a:pt x="481" y="8"/>
                    <a:pt x="9" y="480"/>
                    <a:pt x="1" y="1073"/>
                  </a:cubicBezTo>
                  <a:cubicBezTo>
                    <a:pt x="1" y="1711"/>
                    <a:pt x="525" y="2137"/>
                    <a:pt x="1074" y="2137"/>
                  </a:cubicBezTo>
                  <a:cubicBezTo>
                    <a:pt x="1336" y="2137"/>
                    <a:pt x="1604" y="2039"/>
                    <a:pt x="1822" y="1821"/>
                  </a:cubicBezTo>
                  <a:cubicBezTo>
                    <a:pt x="2497" y="1154"/>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0" name="Google Shape;2140;p69"/>
            <p:cNvSpPr/>
            <p:nvPr/>
          </p:nvSpPr>
          <p:spPr>
            <a:xfrm>
              <a:off x="1837775" y="2485550"/>
              <a:ext cx="62425" cy="53300"/>
            </a:xfrm>
            <a:custGeom>
              <a:avLst/>
              <a:gdLst/>
              <a:ahLst/>
              <a:cxnLst/>
              <a:rect l="l" t="t" r="r" b="b"/>
              <a:pathLst>
                <a:path w="2497" h="2132" extrusionOk="0">
                  <a:moveTo>
                    <a:pt x="1066" y="1"/>
                  </a:moveTo>
                  <a:cubicBezTo>
                    <a:pt x="481" y="1"/>
                    <a:pt x="1" y="480"/>
                    <a:pt x="1" y="1066"/>
                  </a:cubicBezTo>
                  <a:cubicBezTo>
                    <a:pt x="1" y="1708"/>
                    <a:pt x="527" y="2131"/>
                    <a:pt x="1074" y="2131"/>
                  </a:cubicBezTo>
                  <a:cubicBezTo>
                    <a:pt x="1337" y="2131"/>
                    <a:pt x="1605" y="2033"/>
                    <a:pt x="1822" y="1814"/>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1" name="Google Shape;2141;p69"/>
            <p:cNvSpPr/>
            <p:nvPr/>
          </p:nvSpPr>
          <p:spPr>
            <a:xfrm>
              <a:off x="1837775" y="2409350"/>
              <a:ext cx="62425" cy="53350"/>
            </a:xfrm>
            <a:custGeom>
              <a:avLst/>
              <a:gdLst/>
              <a:ahLst/>
              <a:cxnLst/>
              <a:rect l="l" t="t" r="r" b="b"/>
              <a:pathLst>
                <a:path w="2497" h="2134" extrusionOk="0">
                  <a:moveTo>
                    <a:pt x="1066" y="0"/>
                  </a:moveTo>
                  <a:cubicBezTo>
                    <a:pt x="481" y="0"/>
                    <a:pt x="9" y="480"/>
                    <a:pt x="1" y="1065"/>
                  </a:cubicBezTo>
                  <a:cubicBezTo>
                    <a:pt x="1" y="1709"/>
                    <a:pt x="526" y="2133"/>
                    <a:pt x="1075" y="2133"/>
                  </a:cubicBezTo>
                  <a:cubicBezTo>
                    <a:pt x="1337" y="2133"/>
                    <a:pt x="1604" y="2036"/>
                    <a:pt x="1822" y="1821"/>
                  </a:cubicBezTo>
                  <a:cubicBezTo>
                    <a:pt x="2497"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2" name="Google Shape;2142;p69"/>
            <p:cNvSpPr/>
            <p:nvPr/>
          </p:nvSpPr>
          <p:spPr>
            <a:xfrm>
              <a:off x="1837775" y="2333125"/>
              <a:ext cx="62425" cy="53450"/>
            </a:xfrm>
            <a:custGeom>
              <a:avLst/>
              <a:gdLst/>
              <a:ahLst/>
              <a:cxnLst/>
              <a:rect l="l" t="t" r="r" b="b"/>
              <a:pathLst>
                <a:path w="2497" h="2138" extrusionOk="0">
                  <a:moveTo>
                    <a:pt x="1066" y="1"/>
                  </a:moveTo>
                  <a:cubicBezTo>
                    <a:pt x="481" y="1"/>
                    <a:pt x="1" y="480"/>
                    <a:pt x="1" y="1066"/>
                  </a:cubicBezTo>
                  <a:cubicBezTo>
                    <a:pt x="1" y="1709"/>
                    <a:pt x="526" y="2137"/>
                    <a:pt x="1075" y="2137"/>
                  </a:cubicBezTo>
                  <a:cubicBezTo>
                    <a:pt x="1337" y="2137"/>
                    <a:pt x="1604" y="2040"/>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3" name="Google Shape;2143;p69"/>
            <p:cNvSpPr/>
            <p:nvPr/>
          </p:nvSpPr>
          <p:spPr>
            <a:xfrm>
              <a:off x="1837775" y="2256925"/>
              <a:ext cx="62575" cy="53425"/>
            </a:xfrm>
            <a:custGeom>
              <a:avLst/>
              <a:gdLst/>
              <a:ahLst/>
              <a:cxnLst/>
              <a:rect l="l" t="t" r="r" b="b"/>
              <a:pathLst>
                <a:path w="2503" h="2137" extrusionOk="0">
                  <a:moveTo>
                    <a:pt x="1076" y="0"/>
                  </a:moveTo>
                  <a:cubicBezTo>
                    <a:pt x="1073" y="0"/>
                    <a:pt x="1069" y="0"/>
                    <a:pt x="1066" y="0"/>
                  </a:cubicBezTo>
                  <a:cubicBezTo>
                    <a:pt x="481" y="0"/>
                    <a:pt x="1" y="480"/>
                    <a:pt x="1" y="1065"/>
                  </a:cubicBezTo>
                  <a:cubicBezTo>
                    <a:pt x="1" y="1709"/>
                    <a:pt x="530" y="2137"/>
                    <a:pt x="1081" y="2137"/>
                  </a:cubicBezTo>
                  <a:cubicBezTo>
                    <a:pt x="1344" y="2137"/>
                    <a:pt x="1612" y="2039"/>
                    <a:pt x="1830" y="1821"/>
                  </a:cubicBezTo>
                  <a:cubicBezTo>
                    <a:pt x="2502" y="1149"/>
                    <a:pt x="2028" y="0"/>
                    <a:pt x="107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4" name="Google Shape;2144;p69"/>
            <p:cNvSpPr/>
            <p:nvPr/>
          </p:nvSpPr>
          <p:spPr>
            <a:xfrm>
              <a:off x="1837775" y="2180700"/>
              <a:ext cx="62425" cy="53350"/>
            </a:xfrm>
            <a:custGeom>
              <a:avLst/>
              <a:gdLst/>
              <a:ahLst/>
              <a:cxnLst/>
              <a:rect l="l" t="t" r="r" b="b"/>
              <a:pathLst>
                <a:path w="2497" h="2134" extrusionOk="0">
                  <a:moveTo>
                    <a:pt x="1066" y="1"/>
                  </a:moveTo>
                  <a:cubicBezTo>
                    <a:pt x="481" y="1"/>
                    <a:pt x="9" y="480"/>
                    <a:pt x="1" y="1066"/>
                  </a:cubicBezTo>
                  <a:cubicBezTo>
                    <a:pt x="1" y="1709"/>
                    <a:pt x="526" y="2133"/>
                    <a:pt x="1075" y="2133"/>
                  </a:cubicBezTo>
                  <a:cubicBezTo>
                    <a:pt x="1337" y="2133"/>
                    <a:pt x="1604" y="2037"/>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5" name="Google Shape;2145;p69"/>
            <p:cNvSpPr/>
            <p:nvPr/>
          </p:nvSpPr>
          <p:spPr>
            <a:xfrm>
              <a:off x="1837775" y="2104500"/>
              <a:ext cx="62425" cy="53325"/>
            </a:xfrm>
            <a:custGeom>
              <a:avLst/>
              <a:gdLst/>
              <a:ahLst/>
              <a:cxnLst/>
              <a:rect l="l" t="t" r="r" b="b"/>
              <a:pathLst>
                <a:path w="2497" h="2133" extrusionOk="0">
                  <a:moveTo>
                    <a:pt x="1066" y="0"/>
                  </a:moveTo>
                  <a:cubicBezTo>
                    <a:pt x="481" y="0"/>
                    <a:pt x="1" y="480"/>
                    <a:pt x="1" y="1065"/>
                  </a:cubicBezTo>
                  <a:cubicBezTo>
                    <a:pt x="1" y="1709"/>
                    <a:pt x="526" y="2133"/>
                    <a:pt x="1075" y="2133"/>
                  </a:cubicBezTo>
                  <a:cubicBezTo>
                    <a:pt x="1337" y="2133"/>
                    <a:pt x="1604" y="2036"/>
                    <a:pt x="1822" y="1821"/>
                  </a:cubicBezTo>
                  <a:cubicBezTo>
                    <a:pt x="2497"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6" name="Google Shape;2146;p69"/>
            <p:cNvSpPr/>
            <p:nvPr/>
          </p:nvSpPr>
          <p:spPr>
            <a:xfrm>
              <a:off x="1837775" y="2028275"/>
              <a:ext cx="62425" cy="53450"/>
            </a:xfrm>
            <a:custGeom>
              <a:avLst/>
              <a:gdLst/>
              <a:ahLst/>
              <a:cxnLst/>
              <a:rect l="l" t="t" r="r" b="b"/>
              <a:pathLst>
                <a:path w="2497" h="2138" extrusionOk="0">
                  <a:moveTo>
                    <a:pt x="1066" y="1"/>
                  </a:moveTo>
                  <a:cubicBezTo>
                    <a:pt x="481" y="1"/>
                    <a:pt x="9" y="480"/>
                    <a:pt x="1" y="1065"/>
                  </a:cubicBezTo>
                  <a:cubicBezTo>
                    <a:pt x="1" y="1709"/>
                    <a:pt x="526" y="2137"/>
                    <a:pt x="1075" y="2137"/>
                  </a:cubicBezTo>
                  <a:cubicBezTo>
                    <a:pt x="1337" y="2137"/>
                    <a:pt x="1604" y="2040"/>
                    <a:pt x="1822" y="1821"/>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7" name="Google Shape;2147;p69"/>
            <p:cNvSpPr/>
            <p:nvPr/>
          </p:nvSpPr>
          <p:spPr>
            <a:xfrm>
              <a:off x="1837775" y="1952050"/>
              <a:ext cx="62425" cy="53450"/>
            </a:xfrm>
            <a:custGeom>
              <a:avLst/>
              <a:gdLst/>
              <a:ahLst/>
              <a:cxnLst/>
              <a:rect l="l" t="t" r="r" b="b"/>
              <a:pathLst>
                <a:path w="2497" h="2138" extrusionOk="0">
                  <a:moveTo>
                    <a:pt x="1066" y="1"/>
                  </a:moveTo>
                  <a:cubicBezTo>
                    <a:pt x="481" y="9"/>
                    <a:pt x="9" y="481"/>
                    <a:pt x="1" y="1074"/>
                  </a:cubicBezTo>
                  <a:cubicBezTo>
                    <a:pt x="1" y="1712"/>
                    <a:pt x="525" y="2138"/>
                    <a:pt x="1074" y="2138"/>
                  </a:cubicBezTo>
                  <a:cubicBezTo>
                    <a:pt x="1336" y="2138"/>
                    <a:pt x="1604" y="2040"/>
                    <a:pt x="1822" y="1822"/>
                  </a:cubicBezTo>
                  <a:cubicBezTo>
                    <a:pt x="2497"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8" name="Google Shape;2148;p69"/>
            <p:cNvSpPr/>
            <p:nvPr/>
          </p:nvSpPr>
          <p:spPr>
            <a:xfrm>
              <a:off x="1837775" y="1647400"/>
              <a:ext cx="62425" cy="53450"/>
            </a:xfrm>
            <a:custGeom>
              <a:avLst/>
              <a:gdLst/>
              <a:ahLst/>
              <a:cxnLst/>
              <a:rect l="l" t="t" r="r" b="b"/>
              <a:pathLst>
                <a:path w="2497" h="2138" extrusionOk="0">
                  <a:moveTo>
                    <a:pt x="1066" y="1"/>
                  </a:moveTo>
                  <a:cubicBezTo>
                    <a:pt x="481" y="9"/>
                    <a:pt x="9" y="481"/>
                    <a:pt x="1" y="1066"/>
                  </a:cubicBezTo>
                  <a:cubicBezTo>
                    <a:pt x="1" y="1710"/>
                    <a:pt x="526" y="2138"/>
                    <a:pt x="1075" y="2138"/>
                  </a:cubicBezTo>
                  <a:cubicBezTo>
                    <a:pt x="1337" y="2138"/>
                    <a:pt x="1604" y="2040"/>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9" name="Google Shape;2149;p69"/>
            <p:cNvSpPr/>
            <p:nvPr/>
          </p:nvSpPr>
          <p:spPr>
            <a:xfrm>
              <a:off x="1837775" y="1571400"/>
              <a:ext cx="62425" cy="53250"/>
            </a:xfrm>
            <a:custGeom>
              <a:avLst/>
              <a:gdLst/>
              <a:ahLst/>
              <a:cxnLst/>
              <a:rect l="l" t="t" r="r" b="b"/>
              <a:pathLst>
                <a:path w="2497" h="2130" extrusionOk="0">
                  <a:moveTo>
                    <a:pt x="1066" y="1"/>
                  </a:moveTo>
                  <a:cubicBezTo>
                    <a:pt x="481" y="1"/>
                    <a:pt x="9" y="472"/>
                    <a:pt x="1" y="1066"/>
                  </a:cubicBezTo>
                  <a:cubicBezTo>
                    <a:pt x="1" y="1703"/>
                    <a:pt x="525" y="2129"/>
                    <a:pt x="1074" y="2129"/>
                  </a:cubicBezTo>
                  <a:cubicBezTo>
                    <a:pt x="1336" y="2129"/>
                    <a:pt x="1604" y="2032"/>
                    <a:pt x="1822" y="1813"/>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0" name="Google Shape;2150;p69"/>
            <p:cNvSpPr/>
            <p:nvPr/>
          </p:nvSpPr>
          <p:spPr>
            <a:xfrm>
              <a:off x="1837775" y="1418975"/>
              <a:ext cx="62425" cy="53350"/>
            </a:xfrm>
            <a:custGeom>
              <a:avLst/>
              <a:gdLst/>
              <a:ahLst/>
              <a:cxnLst/>
              <a:rect l="l" t="t" r="r" b="b"/>
              <a:pathLst>
                <a:path w="2497" h="2134" extrusionOk="0">
                  <a:moveTo>
                    <a:pt x="1066" y="1"/>
                  </a:moveTo>
                  <a:cubicBezTo>
                    <a:pt x="481" y="1"/>
                    <a:pt x="9" y="480"/>
                    <a:pt x="1" y="1065"/>
                  </a:cubicBezTo>
                  <a:cubicBezTo>
                    <a:pt x="1" y="1709"/>
                    <a:pt x="526" y="2133"/>
                    <a:pt x="1075" y="2133"/>
                  </a:cubicBezTo>
                  <a:cubicBezTo>
                    <a:pt x="1337" y="2133"/>
                    <a:pt x="1604" y="2037"/>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1" name="Google Shape;2151;p69"/>
            <p:cNvSpPr/>
            <p:nvPr/>
          </p:nvSpPr>
          <p:spPr>
            <a:xfrm>
              <a:off x="1837775" y="1190550"/>
              <a:ext cx="62425" cy="53325"/>
            </a:xfrm>
            <a:custGeom>
              <a:avLst/>
              <a:gdLst/>
              <a:ahLst/>
              <a:cxnLst/>
              <a:rect l="l" t="t" r="r" b="b"/>
              <a:pathLst>
                <a:path w="2497" h="2133" extrusionOk="0">
                  <a:moveTo>
                    <a:pt x="1066" y="0"/>
                  </a:moveTo>
                  <a:cubicBezTo>
                    <a:pt x="481" y="0"/>
                    <a:pt x="9" y="480"/>
                    <a:pt x="1" y="1065"/>
                  </a:cubicBezTo>
                  <a:cubicBezTo>
                    <a:pt x="1" y="1709"/>
                    <a:pt x="526" y="2133"/>
                    <a:pt x="1075" y="2133"/>
                  </a:cubicBezTo>
                  <a:cubicBezTo>
                    <a:pt x="1337" y="2133"/>
                    <a:pt x="1604" y="2036"/>
                    <a:pt x="1822" y="1821"/>
                  </a:cubicBezTo>
                  <a:cubicBezTo>
                    <a:pt x="2497"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2" name="Google Shape;2152;p69"/>
            <p:cNvSpPr/>
            <p:nvPr/>
          </p:nvSpPr>
          <p:spPr>
            <a:xfrm>
              <a:off x="1837775" y="1114325"/>
              <a:ext cx="62425" cy="53350"/>
            </a:xfrm>
            <a:custGeom>
              <a:avLst/>
              <a:gdLst/>
              <a:ahLst/>
              <a:cxnLst/>
              <a:rect l="l" t="t" r="r" b="b"/>
              <a:pathLst>
                <a:path w="2497" h="2134" extrusionOk="0">
                  <a:moveTo>
                    <a:pt x="1066" y="1"/>
                  </a:moveTo>
                  <a:cubicBezTo>
                    <a:pt x="481" y="1"/>
                    <a:pt x="1" y="480"/>
                    <a:pt x="1" y="1065"/>
                  </a:cubicBezTo>
                  <a:cubicBezTo>
                    <a:pt x="1" y="1709"/>
                    <a:pt x="526" y="2133"/>
                    <a:pt x="1075" y="2133"/>
                  </a:cubicBezTo>
                  <a:cubicBezTo>
                    <a:pt x="1337" y="2133"/>
                    <a:pt x="1604" y="2037"/>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3" name="Google Shape;2153;p69"/>
            <p:cNvSpPr/>
            <p:nvPr/>
          </p:nvSpPr>
          <p:spPr>
            <a:xfrm>
              <a:off x="1761775" y="3171075"/>
              <a:ext cx="62225" cy="53275"/>
            </a:xfrm>
            <a:custGeom>
              <a:avLst/>
              <a:gdLst/>
              <a:ahLst/>
              <a:cxnLst/>
              <a:rect l="l" t="t" r="r" b="b"/>
              <a:pathLst>
                <a:path w="2489" h="2131" extrusionOk="0">
                  <a:moveTo>
                    <a:pt x="1065" y="0"/>
                  </a:moveTo>
                  <a:cubicBezTo>
                    <a:pt x="472" y="0"/>
                    <a:pt x="0" y="472"/>
                    <a:pt x="0" y="1065"/>
                  </a:cubicBezTo>
                  <a:cubicBezTo>
                    <a:pt x="0" y="1707"/>
                    <a:pt x="523" y="2131"/>
                    <a:pt x="1067" y="2131"/>
                  </a:cubicBezTo>
                  <a:cubicBezTo>
                    <a:pt x="1329" y="2131"/>
                    <a:pt x="1597" y="2032"/>
                    <a:pt x="1813" y="1813"/>
                  </a:cubicBezTo>
                  <a:cubicBezTo>
                    <a:pt x="2488" y="1146"/>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4" name="Google Shape;2154;p69"/>
            <p:cNvSpPr/>
            <p:nvPr/>
          </p:nvSpPr>
          <p:spPr>
            <a:xfrm>
              <a:off x="1761775" y="3094850"/>
              <a:ext cx="62225" cy="53350"/>
            </a:xfrm>
            <a:custGeom>
              <a:avLst/>
              <a:gdLst/>
              <a:ahLst/>
              <a:cxnLst/>
              <a:rect l="l" t="t" r="r" b="b"/>
              <a:pathLst>
                <a:path w="2489" h="2134" extrusionOk="0">
                  <a:moveTo>
                    <a:pt x="1065" y="1"/>
                  </a:moveTo>
                  <a:cubicBezTo>
                    <a:pt x="472" y="1"/>
                    <a:pt x="0" y="480"/>
                    <a:pt x="0" y="1066"/>
                  </a:cubicBezTo>
                  <a:cubicBezTo>
                    <a:pt x="0" y="1709"/>
                    <a:pt x="526" y="2134"/>
                    <a:pt x="1072" y="2134"/>
                  </a:cubicBezTo>
                  <a:cubicBezTo>
                    <a:pt x="1333" y="2134"/>
                    <a:pt x="1598" y="2037"/>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5" name="Google Shape;2155;p69"/>
            <p:cNvSpPr/>
            <p:nvPr/>
          </p:nvSpPr>
          <p:spPr>
            <a:xfrm>
              <a:off x="1761775" y="3018650"/>
              <a:ext cx="62225" cy="53425"/>
            </a:xfrm>
            <a:custGeom>
              <a:avLst/>
              <a:gdLst/>
              <a:ahLst/>
              <a:cxnLst/>
              <a:rect l="l" t="t" r="r" b="b"/>
              <a:pathLst>
                <a:path w="2489" h="2137" extrusionOk="0">
                  <a:moveTo>
                    <a:pt x="1065" y="0"/>
                  </a:moveTo>
                  <a:cubicBezTo>
                    <a:pt x="472" y="0"/>
                    <a:pt x="0" y="480"/>
                    <a:pt x="0" y="1065"/>
                  </a:cubicBezTo>
                  <a:cubicBezTo>
                    <a:pt x="0" y="1709"/>
                    <a:pt x="526" y="2137"/>
                    <a:pt x="1072" y="2137"/>
                  </a:cubicBezTo>
                  <a:cubicBezTo>
                    <a:pt x="1332" y="2137"/>
                    <a:pt x="1598" y="2039"/>
                    <a:pt x="1813" y="1821"/>
                  </a:cubicBezTo>
                  <a:cubicBezTo>
                    <a:pt x="2488" y="1146"/>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6" name="Google Shape;2156;p69"/>
            <p:cNvSpPr/>
            <p:nvPr/>
          </p:nvSpPr>
          <p:spPr>
            <a:xfrm>
              <a:off x="1761775" y="2561575"/>
              <a:ext cx="62225" cy="53425"/>
            </a:xfrm>
            <a:custGeom>
              <a:avLst/>
              <a:gdLst/>
              <a:ahLst/>
              <a:cxnLst/>
              <a:rect l="l" t="t" r="r" b="b"/>
              <a:pathLst>
                <a:path w="2489" h="2137" extrusionOk="0">
                  <a:moveTo>
                    <a:pt x="1065" y="0"/>
                  </a:moveTo>
                  <a:cubicBezTo>
                    <a:pt x="472" y="8"/>
                    <a:pt x="0" y="480"/>
                    <a:pt x="0" y="1073"/>
                  </a:cubicBezTo>
                  <a:cubicBezTo>
                    <a:pt x="0" y="1711"/>
                    <a:pt x="525" y="2137"/>
                    <a:pt x="1071" y="2137"/>
                  </a:cubicBezTo>
                  <a:cubicBezTo>
                    <a:pt x="1332" y="2137"/>
                    <a:pt x="1598" y="2039"/>
                    <a:pt x="1813" y="1821"/>
                  </a:cubicBezTo>
                  <a:cubicBezTo>
                    <a:pt x="2488" y="1154"/>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7" name="Google Shape;2157;p69"/>
            <p:cNvSpPr/>
            <p:nvPr/>
          </p:nvSpPr>
          <p:spPr>
            <a:xfrm>
              <a:off x="1761775" y="2485550"/>
              <a:ext cx="62225" cy="53300"/>
            </a:xfrm>
            <a:custGeom>
              <a:avLst/>
              <a:gdLst/>
              <a:ahLst/>
              <a:cxnLst/>
              <a:rect l="l" t="t" r="r" b="b"/>
              <a:pathLst>
                <a:path w="2489" h="2132" extrusionOk="0">
                  <a:moveTo>
                    <a:pt x="1065" y="1"/>
                  </a:moveTo>
                  <a:cubicBezTo>
                    <a:pt x="472" y="1"/>
                    <a:pt x="0" y="480"/>
                    <a:pt x="0" y="1066"/>
                  </a:cubicBezTo>
                  <a:cubicBezTo>
                    <a:pt x="0" y="1708"/>
                    <a:pt x="523" y="2131"/>
                    <a:pt x="1067" y="2131"/>
                  </a:cubicBezTo>
                  <a:cubicBezTo>
                    <a:pt x="1329" y="2131"/>
                    <a:pt x="1597" y="2033"/>
                    <a:pt x="1813" y="1814"/>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8" name="Google Shape;2158;p69"/>
            <p:cNvSpPr/>
            <p:nvPr/>
          </p:nvSpPr>
          <p:spPr>
            <a:xfrm>
              <a:off x="1761775" y="2409350"/>
              <a:ext cx="62225" cy="53350"/>
            </a:xfrm>
            <a:custGeom>
              <a:avLst/>
              <a:gdLst/>
              <a:ahLst/>
              <a:cxnLst/>
              <a:rect l="l" t="t" r="r" b="b"/>
              <a:pathLst>
                <a:path w="2489" h="2134" extrusionOk="0">
                  <a:moveTo>
                    <a:pt x="1065" y="0"/>
                  </a:moveTo>
                  <a:cubicBezTo>
                    <a:pt x="472" y="0"/>
                    <a:pt x="0" y="480"/>
                    <a:pt x="0" y="1065"/>
                  </a:cubicBezTo>
                  <a:cubicBezTo>
                    <a:pt x="0" y="1709"/>
                    <a:pt x="526" y="2133"/>
                    <a:pt x="1072" y="2133"/>
                  </a:cubicBezTo>
                  <a:cubicBezTo>
                    <a:pt x="1333" y="2133"/>
                    <a:pt x="1598" y="2036"/>
                    <a:pt x="1813" y="1821"/>
                  </a:cubicBezTo>
                  <a:cubicBezTo>
                    <a:pt x="2488" y="1146"/>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9" name="Google Shape;2159;p69"/>
            <p:cNvSpPr/>
            <p:nvPr/>
          </p:nvSpPr>
          <p:spPr>
            <a:xfrm>
              <a:off x="1761775" y="2333125"/>
              <a:ext cx="62225" cy="53450"/>
            </a:xfrm>
            <a:custGeom>
              <a:avLst/>
              <a:gdLst/>
              <a:ahLst/>
              <a:cxnLst/>
              <a:rect l="l" t="t" r="r" b="b"/>
              <a:pathLst>
                <a:path w="2489" h="2138" extrusionOk="0">
                  <a:moveTo>
                    <a:pt x="1065" y="1"/>
                  </a:moveTo>
                  <a:cubicBezTo>
                    <a:pt x="472" y="1"/>
                    <a:pt x="0" y="480"/>
                    <a:pt x="0" y="1066"/>
                  </a:cubicBezTo>
                  <a:cubicBezTo>
                    <a:pt x="0" y="1709"/>
                    <a:pt x="526" y="2137"/>
                    <a:pt x="1072" y="2137"/>
                  </a:cubicBezTo>
                  <a:cubicBezTo>
                    <a:pt x="1332" y="2137"/>
                    <a:pt x="1598" y="2040"/>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0" name="Google Shape;2160;p69"/>
            <p:cNvSpPr/>
            <p:nvPr/>
          </p:nvSpPr>
          <p:spPr>
            <a:xfrm>
              <a:off x="1761775" y="2256925"/>
              <a:ext cx="62350" cy="53425"/>
            </a:xfrm>
            <a:custGeom>
              <a:avLst/>
              <a:gdLst/>
              <a:ahLst/>
              <a:cxnLst/>
              <a:rect l="l" t="t" r="r" b="b"/>
              <a:pathLst>
                <a:path w="2494" h="2137" extrusionOk="0">
                  <a:moveTo>
                    <a:pt x="1075" y="0"/>
                  </a:moveTo>
                  <a:cubicBezTo>
                    <a:pt x="1072" y="0"/>
                    <a:pt x="1069" y="0"/>
                    <a:pt x="1065" y="0"/>
                  </a:cubicBezTo>
                  <a:cubicBezTo>
                    <a:pt x="472" y="0"/>
                    <a:pt x="0" y="480"/>
                    <a:pt x="0" y="1065"/>
                  </a:cubicBezTo>
                  <a:cubicBezTo>
                    <a:pt x="0" y="1709"/>
                    <a:pt x="526" y="2137"/>
                    <a:pt x="1074" y="2137"/>
                  </a:cubicBezTo>
                  <a:cubicBezTo>
                    <a:pt x="1336" y="2137"/>
                    <a:pt x="1603" y="2039"/>
                    <a:pt x="1821" y="1821"/>
                  </a:cubicBezTo>
                  <a:cubicBezTo>
                    <a:pt x="2494" y="1149"/>
                    <a:pt x="2020" y="0"/>
                    <a:pt x="107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1" name="Google Shape;2161;p69"/>
            <p:cNvSpPr/>
            <p:nvPr/>
          </p:nvSpPr>
          <p:spPr>
            <a:xfrm>
              <a:off x="1761775" y="2180700"/>
              <a:ext cx="62225" cy="53350"/>
            </a:xfrm>
            <a:custGeom>
              <a:avLst/>
              <a:gdLst/>
              <a:ahLst/>
              <a:cxnLst/>
              <a:rect l="l" t="t" r="r" b="b"/>
              <a:pathLst>
                <a:path w="2489" h="2134" extrusionOk="0">
                  <a:moveTo>
                    <a:pt x="1065" y="1"/>
                  </a:moveTo>
                  <a:cubicBezTo>
                    <a:pt x="472" y="1"/>
                    <a:pt x="0" y="480"/>
                    <a:pt x="0" y="1066"/>
                  </a:cubicBezTo>
                  <a:cubicBezTo>
                    <a:pt x="0" y="1709"/>
                    <a:pt x="526" y="2133"/>
                    <a:pt x="1072" y="2133"/>
                  </a:cubicBezTo>
                  <a:cubicBezTo>
                    <a:pt x="1333" y="2133"/>
                    <a:pt x="1598" y="2037"/>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2" name="Google Shape;2162;p69"/>
            <p:cNvSpPr/>
            <p:nvPr/>
          </p:nvSpPr>
          <p:spPr>
            <a:xfrm>
              <a:off x="1761775" y="2104500"/>
              <a:ext cx="62225" cy="53325"/>
            </a:xfrm>
            <a:custGeom>
              <a:avLst/>
              <a:gdLst/>
              <a:ahLst/>
              <a:cxnLst/>
              <a:rect l="l" t="t" r="r" b="b"/>
              <a:pathLst>
                <a:path w="2489" h="2133" extrusionOk="0">
                  <a:moveTo>
                    <a:pt x="1065" y="0"/>
                  </a:moveTo>
                  <a:cubicBezTo>
                    <a:pt x="472" y="0"/>
                    <a:pt x="0" y="480"/>
                    <a:pt x="0" y="1065"/>
                  </a:cubicBezTo>
                  <a:cubicBezTo>
                    <a:pt x="0" y="1709"/>
                    <a:pt x="526" y="2133"/>
                    <a:pt x="1072" y="2133"/>
                  </a:cubicBezTo>
                  <a:cubicBezTo>
                    <a:pt x="1333" y="2133"/>
                    <a:pt x="1598" y="2036"/>
                    <a:pt x="1813" y="1821"/>
                  </a:cubicBezTo>
                  <a:cubicBezTo>
                    <a:pt x="2488" y="1146"/>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3" name="Google Shape;2163;p69"/>
            <p:cNvSpPr/>
            <p:nvPr/>
          </p:nvSpPr>
          <p:spPr>
            <a:xfrm>
              <a:off x="1761775" y="2028275"/>
              <a:ext cx="62225" cy="53450"/>
            </a:xfrm>
            <a:custGeom>
              <a:avLst/>
              <a:gdLst/>
              <a:ahLst/>
              <a:cxnLst/>
              <a:rect l="l" t="t" r="r" b="b"/>
              <a:pathLst>
                <a:path w="2489" h="2138" extrusionOk="0">
                  <a:moveTo>
                    <a:pt x="1065" y="1"/>
                  </a:moveTo>
                  <a:cubicBezTo>
                    <a:pt x="472" y="1"/>
                    <a:pt x="0" y="480"/>
                    <a:pt x="0" y="1065"/>
                  </a:cubicBezTo>
                  <a:cubicBezTo>
                    <a:pt x="0" y="1709"/>
                    <a:pt x="526" y="2137"/>
                    <a:pt x="1072" y="2137"/>
                  </a:cubicBezTo>
                  <a:cubicBezTo>
                    <a:pt x="1332" y="2137"/>
                    <a:pt x="1598" y="2040"/>
                    <a:pt x="1813" y="1821"/>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4" name="Google Shape;2164;p69"/>
            <p:cNvSpPr/>
            <p:nvPr/>
          </p:nvSpPr>
          <p:spPr>
            <a:xfrm>
              <a:off x="1761775" y="1952050"/>
              <a:ext cx="62225" cy="53450"/>
            </a:xfrm>
            <a:custGeom>
              <a:avLst/>
              <a:gdLst/>
              <a:ahLst/>
              <a:cxnLst/>
              <a:rect l="l" t="t" r="r" b="b"/>
              <a:pathLst>
                <a:path w="2489" h="2138" extrusionOk="0">
                  <a:moveTo>
                    <a:pt x="1065" y="1"/>
                  </a:moveTo>
                  <a:cubicBezTo>
                    <a:pt x="472" y="9"/>
                    <a:pt x="0" y="481"/>
                    <a:pt x="0" y="1074"/>
                  </a:cubicBezTo>
                  <a:cubicBezTo>
                    <a:pt x="0" y="1712"/>
                    <a:pt x="525" y="2138"/>
                    <a:pt x="1071" y="2138"/>
                  </a:cubicBezTo>
                  <a:cubicBezTo>
                    <a:pt x="1332" y="2138"/>
                    <a:pt x="1598" y="2040"/>
                    <a:pt x="1813" y="1822"/>
                  </a:cubicBezTo>
                  <a:cubicBezTo>
                    <a:pt x="2488" y="1155"/>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5" name="Google Shape;2165;p69"/>
            <p:cNvSpPr/>
            <p:nvPr/>
          </p:nvSpPr>
          <p:spPr>
            <a:xfrm>
              <a:off x="1761775" y="1647400"/>
              <a:ext cx="62225" cy="53450"/>
            </a:xfrm>
            <a:custGeom>
              <a:avLst/>
              <a:gdLst/>
              <a:ahLst/>
              <a:cxnLst/>
              <a:rect l="l" t="t" r="r" b="b"/>
              <a:pathLst>
                <a:path w="2489" h="2138" extrusionOk="0">
                  <a:moveTo>
                    <a:pt x="1065" y="1"/>
                  </a:moveTo>
                  <a:cubicBezTo>
                    <a:pt x="472" y="1"/>
                    <a:pt x="0" y="481"/>
                    <a:pt x="0" y="1066"/>
                  </a:cubicBezTo>
                  <a:cubicBezTo>
                    <a:pt x="0" y="1710"/>
                    <a:pt x="526" y="2138"/>
                    <a:pt x="1072" y="2138"/>
                  </a:cubicBezTo>
                  <a:cubicBezTo>
                    <a:pt x="1332" y="2138"/>
                    <a:pt x="1598" y="2040"/>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6" name="Google Shape;2166;p69"/>
            <p:cNvSpPr/>
            <p:nvPr/>
          </p:nvSpPr>
          <p:spPr>
            <a:xfrm>
              <a:off x="1761775" y="1418975"/>
              <a:ext cx="62225" cy="53350"/>
            </a:xfrm>
            <a:custGeom>
              <a:avLst/>
              <a:gdLst/>
              <a:ahLst/>
              <a:cxnLst/>
              <a:rect l="l" t="t" r="r" b="b"/>
              <a:pathLst>
                <a:path w="2489" h="2134" extrusionOk="0">
                  <a:moveTo>
                    <a:pt x="1065" y="1"/>
                  </a:moveTo>
                  <a:cubicBezTo>
                    <a:pt x="472" y="1"/>
                    <a:pt x="0" y="480"/>
                    <a:pt x="0" y="1065"/>
                  </a:cubicBezTo>
                  <a:cubicBezTo>
                    <a:pt x="0" y="1709"/>
                    <a:pt x="526" y="2133"/>
                    <a:pt x="1072" y="2133"/>
                  </a:cubicBezTo>
                  <a:cubicBezTo>
                    <a:pt x="1333" y="2133"/>
                    <a:pt x="1598" y="2037"/>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7" name="Google Shape;2167;p69"/>
            <p:cNvSpPr/>
            <p:nvPr/>
          </p:nvSpPr>
          <p:spPr>
            <a:xfrm>
              <a:off x="1761775" y="1190550"/>
              <a:ext cx="62225" cy="53325"/>
            </a:xfrm>
            <a:custGeom>
              <a:avLst/>
              <a:gdLst/>
              <a:ahLst/>
              <a:cxnLst/>
              <a:rect l="l" t="t" r="r" b="b"/>
              <a:pathLst>
                <a:path w="2489" h="2133" extrusionOk="0">
                  <a:moveTo>
                    <a:pt x="1065" y="0"/>
                  </a:moveTo>
                  <a:cubicBezTo>
                    <a:pt x="472" y="0"/>
                    <a:pt x="0" y="480"/>
                    <a:pt x="0" y="1065"/>
                  </a:cubicBezTo>
                  <a:cubicBezTo>
                    <a:pt x="0" y="1709"/>
                    <a:pt x="526" y="2133"/>
                    <a:pt x="1072" y="2133"/>
                  </a:cubicBezTo>
                  <a:cubicBezTo>
                    <a:pt x="1333" y="2133"/>
                    <a:pt x="1598" y="2036"/>
                    <a:pt x="1813" y="1821"/>
                  </a:cubicBezTo>
                  <a:cubicBezTo>
                    <a:pt x="2488" y="1146"/>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8" name="Google Shape;2168;p69"/>
            <p:cNvSpPr/>
            <p:nvPr/>
          </p:nvSpPr>
          <p:spPr>
            <a:xfrm>
              <a:off x="1761775" y="1114325"/>
              <a:ext cx="62225" cy="53350"/>
            </a:xfrm>
            <a:custGeom>
              <a:avLst/>
              <a:gdLst/>
              <a:ahLst/>
              <a:cxnLst/>
              <a:rect l="l" t="t" r="r" b="b"/>
              <a:pathLst>
                <a:path w="2489" h="2134" extrusionOk="0">
                  <a:moveTo>
                    <a:pt x="1065" y="1"/>
                  </a:moveTo>
                  <a:cubicBezTo>
                    <a:pt x="472" y="1"/>
                    <a:pt x="0" y="480"/>
                    <a:pt x="0" y="1065"/>
                  </a:cubicBezTo>
                  <a:cubicBezTo>
                    <a:pt x="0" y="1709"/>
                    <a:pt x="526" y="2133"/>
                    <a:pt x="1072" y="2133"/>
                  </a:cubicBezTo>
                  <a:cubicBezTo>
                    <a:pt x="1333" y="2133"/>
                    <a:pt x="1598" y="2037"/>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9" name="Google Shape;2169;p69"/>
            <p:cNvSpPr/>
            <p:nvPr/>
          </p:nvSpPr>
          <p:spPr>
            <a:xfrm>
              <a:off x="1685550" y="3018650"/>
              <a:ext cx="62225" cy="53425"/>
            </a:xfrm>
            <a:custGeom>
              <a:avLst/>
              <a:gdLst/>
              <a:ahLst/>
              <a:cxnLst/>
              <a:rect l="l" t="t" r="r" b="b"/>
              <a:pathLst>
                <a:path w="2489" h="2137" extrusionOk="0">
                  <a:moveTo>
                    <a:pt x="1066" y="0"/>
                  </a:moveTo>
                  <a:cubicBezTo>
                    <a:pt x="472" y="0"/>
                    <a:pt x="1" y="480"/>
                    <a:pt x="1" y="1065"/>
                  </a:cubicBezTo>
                  <a:cubicBezTo>
                    <a:pt x="1" y="1709"/>
                    <a:pt x="526" y="2137"/>
                    <a:pt x="1075" y="2137"/>
                  </a:cubicBezTo>
                  <a:cubicBezTo>
                    <a:pt x="1337" y="2137"/>
                    <a:pt x="1604" y="2039"/>
                    <a:pt x="1822"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0" name="Google Shape;2170;p69"/>
            <p:cNvSpPr/>
            <p:nvPr/>
          </p:nvSpPr>
          <p:spPr>
            <a:xfrm>
              <a:off x="1685550" y="2942425"/>
              <a:ext cx="62225" cy="53450"/>
            </a:xfrm>
            <a:custGeom>
              <a:avLst/>
              <a:gdLst/>
              <a:ahLst/>
              <a:cxnLst/>
              <a:rect l="l" t="t" r="r" b="b"/>
              <a:pathLst>
                <a:path w="2489" h="2138" extrusionOk="0">
                  <a:moveTo>
                    <a:pt x="1066" y="1"/>
                  </a:moveTo>
                  <a:cubicBezTo>
                    <a:pt x="472" y="9"/>
                    <a:pt x="1" y="480"/>
                    <a:pt x="1" y="1066"/>
                  </a:cubicBezTo>
                  <a:cubicBezTo>
                    <a:pt x="1" y="1709"/>
                    <a:pt x="526" y="2137"/>
                    <a:pt x="1072" y="2137"/>
                  </a:cubicBezTo>
                  <a:cubicBezTo>
                    <a:pt x="1333" y="2137"/>
                    <a:pt x="1598" y="2040"/>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1" name="Google Shape;2171;p69"/>
            <p:cNvSpPr/>
            <p:nvPr/>
          </p:nvSpPr>
          <p:spPr>
            <a:xfrm>
              <a:off x="1685550" y="2866425"/>
              <a:ext cx="62225" cy="53275"/>
            </a:xfrm>
            <a:custGeom>
              <a:avLst/>
              <a:gdLst/>
              <a:ahLst/>
              <a:cxnLst/>
              <a:rect l="l" t="t" r="r" b="b"/>
              <a:pathLst>
                <a:path w="2489" h="2131" extrusionOk="0">
                  <a:moveTo>
                    <a:pt x="1066" y="0"/>
                  </a:moveTo>
                  <a:cubicBezTo>
                    <a:pt x="472" y="0"/>
                    <a:pt x="1" y="472"/>
                    <a:pt x="1" y="1065"/>
                  </a:cubicBezTo>
                  <a:cubicBezTo>
                    <a:pt x="1" y="1707"/>
                    <a:pt x="523" y="2131"/>
                    <a:pt x="1070" y="2131"/>
                  </a:cubicBezTo>
                  <a:cubicBezTo>
                    <a:pt x="1333" y="2131"/>
                    <a:pt x="1603" y="2032"/>
                    <a:pt x="1822" y="1813"/>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2" name="Google Shape;2172;p69"/>
            <p:cNvSpPr/>
            <p:nvPr/>
          </p:nvSpPr>
          <p:spPr>
            <a:xfrm>
              <a:off x="1685550" y="2561575"/>
              <a:ext cx="62225" cy="53425"/>
            </a:xfrm>
            <a:custGeom>
              <a:avLst/>
              <a:gdLst/>
              <a:ahLst/>
              <a:cxnLst/>
              <a:rect l="l" t="t" r="r" b="b"/>
              <a:pathLst>
                <a:path w="2489" h="2137" extrusionOk="0">
                  <a:moveTo>
                    <a:pt x="1066" y="0"/>
                  </a:moveTo>
                  <a:cubicBezTo>
                    <a:pt x="472" y="8"/>
                    <a:pt x="1" y="480"/>
                    <a:pt x="1" y="1073"/>
                  </a:cubicBezTo>
                  <a:cubicBezTo>
                    <a:pt x="1" y="1711"/>
                    <a:pt x="525" y="2137"/>
                    <a:pt x="1071" y="2137"/>
                  </a:cubicBezTo>
                  <a:cubicBezTo>
                    <a:pt x="1332" y="2137"/>
                    <a:pt x="1598" y="2039"/>
                    <a:pt x="1814" y="1821"/>
                  </a:cubicBezTo>
                  <a:cubicBezTo>
                    <a:pt x="2489" y="1154"/>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3" name="Google Shape;2173;p69"/>
            <p:cNvSpPr/>
            <p:nvPr/>
          </p:nvSpPr>
          <p:spPr>
            <a:xfrm>
              <a:off x="1685550" y="2485550"/>
              <a:ext cx="62225" cy="53300"/>
            </a:xfrm>
            <a:custGeom>
              <a:avLst/>
              <a:gdLst/>
              <a:ahLst/>
              <a:cxnLst/>
              <a:rect l="l" t="t" r="r" b="b"/>
              <a:pathLst>
                <a:path w="2489" h="2132" extrusionOk="0">
                  <a:moveTo>
                    <a:pt x="1066" y="1"/>
                  </a:moveTo>
                  <a:cubicBezTo>
                    <a:pt x="472" y="1"/>
                    <a:pt x="1" y="480"/>
                    <a:pt x="1" y="1066"/>
                  </a:cubicBezTo>
                  <a:cubicBezTo>
                    <a:pt x="1" y="1708"/>
                    <a:pt x="523" y="2131"/>
                    <a:pt x="1070" y="2131"/>
                  </a:cubicBezTo>
                  <a:cubicBezTo>
                    <a:pt x="1333" y="2131"/>
                    <a:pt x="1603" y="2033"/>
                    <a:pt x="1822" y="1814"/>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4" name="Google Shape;2174;p69"/>
            <p:cNvSpPr/>
            <p:nvPr/>
          </p:nvSpPr>
          <p:spPr>
            <a:xfrm>
              <a:off x="1685550" y="2409350"/>
              <a:ext cx="62225" cy="53350"/>
            </a:xfrm>
            <a:custGeom>
              <a:avLst/>
              <a:gdLst/>
              <a:ahLst/>
              <a:cxnLst/>
              <a:rect l="l" t="t" r="r" b="b"/>
              <a:pathLst>
                <a:path w="2489" h="2134" extrusionOk="0">
                  <a:moveTo>
                    <a:pt x="1066" y="0"/>
                  </a:moveTo>
                  <a:cubicBezTo>
                    <a:pt x="472" y="0"/>
                    <a:pt x="1" y="480"/>
                    <a:pt x="1" y="1065"/>
                  </a:cubicBezTo>
                  <a:cubicBezTo>
                    <a:pt x="1" y="1709"/>
                    <a:pt x="526" y="2133"/>
                    <a:pt x="1072" y="2133"/>
                  </a:cubicBezTo>
                  <a:cubicBezTo>
                    <a:pt x="1333" y="2133"/>
                    <a:pt x="1598" y="2036"/>
                    <a:pt x="1814"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5" name="Google Shape;2175;p69"/>
            <p:cNvSpPr/>
            <p:nvPr/>
          </p:nvSpPr>
          <p:spPr>
            <a:xfrm>
              <a:off x="1685550" y="2333125"/>
              <a:ext cx="62225" cy="53450"/>
            </a:xfrm>
            <a:custGeom>
              <a:avLst/>
              <a:gdLst/>
              <a:ahLst/>
              <a:cxnLst/>
              <a:rect l="l" t="t" r="r" b="b"/>
              <a:pathLst>
                <a:path w="2489" h="2138" extrusionOk="0">
                  <a:moveTo>
                    <a:pt x="1066" y="1"/>
                  </a:moveTo>
                  <a:cubicBezTo>
                    <a:pt x="472" y="1"/>
                    <a:pt x="1" y="480"/>
                    <a:pt x="1" y="1066"/>
                  </a:cubicBezTo>
                  <a:cubicBezTo>
                    <a:pt x="1" y="1709"/>
                    <a:pt x="526" y="2137"/>
                    <a:pt x="1072" y="2137"/>
                  </a:cubicBezTo>
                  <a:cubicBezTo>
                    <a:pt x="1333" y="2137"/>
                    <a:pt x="1598" y="2040"/>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6" name="Google Shape;2176;p69"/>
            <p:cNvSpPr/>
            <p:nvPr/>
          </p:nvSpPr>
          <p:spPr>
            <a:xfrm>
              <a:off x="1685550" y="2256925"/>
              <a:ext cx="62375" cy="53425"/>
            </a:xfrm>
            <a:custGeom>
              <a:avLst/>
              <a:gdLst/>
              <a:ahLst/>
              <a:cxnLst/>
              <a:rect l="l" t="t" r="r" b="b"/>
              <a:pathLst>
                <a:path w="2495" h="2137" extrusionOk="0">
                  <a:moveTo>
                    <a:pt x="1076" y="0"/>
                  </a:moveTo>
                  <a:cubicBezTo>
                    <a:pt x="1073" y="0"/>
                    <a:pt x="1069" y="0"/>
                    <a:pt x="1066" y="0"/>
                  </a:cubicBezTo>
                  <a:cubicBezTo>
                    <a:pt x="472" y="0"/>
                    <a:pt x="1" y="480"/>
                    <a:pt x="1" y="1065"/>
                  </a:cubicBezTo>
                  <a:cubicBezTo>
                    <a:pt x="1" y="1709"/>
                    <a:pt x="526" y="2137"/>
                    <a:pt x="1075" y="2137"/>
                  </a:cubicBezTo>
                  <a:cubicBezTo>
                    <a:pt x="1337" y="2137"/>
                    <a:pt x="1604" y="2039"/>
                    <a:pt x="1822" y="1821"/>
                  </a:cubicBezTo>
                  <a:cubicBezTo>
                    <a:pt x="2494" y="1149"/>
                    <a:pt x="2020" y="0"/>
                    <a:pt x="107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7" name="Google Shape;2177;p69"/>
            <p:cNvSpPr/>
            <p:nvPr/>
          </p:nvSpPr>
          <p:spPr>
            <a:xfrm>
              <a:off x="1685550" y="2180700"/>
              <a:ext cx="62225" cy="53350"/>
            </a:xfrm>
            <a:custGeom>
              <a:avLst/>
              <a:gdLst/>
              <a:ahLst/>
              <a:cxnLst/>
              <a:rect l="l" t="t" r="r" b="b"/>
              <a:pathLst>
                <a:path w="2489" h="2134" extrusionOk="0">
                  <a:moveTo>
                    <a:pt x="1066" y="1"/>
                  </a:moveTo>
                  <a:cubicBezTo>
                    <a:pt x="472" y="1"/>
                    <a:pt x="1" y="480"/>
                    <a:pt x="1" y="1066"/>
                  </a:cubicBezTo>
                  <a:cubicBezTo>
                    <a:pt x="1" y="1709"/>
                    <a:pt x="526" y="2133"/>
                    <a:pt x="1072" y="2133"/>
                  </a:cubicBezTo>
                  <a:cubicBezTo>
                    <a:pt x="1333" y="2133"/>
                    <a:pt x="1598" y="2037"/>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8" name="Google Shape;2178;p69"/>
            <p:cNvSpPr/>
            <p:nvPr/>
          </p:nvSpPr>
          <p:spPr>
            <a:xfrm>
              <a:off x="1685550" y="210450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4"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9" name="Google Shape;2179;p69"/>
            <p:cNvSpPr/>
            <p:nvPr/>
          </p:nvSpPr>
          <p:spPr>
            <a:xfrm>
              <a:off x="1685550" y="2028275"/>
              <a:ext cx="62225" cy="53450"/>
            </a:xfrm>
            <a:custGeom>
              <a:avLst/>
              <a:gdLst/>
              <a:ahLst/>
              <a:cxnLst/>
              <a:rect l="l" t="t" r="r" b="b"/>
              <a:pathLst>
                <a:path w="2489" h="2138" extrusionOk="0">
                  <a:moveTo>
                    <a:pt x="1066" y="1"/>
                  </a:moveTo>
                  <a:cubicBezTo>
                    <a:pt x="472" y="1"/>
                    <a:pt x="1" y="480"/>
                    <a:pt x="1" y="1065"/>
                  </a:cubicBezTo>
                  <a:cubicBezTo>
                    <a:pt x="1" y="1709"/>
                    <a:pt x="526" y="2137"/>
                    <a:pt x="1072" y="2137"/>
                  </a:cubicBezTo>
                  <a:cubicBezTo>
                    <a:pt x="1333" y="2137"/>
                    <a:pt x="1598" y="2040"/>
                    <a:pt x="1814" y="1821"/>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0" name="Google Shape;2180;p69"/>
            <p:cNvSpPr/>
            <p:nvPr/>
          </p:nvSpPr>
          <p:spPr>
            <a:xfrm>
              <a:off x="1685550" y="1952050"/>
              <a:ext cx="62225" cy="53450"/>
            </a:xfrm>
            <a:custGeom>
              <a:avLst/>
              <a:gdLst/>
              <a:ahLst/>
              <a:cxnLst/>
              <a:rect l="l" t="t" r="r" b="b"/>
              <a:pathLst>
                <a:path w="2489" h="2138" extrusionOk="0">
                  <a:moveTo>
                    <a:pt x="1066" y="1"/>
                  </a:moveTo>
                  <a:cubicBezTo>
                    <a:pt x="472" y="9"/>
                    <a:pt x="1" y="481"/>
                    <a:pt x="1" y="1074"/>
                  </a:cubicBezTo>
                  <a:cubicBezTo>
                    <a:pt x="1" y="1712"/>
                    <a:pt x="525" y="2138"/>
                    <a:pt x="1071" y="2138"/>
                  </a:cubicBezTo>
                  <a:cubicBezTo>
                    <a:pt x="1332" y="2138"/>
                    <a:pt x="1598" y="2040"/>
                    <a:pt x="1814" y="1822"/>
                  </a:cubicBezTo>
                  <a:cubicBezTo>
                    <a:pt x="2489"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1" name="Google Shape;2181;p69"/>
            <p:cNvSpPr/>
            <p:nvPr/>
          </p:nvSpPr>
          <p:spPr>
            <a:xfrm>
              <a:off x="1685550" y="1876050"/>
              <a:ext cx="62225" cy="53275"/>
            </a:xfrm>
            <a:custGeom>
              <a:avLst/>
              <a:gdLst/>
              <a:ahLst/>
              <a:cxnLst/>
              <a:rect l="l" t="t" r="r" b="b"/>
              <a:pathLst>
                <a:path w="2489" h="2131" extrusionOk="0">
                  <a:moveTo>
                    <a:pt x="1066" y="1"/>
                  </a:moveTo>
                  <a:cubicBezTo>
                    <a:pt x="472" y="1"/>
                    <a:pt x="1" y="472"/>
                    <a:pt x="1" y="1066"/>
                  </a:cubicBezTo>
                  <a:cubicBezTo>
                    <a:pt x="1" y="1707"/>
                    <a:pt x="523" y="2131"/>
                    <a:pt x="1068" y="2131"/>
                  </a:cubicBezTo>
                  <a:cubicBezTo>
                    <a:pt x="1330" y="2131"/>
                    <a:pt x="1597" y="2033"/>
                    <a:pt x="1814" y="1813"/>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2" name="Google Shape;2182;p69"/>
            <p:cNvSpPr/>
            <p:nvPr/>
          </p:nvSpPr>
          <p:spPr>
            <a:xfrm>
              <a:off x="1685550" y="1647400"/>
              <a:ext cx="62225" cy="53450"/>
            </a:xfrm>
            <a:custGeom>
              <a:avLst/>
              <a:gdLst/>
              <a:ahLst/>
              <a:cxnLst/>
              <a:rect l="l" t="t" r="r" b="b"/>
              <a:pathLst>
                <a:path w="2489" h="2138" extrusionOk="0">
                  <a:moveTo>
                    <a:pt x="1066" y="1"/>
                  </a:moveTo>
                  <a:cubicBezTo>
                    <a:pt x="472" y="9"/>
                    <a:pt x="1" y="481"/>
                    <a:pt x="1" y="1066"/>
                  </a:cubicBezTo>
                  <a:cubicBezTo>
                    <a:pt x="1" y="1710"/>
                    <a:pt x="526" y="2138"/>
                    <a:pt x="1072" y="2138"/>
                  </a:cubicBezTo>
                  <a:cubicBezTo>
                    <a:pt x="1333" y="2138"/>
                    <a:pt x="1598" y="2040"/>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3" name="Google Shape;2183;p69"/>
            <p:cNvSpPr/>
            <p:nvPr/>
          </p:nvSpPr>
          <p:spPr>
            <a:xfrm>
              <a:off x="1685550" y="1342750"/>
              <a:ext cx="62225" cy="53450"/>
            </a:xfrm>
            <a:custGeom>
              <a:avLst/>
              <a:gdLst/>
              <a:ahLst/>
              <a:cxnLst/>
              <a:rect l="l" t="t" r="r" b="b"/>
              <a:pathLst>
                <a:path w="2489" h="2138" extrusionOk="0">
                  <a:moveTo>
                    <a:pt x="1066" y="1"/>
                  </a:moveTo>
                  <a:cubicBezTo>
                    <a:pt x="472" y="1"/>
                    <a:pt x="1" y="481"/>
                    <a:pt x="1" y="1066"/>
                  </a:cubicBezTo>
                  <a:cubicBezTo>
                    <a:pt x="1" y="1710"/>
                    <a:pt x="526" y="2138"/>
                    <a:pt x="1072" y="2138"/>
                  </a:cubicBezTo>
                  <a:cubicBezTo>
                    <a:pt x="1333" y="2138"/>
                    <a:pt x="1598" y="2040"/>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4" name="Google Shape;2184;p69"/>
            <p:cNvSpPr/>
            <p:nvPr/>
          </p:nvSpPr>
          <p:spPr>
            <a:xfrm>
              <a:off x="1685550" y="1114325"/>
              <a:ext cx="62225" cy="53350"/>
            </a:xfrm>
            <a:custGeom>
              <a:avLst/>
              <a:gdLst/>
              <a:ahLst/>
              <a:cxnLst/>
              <a:rect l="l" t="t" r="r" b="b"/>
              <a:pathLst>
                <a:path w="2489" h="2134" extrusionOk="0">
                  <a:moveTo>
                    <a:pt x="1066" y="1"/>
                  </a:moveTo>
                  <a:cubicBezTo>
                    <a:pt x="472" y="1"/>
                    <a:pt x="1" y="480"/>
                    <a:pt x="1" y="1065"/>
                  </a:cubicBezTo>
                  <a:cubicBezTo>
                    <a:pt x="1" y="1709"/>
                    <a:pt x="526" y="2133"/>
                    <a:pt x="1072" y="2133"/>
                  </a:cubicBezTo>
                  <a:cubicBezTo>
                    <a:pt x="1333" y="2133"/>
                    <a:pt x="1598" y="2037"/>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5" name="Google Shape;2185;p69"/>
            <p:cNvSpPr/>
            <p:nvPr/>
          </p:nvSpPr>
          <p:spPr>
            <a:xfrm>
              <a:off x="1609350" y="2942425"/>
              <a:ext cx="62200" cy="53450"/>
            </a:xfrm>
            <a:custGeom>
              <a:avLst/>
              <a:gdLst/>
              <a:ahLst/>
              <a:cxnLst/>
              <a:rect l="l" t="t" r="r" b="b"/>
              <a:pathLst>
                <a:path w="2488" h="2138" extrusionOk="0">
                  <a:moveTo>
                    <a:pt x="1065" y="1"/>
                  </a:moveTo>
                  <a:cubicBezTo>
                    <a:pt x="480" y="9"/>
                    <a:pt x="0" y="480"/>
                    <a:pt x="0" y="1066"/>
                  </a:cubicBezTo>
                  <a:cubicBezTo>
                    <a:pt x="0" y="1709"/>
                    <a:pt x="526" y="2137"/>
                    <a:pt x="1074" y="2137"/>
                  </a:cubicBezTo>
                  <a:cubicBezTo>
                    <a:pt x="1336" y="2137"/>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6" name="Google Shape;2186;p69"/>
            <p:cNvSpPr/>
            <p:nvPr/>
          </p:nvSpPr>
          <p:spPr>
            <a:xfrm>
              <a:off x="1609350" y="2866425"/>
              <a:ext cx="62200" cy="53275"/>
            </a:xfrm>
            <a:custGeom>
              <a:avLst/>
              <a:gdLst/>
              <a:ahLst/>
              <a:cxnLst/>
              <a:rect l="l" t="t" r="r" b="b"/>
              <a:pathLst>
                <a:path w="2488" h="2131" extrusionOk="0">
                  <a:moveTo>
                    <a:pt x="1065" y="0"/>
                  </a:moveTo>
                  <a:cubicBezTo>
                    <a:pt x="480" y="0"/>
                    <a:pt x="0" y="472"/>
                    <a:pt x="0" y="1065"/>
                  </a:cubicBezTo>
                  <a:cubicBezTo>
                    <a:pt x="0" y="1707"/>
                    <a:pt x="523" y="2131"/>
                    <a:pt x="1069" y="2131"/>
                  </a:cubicBezTo>
                  <a:cubicBezTo>
                    <a:pt x="1333" y="2131"/>
                    <a:pt x="1602" y="2032"/>
                    <a:pt x="1821" y="1813"/>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7" name="Google Shape;2187;p69"/>
            <p:cNvSpPr/>
            <p:nvPr/>
          </p:nvSpPr>
          <p:spPr>
            <a:xfrm>
              <a:off x="1609350" y="2561575"/>
              <a:ext cx="62200" cy="53425"/>
            </a:xfrm>
            <a:custGeom>
              <a:avLst/>
              <a:gdLst/>
              <a:ahLst/>
              <a:cxnLst/>
              <a:rect l="l" t="t" r="r" b="b"/>
              <a:pathLst>
                <a:path w="2488" h="2137" extrusionOk="0">
                  <a:moveTo>
                    <a:pt x="1065" y="0"/>
                  </a:moveTo>
                  <a:cubicBezTo>
                    <a:pt x="480" y="8"/>
                    <a:pt x="0" y="480"/>
                    <a:pt x="0" y="1073"/>
                  </a:cubicBezTo>
                  <a:cubicBezTo>
                    <a:pt x="0" y="1711"/>
                    <a:pt x="525" y="2137"/>
                    <a:pt x="1073" y="2137"/>
                  </a:cubicBezTo>
                  <a:cubicBezTo>
                    <a:pt x="1335" y="2137"/>
                    <a:pt x="1603" y="2039"/>
                    <a:pt x="1821" y="1821"/>
                  </a:cubicBezTo>
                  <a:cubicBezTo>
                    <a:pt x="2488"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8" name="Google Shape;2188;p69"/>
            <p:cNvSpPr/>
            <p:nvPr/>
          </p:nvSpPr>
          <p:spPr>
            <a:xfrm>
              <a:off x="1609350" y="2485550"/>
              <a:ext cx="62200" cy="53300"/>
            </a:xfrm>
            <a:custGeom>
              <a:avLst/>
              <a:gdLst/>
              <a:ahLst/>
              <a:cxnLst/>
              <a:rect l="l" t="t" r="r" b="b"/>
              <a:pathLst>
                <a:path w="2488" h="2132" extrusionOk="0">
                  <a:moveTo>
                    <a:pt x="1065" y="1"/>
                  </a:moveTo>
                  <a:cubicBezTo>
                    <a:pt x="480" y="1"/>
                    <a:pt x="0" y="480"/>
                    <a:pt x="0" y="1066"/>
                  </a:cubicBezTo>
                  <a:cubicBezTo>
                    <a:pt x="0" y="1708"/>
                    <a:pt x="523" y="2131"/>
                    <a:pt x="1069" y="2131"/>
                  </a:cubicBezTo>
                  <a:cubicBezTo>
                    <a:pt x="1333" y="2131"/>
                    <a:pt x="1602" y="2033"/>
                    <a:pt x="1821" y="1814"/>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9" name="Google Shape;2189;p69"/>
            <p:cNvSpPr/>
            <p:nvPr/>
          </p:nvSpPr>
          <p:spPr>
            <a:xfrm>
              <a:off x="1609350" y="2409350"/>
              <a:ext cx="62200" cy="53350"/>
            </a:xfrm>
            <a:custGeom>
              <a:avLst/>
              <a:gdLst/>
              <a:ahLst/>
              <a:cxnLst/>
              <a:rect l="l" t="t" r="r" b="b"/>
              <a:pathLst>
                <a:path w="2488" h="2134"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0" name="Google Shape;2190;p69"/>
            <p:cNvSpPr/>
            <p:nvPr/>
          </p:nvSpPr>
          <p:spPr>
            <a:xfrm>
              <a:off x="1609350" y="2333125"/>
              <a:ext cx="62200" cy="53450"/>
            </a:xfrm>
            <a:custGeom>
              <a:avLst/>
              <a:gdLst/>
              <a:ahLst/>
              <a:cxnLst/>
              <a:rect l="l" t="t" r="r" b="b"/>
              <a:pathLst>
                <a:path w="2488" h="2138" extrusionOk="0">
                  <a:moveTo>
                    <a:pt x="1065" y="1"/>
                  </a:moveTo>
                  <a:cubicBezTo>
                    <a:pt x="480" y="1"/>
                    <a:pt x="0" y="480"/>
                    <a:pt x="0" y="1066"/>
                  </a:cubicBezTo>
                  <a:cubicBezTo>
                    <a:pt x="0" y="1709"/>
                    <a:pt x="526" y="2137"/>
                    <a:pt x="1074" y="2137"/>
                  </a:cubicBezTo>
                  <a:cubicBezTo>
                    <a:pt x="1336" y="2137"/>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1" name="Google Shape;2191;p69"/>
            <p:cNvSpPr/>
            <p:nvPr/>
          </p:nvSpPr>
          <p:spPr>
            <a:xfrm>
              <a:off x="1609350" y="2256925"/>
              <a:ext cx="62350" cy="53425"/>
            </a:xfrm>
            <a:custGeom>
              <a:avLst/>
              <a:gdLst/>
              <a:ahLst/>
              <a:cxnLst/>
              <a:rect l="l" t="t" r="r" b="b"/>
              <a:pathLst>
                <a:path w="2494" h="2137" extrusionOk="0">
                  <a:moveTo>
                    <a:pt x="1075" y="0"/>
                  </a:moveTo>
                  <a:cubicBezTo>
                    <a:pt x="1072" y="0"/>
                    <a:pt x="1069" y="0"/>
                    <a:pt x="1065" y="0"/>
                  </a:cubicBezTo>
                  <a:cubicBezTo>
                    <a:pt x="480" y="0"/>
                    <a:pt x="0" y="480"/>
                    <a:pt x="0" y="1065"/>
                  </a:cubicBezTo>
                  <a:cubicBezTo>
                    <a:pt x="0" y="1709"/>
                    <a:pt x="529" y="2137"/>
                    <a:pt x="1078" y="2137"/>
                  </a:cubicBezTo>
                  <a:cubicBezTo>
                    <a:pt x="1340" y="2137"/>
                    <a:pt x="1606" y="2039"/>
                    <a:pt x="1821" y="1821"/>
                  </a:cubicBezTo>
                  <a:cubicBezTo>
                    <a:pt x="2494" y="1149"/>
                    <a:pt x="2020" y="0"/>
                    <a:pt x="107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2" name="Google Shape;2192;p69"/>
            <p:cNvSpPr/>
            <p:nvPr/>
          </p:nvSpPr>
          <p:spPr>
            <a:xfrm>
              <a:off x="1609350" y="2180700"/>
              <a:ext cx="62200" cy="53350"/>
            </a:xfrm>
            <a:custGeom>
              <a:avLst/>
              <a:gdLst/>
              <a:ahLst/>
              <a:cxnLst/>
              <a:rect l="l" t="t" r="r" b="b"/>
              <a:pathLst>
                <a:path w="2488" h="2134" extrusionOk="0">
                  <a:moveTo>
                    <a:pt x="1065" y="1"/>
                  </a:moveTo>
                  <a:cubicBezTo>
                    <a:pt x="480" y="1"/>
                    <a:pt x="0" y="480"/>
                    <a:pt x="0" y="1066"/>
                  </a:cubicBezTo>
                  <a:cubicBezTo>
                    <a:pt x="0" y="1709"/>
                    <a:pt x="526"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3" name="Google Shape;2193;p69"/>
            <p:cNvSpPr/>
            <p:nvPr/>
          </p:nvSpPr>
          <p:spPr>
            <a:xfrm>
              <a:off x="1609350" y="2104500"/>
              <a:ext cx="62200" cy="53325"/>
            </a:xfrm>
            <a:custGeom>
              <a:avLst/>
              <a:gdLst/>
              <a:ahLst/>
              <a:cxnLst/>
              <a:rect l="l" t="t" r="r" b="b"/>
              <a:pathLst>
                <a:path w="2488" h="2133"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4" name="Google Shape;2194;p69"/>
            <p:cNvSpPr/>
            <p:nvPr/>
          </p:nvSpPr>
          <p:spPr>
            <a:xfrm>
              <a:off x="1609350" y="2028275"/>
              <a:ext cx="62200" cy="53450"/>
            </a:xfrm>
            <a:custGeom>
              <a:avLst/>
              <a:gdLst/>
              <a:ahLst/>
              <a:cxnLst/>
              <a:rect l="l" t="t" r="r" b="b"/>
              <a:pathLst>
                <a:path w="2488" h="2138" extrusionOk="0">
                  <a:moveTo>
                    <a:pt x="1065" y="1"/>
                  </a:moveTo>
                  <a:cubicBezTo>
                    <a:pt x="480" y="1"/>
                    <a:pt x="0" y="480"/>
                    <a:pt x="0" y="1065"/>
                  </a:cubicBezTo>
                  <a:cubicBezTo>
                    <a:pt x="0" y="1709"/>
                    <a:pt x="526" y="2137"/>
                    <a:pt x="1074" y="2137"/>
                  </a:cubicBezTo>
                  <a:cubicBezTo>
                    <a:pt x="1336" y="2137"/>
                    <a:pt x="1603" y="2040"/>
                    <a:pt x="1821" y="1821"/>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5" name="Google Shape;2195;p69"/>
            <p:cNvSpPr/>
            <p:nvPr/>
          </p:nvSpPr>
          <p:spPr>
            <a:xfrm>
              <a:off x="1609350" y="1952050"/>
              <a:ext cx="62200" cy="53450"/>
            </a:xfrm>
            <a:custGeom>
              <a:avLst/>
              <a:gdLst/>
              <a:ahLst/>
              <a:cxnLst/>
              <a:rect l="l" t="t" r="r" b="b"/>
              <a:pathLst>
                <a:path w="2488" h="2138" extrusionOk="0">
                  <a:moveTo>
                    <a:pt x="1065" y="1"/>
                  </a:moveTo>
                  <a:cubicBezTo>
                    <a:pt x="480" y="9"/>
                    <a:pt x="0" y="481"/>
                    <a:pt x="0" y="1074"/>
                  </a:cubicBezTo>
                  <a:cubicBezTo>
                    <a:pt x="0" y="1712"/>
                    <a:pt x="525" y="2138"/>
                    <a:pt x="1073" y="2138"/>
                  </a:cubicBezTo>
                  <a:cubicBezTo>
                    <a:pt x="1335" y="2138"/>
                    <a:pt x="1603" y="2040"/>
                    <a:pt x="1821"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6" name="Google Shape;2196;p69"/>
            <p:cNvSpPr/>
            <p:nvPr/>
          </p:nvSpPr>
          <p:spPr>
            <a:xfrm>
              <a:off x="1609350" y="1876050"/>
              <a:ext cx="62200" cy="53275"/>
            </a:xfrm>
            <a:custGeom>
              <a:avLst/>
              <a:gdLst/>
              <a:ahLst/>
              <a:cxnLst/>
              <a:rect l="l" t="t" r="r" b="b"/>
              <a:pathLst>
                <a:path w="2488" h="2131" extrusionOk="0">
                  <a:moveTo>
                    <a:pt x="1065" y="1"/>
                  </a:moveTo>
                  <a:cubicBezTo>
                    <a:pt x="480" y="1"/>
                    <a:pt x="0" y="472"/>
                    <a:pt x="0" y="1066"/>
                  </a:cubicBezTo>
                  <a:cubicBezTo>
                    <a:pt x="0" y="1707"/>
                    <a:pt x="523" y="2131"/>
                    <a:pt x="1069" y="2131"/>
                  </a:cubicBezTo>
                  <a:cubicBezTo>
                    <a:pt x="1333" y="2131"/>
                    <a:pt x="1602" y="2033"/>
                    <a:pt x="1821"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7" name="Google Shape;2197;p69"/>
            <p:cNvSpPr/>
            <p:nvPr/>
          </p:nvSpPr>
          <p:spPr>
            <a:xfrm>
              <a:off x="1609350" y="1723625"/>
              <a:ext cx="62200" cy="53350"/>
            </a:xfrm>
            <a:custGeom>
              <a:avLst/>
              <a:gdLst/>
              <a:ahLst/>
              <a:cxnLst/>
              <a:rect l="l" t="t" r="r" b="b"/>
              <a:pathLst>
                <a:path w="2488" h="2134" extrusionOk="0">
                  <a:moveTo>
                    <a:pt x="1065" y="1"/>
                  </a:moveTo>
                  <a:cubicBezTo>
                    <a:pt x="480" y="1"/>
                    <a:pt x="0" y="480"/>
                    <a:pt x="0" y="1065"/>
                  </a:cubicBezTo>
                  <a:cubicBezTo>
                    <a:pt x="0" y="1709"/>
                    <a:pt x="526"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8" name="Google Shape;2198;p69"/>
            <p:cNvSpPr/>
            <p:nvPr/>
          </p:nvSpPr>
          <p:spPr>
            <a:xfrm>
              <a:off x="1609350" y="1647400"/>
              <a:ext cx="62200" cy="53450"/>
            </a:xfrm>
            <a:custGeom>
              <a:avLst/>
              <a:gdLst/>
              <a:ahLst/>
              <a:cxnLst/>
              <a:rect l="l" t="t" r="r" b="b"/>
              <a:pathLst>
                <a:path w="2488" h="2138" extrusionOk="0">
                  <a:moveTo>
                    <a:pt x="1065" y="1"/>
                  </a:moveTo>
                  <a:cubicBezTo>
                    <a:pt x="480" y="9"/>
                    <a:pt x="0" y="481"/>
                    <a:pt x="0" y="1066"/>
                  </a:cubicBezTo>
                  <a:cubicBezTo>
                    <a:pt x="0" y="1710"/>
                    <a:pt x="526" y="2138"/>
                    <a:pt x="1074" y="2138"/>
                  </a:cubicBezTo>
                  <a:cubicBezTo>
                    <a:pt x="1336" y="2138"/>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9" name="Google Shape;2199;p69"/>
            <p:cNvSpPr/>
            <p:nvPr/>
          </p:nvSpPr>
          <p:spPr>
            <a:xfrm>
              <a:off x="1609350" y="1571400"/>
              <a:ext cx="62200" cy="53250"/>
            </a:xfrm>
            <a:custGeom>
              <a:avLst/>
              <a:gdLst/>
              <a:ahLst/>
              <a:cxnLst/>
              <a:rect l="l" t="t" r="r" b="b"/>
              <a:pathLst>
                <a:path w="2488" h="2130" extrusionOk="0">
                  <a:moveTo>
                    <a:pt x="1065" y="1"/>
                  </a:moveTo>
                  <a:cubicBezTo>
                    <a:pt x="480" y="1"/>
                    <a:pt x="0" y="472"/>
                    <a:pt x="0" y="1066"/>
                  </a:cubicBezTo>
                  <a:cubicBezTo>
                    <a:pt x="0" y="1703"/>
                    <a:pt x="525" y="2129"/>
                    <a:pt x="1073" y="2129"/>
                  </a:cubicBezTo>
                  <a:cubicBezTo>
                    <a:pt x="1335" y="2129"/>
                    <a:pt x="1603" y="2032"/>
                    <a:pt x="1821"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 name="Google Shape;2200;p69"/>
            <p:cNvSpPr/>
            <p:nvPr/>
          </p:nvSpPr>
          <p:spPr>
            <a:xfrm>
              <a:off x="1609350" y="1495200"/>
              <a:ext cx="62200" cy="53325"/>
            </a:xfrm>
            <a:custGeom>
              <a:avLst/>
              <a:gdLst/>
              <a:ahLst/>
              <a:cxnLst/>
              <a:rect l="l" t="t" r="r" b="b"/>
              <a:pathLst>
                <a:path w="2488" h="2133"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 name="Google Shape;2201;p69"/>
            <p:cNvSpPr/>
            <p:nvPr/>
          </p:nvSpPr>
          <p:spPr>
            <a:xfrm>
              <a:off x="1609350" y="1266550"/>
              <a:ext cx="62200" cy="53450"/>
            </a:xfrm>
            <a:custGeom>
              <a:avLst/>
              <a:gdLst/>
              <a:ahLst/>
              <a:cxnLst/>
              <a:rect l="l" t="t" r="r" b="b"/>
              <a:pathLst>
                <a:path w="2488" h="2138" extrusionOk="0">
                  <a:moveTo>
                    <a:pt x="1065" y="0"/>
                  </a:moveTo>
                  <a:cubicBezTo>
                    <a:pt x="480" y="9"/>
                    <a:pt x="0" y="480"/>
                    <a:pt x="0" y="1074"/>
                  </a:cubicBezTo>
                  <a:cubicBezTo>
                    <a:pt x="0" y="1711"/>
                    <a:pt x="525" y="2137"/>
                    <a:pt x="1073" y="2137"/>
                  </a:cubicBezTo>
                  <a:cubicBezTo>
                    <a:pt x="1335" y="2137"/>
                    <a:pt x="1603" y="2040"/>
                    <a:pt x="1821" y="1821"/>
                  </a:cubicBezTo>
                  <a:cubicBezTo>
                    <a:pt x="2488" y="1155"/>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 name="Google Shape;2202;p69"/>
            <p:cNvSpPr/>
            <p:nvPr/>
          </p:nvSpPr>
          <p:spPr>
            <a:xfrm>
              <a:off x="1609350" y="1114325"/>
              <a:ext cx="62200" cy="53350"/>
            </a:xfrm>
            <a:custGeom>
              <a:avLst/>
              <a:gdLst/>
              <a:ahLst/>
              <a:cxnLst/>
              <a:rect l="l" t="t" r="r" b="b"/>
              <a:pathLst>
                <a:path w="2488" h="2134" extrusionOk="0">
                  <a:moveTo>
                    <a:pt x="1065" y="1"/>
                  </a:moveTo>
                  <a:cubicBezTo>
                    <a:pt x="480" y="1"/>
                    <a:pt x="0" y="480"/>
                    <a:pt x="0" y="1065"/>
                  </a:cubicBezTo>
                  <a:cubicBezTo>
                    <a:pt x="0" y="1709"/>
                    <a:pt x="526"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 name="Google Shape;2203;p69"/>
            <p:cNvSpPr/>
            <p:nvPr/>
          </p:nvSpPr>
          <p:spPr>
            <a:xfrm>
              <a:off x="1533125" y="2942425"/>
              <a:ext cx="62425" cy="53450"/>
            </a:xfrm>
            <a:custGeom>
              <a:avLst/>
              <a:gdLst/>
              <a:ahLst/>
              <a:cxnLst/>
              <a:rect l="l" t="t" r="r" b="b"/>
              <a:pathLst>
                <a:path w="2497" h="2138" extrusionOk="0">
                  <a:moveTo>
                    <a:pt x="1066" y="1"/>
                  </a:moveTo>
                  <a:cubicBezTo>
                    <a:pt x="480" y="9"/>
                    <a:pt x="1" y="480"/>
                    <a:pt x="1" y="1066"/>
                  </a:cubicBezTo>
                  <a:cubicBezTo>
                    <a:pt x="1" y="1709"/>
                    <a:pt x="526" y="2137"/>
                    <a:pt x="1075" y="2137"/>
                  </a:cubicBezTo>
                  <a:cubicBezTo>
                    <a:pt x="1337" y="2137"/>
                    <a:pt x="1604" y="2040"/>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 name="Google Shape;2204;p69"/>
            <p:cNvSpPr/>
            <p:nvPr/>
          </p:nvSpPr>
          <p:spPr>
            <a:xfrm>
              <a:off x="1533125" y="2866425"/>
              <a:ext cx="62425" cy="53275"/>
            </a:xfrm>
            <a:custGeom>
              <a:avLst/>
              <a:gdLst/>
              <a:ahLst/>
              <a:cxnLst/>
              <a:rect l="l" t="t" r="r" b="b"/>
              <a:pathLst>
                <a:path w="2497" h="2131" extrusionOk="0">
                  <a:moveTo>
                    <a:pt x="1066" y="0"/>
                  </a:moveTo>
                  <a:cubicBezTo>
                    <a:pt x="480" y="0"/>
                    <a:pt x="1" y="472"/>
                    <a:pt x="1" y="1065"/>
                  </a:cubicBezTo>
                  <a:cubicBezTo>
                    <a:pt x="1" y="1707"/>
                    <a:pt x="523" y="2131"/>
                    <a:pt x="1070" y="2131"/>
                  </a:cubicBezTo>
                  <a:cubicBezTo>
                    <a:pt x="1333" y="2131"/>
                    <a:pt x="1602" y="2032"/>
                    <a:pt x="1822" y="1813"/>
                  </a:cubicBezTo>
                  <a:cubicBezTo>
                    <a:pt x="2497"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 name="Google Shape;2205;p69"/>
            <p:cNvSpPr/>
            <p:nvPr/>
          </p:nvSpPr>
          <p:spPr>
            <a:xfrm>
              <a:off x="1533125" y="2561575"/>
              <a:ext cx="62425" cy="53425"/>
            </a:xfrm>
            <a:custGeom>
              <a:avLst/>
              <a:gdLst/>
              <a:ahLst/>
              <a:cxnLst/>
              <a:rect l="l" t="t" r="r" b="b"/>
              <a:pathLst>
                <a:path w="2497" h="2137" extrusionOk="0">
                  <a:moveTo>
                    <a:pt x="1066" y="0"/>
                  </a:moveTo>
                  <a:cubicBezTo>
                    <a:pt x="480" y="8"/>
                    <a:pt x="1" y="480"/>
                    <a:pt x="1" y="1073"/>
                  </a:cubicBezTo>
                  <a:cubicBezTo>
                    <a:pt x="1" y="1711"/>
                    <a:pt x="525" y="2137"/>
                    <a:pt x="1073" y="2137"/>
                  </a:cubicBezTo>
                  <a:cubicBezTo>
                    <a:pt x="1336" y="2137"/>
                    <a:pt x="1603" y="2039"/>
                    <a:pt x="1822" y="1821"/>
                  </a:cubicBezTo>
                  <a:cubicBezTo>
                    <a:pt x="2497" y="1154"/>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 name="Google Shape;2206;p69"/>
            <p:cNvSpPr/>
            <p:nvPr/>
          </p:nvSpPr>
          <p:spPr>
            <a:xfrm>
              <a:off x="1533125" y="2485550"/>
              <a:ext cx="62425" cy="53300"/>
            </a:xfrm>
            <a:custGeom>
              <a:avLst/>
              <a:gdLst/>
              <a:ahLst/>
              <a:cxnLst/>
              <a:rect l="l" t="t" r="r" b="b"/>
              <a:pathLst>
                <a:path w="2497" h="2132" extrusionOk="0">
                  <a:moveTo>
                    <a:pt x="1066" y="1"/>
                  </a:moveTo>
                  <a:cubicBezTo>
                    <a:pt x="480" y="1"/>
                    <a:pt x="1" y="480"/>
                    <a:pt x="1" y="1066"/>
                  </a:cubicBezTo>
                  <a:cubicBezTo>
                    <a:pt x="1" y="1708"/>
                    <a:pt x="523" y="2131"/>
                    <a:pt x="1070" y="2131"/>
                  </a:cubicBezTo>
                  <a:cubicBezTo>
                    <a:pt x="1333" y="2131"/>
                    <a:pt x="1602" y="2033"/>
                    <a:pt x="1822" y="1814"/>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 name="Google Shape;2207;p69"/>
            <p:cNvSpPr/>
            <p:nvPr/>
          </p:nvSpPr>
          <p:spPr>
            <a:xfrm>
              <a:off x="1533125" y="2409350"/>
              <a:ext cx="62425" cy="53350"/>
            </a:xfrm>
            <a:custGeom>
              <a:avLst/>
              <a:gdLst/>
              <a:ahLst/>
              <a:cxnLst/>
              <a:rect l="l" t="t" r="r" b="b"/>
              <a:pathLst>
                <a:path w="2497" h="2134" extrusionOk="0">
                  <a:moveTo>
                    <a:pt x="1066" y="0"/>
                  </a:moveTo>
                  <a:cubicBezTo>
                    <a:pt x="480" y="0"/>
                    <a:pt x="1" y="480"/>
                    <a:pt x="1" y="1065"/>
                  </a:cubicBezTo>
                  <a:cubicBezTo>
                    <a:pt x="1" y="1709"/>
                    <a:pt x="526" y="2133"/>
                    <a:pt x="1075" y="2133"/>
                  </a:cubicBezTo>
                  <a:cubicBezTo>
                    <a:pt x="1337" y="2133"/>
                    <a:pt x="1604" y="2036"/>
                    <a:pt x="1822" y="1821"/>
                  </a:cubicBezTo>
                  <a:cubicBezTo>
                    <a:pt x="2497"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 name="Google Shape;2208;p69"/>
            <p:cNvSpPr/>
            <p:nvPr/>
          </p:nvSpPr>
          <p:spPr>
            <a:xfrm>
              <a:off x="1533125" y="2333125"/>
              <a:ext cx="62425" cy="53450"/>
            </a:xfrm>
            <a:custGeom>
              <a:avLst/>
              <a:gdLst/>
              <a:ahLst/>
              <a:cxnLst/>
              <a:rect l="l" t="t" r="r" b="b"/>
              <a:pathLst>
                <a:path w="2497" h="2138" extrusionOk="0">
                  <a:moveTo>
                    <a:pt x="1066" y="1"/>
                  </a:moveTo>
                  <a:cubicBezTo>
                    <a:pt x="480" y="1"/>
                    <a:pt x="1" y="480"/>
                    <a:pt x="1" y="1066"/>
                  </a:cubicBezTo>
                  <a:cubicBezTo>
                    <a:pt x="1" y="1709"/>
                    <a:pt x="526" y="2137"/>
                    <a:pt x="1075" y="2137"/>
                  </a:cubicBezTo>
                  <a:cubicBezTo>
                    <a:pt x="1337" y="2137"/>
                    <a:pt x="1604" y="2040"/>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 name="Google Shape;2209;p69"/>
            <p:cNvSpPr/>
            <p:nvPr/>
          </p:nvSpPr>
          <p:spPr>
            <a:xfrm>
              <a:off x="1533125" y="2256925"/>
              <a:ext cx="62575" cy="53425"/>
            </a:xfrm>
            <a:custGeom>
              <a:avLst/>
              <a:gdLst/>
              <a:ahLst/>
              <a:cxnLst/>
              <a:rect l="l" t="t" r="r" b="b"/>
              <a:pathLst>
                <a:path w="2503" h="2137" extrusionOk="0">
                  <a:moveTo>
                    <a:pt x="1076" y="0"/>
                  </a:moveTo>
                  <a:cubicBezTo>
                    <a:pt x="1073" y="0"/>
                    <a:pt x="1069" y="0"/>
                    <a:pt x="1066" y="0"/>
                  </a:cubicBezTo>
                  <a:cubicBezTo>
                    <a:pt x="480" y="0"/>
                    <a:pt x="1" y="480"/>
                    <a:pt x="1" y="1065"/>
                  </a:cubicBezTo>
                  <a:cubicBezTo>
                    <a:pt x="1" y="1709"/>
                    <a:pt x="530" y="2137"/>
                    <a:pt x="1081" y="2137"/>
                  </a:cubicBezTo>
                  <a:cubicBezTo>
                    <a:pt x="1344" y="2137"/>
                    <a:pt x="1612" y="2039"/>
                    <a:pt x="1830" y="1821"/>
                  </a:cubicBezTo>
                  <a:cubicBezTo>
                    <a:pt x="2502" y="1149"/>
                    <a:pt x="2028" y="0"/>
                    <a:pt x="107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 name="Google Shape;2210;p69"/>
            <p:cNvSpPr/>
            <p:nvPr/>
          </p:nvSpPr>
          <p:spPr>
            <a:xfrm>
              <a:off x="1533125" y="2180700"/>
              <a:ext cx="62425" cy="53350"/>
            </a:xfrm>
            <a:custGeom>
              <a:avLst/>
              <a:gdLst/>
              <a:ahLst/>
              <a:cxnLst/>
              <a:rect l="l" t="t" r="r" b="b"/>
              <a:pathLst>
                <a:path w="2497" h="2134" extrusionOk="0">
                  <a:moveTo>
                    <a:pt x="1066" y="1"/>
                  </a:moveTo>
                  <a:cubicBezTo>
                    <a:pt x="480" y="1"/>
                    <a:pt x="1" y="480"/>
                    <a:pt x="1" y="1066"/>
                  </a:cubicBezTo>
                  <a:cubicBezTo>
                    <a:pt x="1" y="1709"/>
                    <a:pt x="526" y="2133"/>
                    <a:pt x="1075" y="2133"/>
                  </a:cubicBezTo>
                  <a:cubicBezTo>
                    <a:pt x="1337" y="2133"/>
                    <a:pt x="1604" y="2037"/>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 name="Google Shape;2211;p69"/>
            <p:cNvSpPr/>
            <p:nvPr/>
          </p:nvSpPr>
          <p:spPr>
            <a:xfrm>
              <a:off x="1533125" y="2104500"/>
              <a:ext cx="62425" cy="53325"/>
            </a:xfrm>
            <a:custGeom>
              <a:avLst/>
              <a:gdLst/>
              <a:ahLst/>
              <a:cxnLst/>
              <a:rect l="l" t="t" r="r" b="b"/>
              <a:pathLst>
                <a:path w="2497" h="2133" extrusionOk="0">
                  <a:moveTo>
                    <a:pt x="1066" y="0"/>
                  </a:moveTo>
                  <a:cubicBezTo>
                    <a:pt x="480" y="0"/>
                    <a:pt x="1" y="480"/>
                    <a:pt x="1" y="1065"/>
                  </a:cubicBezTo>
                  <a:cubicBezTo>
                    <a:pt x="1" y="1709"/>
                    <a:pt x="526" y="2133"/>
                    <a:pt x="1075" y="2133"/>
                  </a:cubicBezTo>
                  <a:cubicBezTo>
                    <a:pt x="1337" y="2133"/>
                    <a:pt x="1604" y="2036"/>
                    <a:pt x="1822" y="1821"/>
                  </a:cubicBezTo>
                  <a:cubicBezTo>
                    <a:pt x="2497"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 name="Google Shape;2212;p69"/>
            <p:cNvSpPr/>
            <p:nvPr/>
          </p:nvSpPr>
          <p:spPr>
            <a:xfrm>
              <a:off x="1533125" y="2028275"/>
              <a:ext cx="62425" cy="53450"/>
            </a:xfrm>
            <a:custGeom>
              <a:avLst/>
              <a:gdLst/>
              <a:ahLst/>
              <a:cxnLst/>
              <a:rect l="l" t="t" r="r" b="b"/>
              <a:pathLst>
                <a:path w="2497" h="2138" extrusionOk="0">
                  <a:moveTo>
                    <a:pt x="1066" y="1"/>
                  </a:moveTo>
                  <a:cubicBezTo>
                    <a:pt x="480" y="1"/>
                    <a:pt x="1" y="480"/>
                    <a:pt x="1" y="1065"/>
                  </a:cubicBezTo>
                  <a:cubicBezTo>
                    <a:pt x="1" y="1709"/>
                    <a:pt x="526" y="2137"/>
                    <a:pt x="1075" y="2137"/>
                  </a:cubicBezTo>
                  <a:cubicBezTo>
                    <a:pt x="1337" y="2137"/>
                    <a:pt x="1604" y="2040"/>
                    <a:pt x="1822" y="1821"/>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 name="Google Shape;2213;p69"/>
            <p:cNvSpPr/>
            <p:nvPr/>
          </p:nvSpPr>
          <p:spPr>
            <a:xfrm>
              <a:off x="1533125" y="1952050"/>
              <a:ext cx="62425" cy="53450"/>
            </a:xfrm>
            <a:custGeom>
              <a:avLst/>
              <a:gdLst/>
              <a:ahLst/>
              <a:cxnLst/>
              <a:rect l="l" t="t" r="r" b="b"/>
              <a:pathLst>
                <a:path w="2497" h="2138" extrusionOk="0">
                  <a:moveTo>
                    <a:pt x="1066" y="1"/>
                  </a:moveTo>
                  <a:cubicBezTo>
                    <a:pt x="480" y="9"/>
                    <a:pt x="1" y="481"/>
                    <a:pt x="1" y="1074"/>
                  </a:cubicBezTo>
                  <a:cubicBezTo>
                    <a:pt x="1" y="1712"/>
                    <a:pt x="525" y="2138"/>
                    <a:pt x="1073" y="2138"/>
                  </a:cubicBezTo>
                  <a:cubicBezTo>
                    <a:pt x="1336" y="2138"/>
                    <a:pt x="1603" y="2040"/>
                    <a:pt x="1822" y="1822"/>
                  </a:cubicBezTo>
                  <a:cubicBezTo>
                    <a:pt x="2497"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4" name="Google Shape;2214;p69"/>
            <p:cNvSpPr/>
            <p:nvPr/>
          </p:nvSpPr>
          <p:spPr>
            <a:xfrm>
              <a:off x="1533125" y="1876050"/>
              <a:ext cx="62425" cy="53275"/>
            </a:xfrm>
            <a:custGeom>
              <a:avLst/>
              <a:gdLst/>
              <a:ahLst/>
              <a:cxnLst/>
              <a:rect l="l" t="t" r="r" b="b"/>
              <a:pathLst>
                <a:path w="2497" h="2131" extrusionOk="0">
                  <a:moveTo>
                    <a:pt x="1066" y="1"/>
                  </a:moveTo>
                  <a:cubicBezTo>
                    <a:pt x="480" y="1"/>
                    <a:pt x="1" y="472"/>
                    <a:pt x="1" y="1066"/>
                  </a:cubicBezTo>
                  <a:cubicBezTo>
                    <a:pt x="1" y="1707"/>
                    <a:pt x="523" y="2131"/>
                    <a:pt x="1070" y="2131"/>
                  </a:cubicBezTo>
                  <a:cubicBezTo>
                    <a:pt x="1333" y="2131"/>
                    <a:pt x="1602" y="2033"/>
                    <a:pt x="1822" y="1813"/>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5" name="Google Shape;2215;p69"/>
            <p:cNvSpPr/>
            <p:nvPr/>
          </p:nvSpPr>
          <p:spPr>
            <a:xfrm>
              <a:off x="1533125" y="1799850"/>
              <a:ext cx="62425" cy="53325"/>
            </a:xfrm>
            <a:custGeom>
              <a:avLst/>
              <a:gdLst/>
              <a:ahLst/>
              <a:cxnLst/>
              <a:rect l="l" t="t" r="r" b="b"/>
              <a:pathLst>
                <a:path w="2497" h="2133" extrusionOk="0">
                  <a:moveTo>
                    <a:pt x="1066" y="0"/>
                  </a:moveTo>
                  <a:cubicBezTo>
                    <a:pt x="480" y="0"/>
                    <a:pt x="1" y="480"/>
                    <a:pt x="1" y="1065"/>
                  </a:cubicBezTo>
                  <a:cubicBezTo>
                    <a:pt x="1" y="1709"/>
                    <a:pt x="526" y="2133"/>
                    <a:pt x="1075" y="2133"/>
                  </a:cubicBezTo>
                  <a:cubicBezTo>
                    <a:pt x="1337" y="2133"/>
                    <a:pt x="1604" y="2036"/>
                    <a:pt x="1822" y="1821"/>
                  </a:cubicBezTo>
                  <a:cubicBezTo>
                    <a:pt x="2497"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 name="Google Shape;2216;p69"/>
            <p:cNvSpPr/>
            <p:nvPr/>
          </p:nvSpPr>
          <p:spPr>
            <a:xfrm>
              <a:off x="1533125" y="1723625"/>
              <a:ext cx="62425" cy="53350"/>
            </a:xfrm>
            <a:custGeom>
              <a:avLst/>
              <a:gdLst/>
              <a:ahLst/>
              <a:cxnLst/>
              <a:rect l="l" t="t" r="r" b="b"/>
              <a:pathLst>
                <a:path w="2497" h="2134" extrusionOk="0">
                  <a:moveTo>
                    <a:pt x="1066" y="1"/>
                  </a:moveTo>
                  <a:cubicBezTo>
                    <a:pt x="480" y="1"/>
                    <a:pt x="1" y="480"/>
                    <a:pt x="1" y="1065"/>
                  </a:cubicBezTo>
                  <a:cubicBezTo>
                    <a:pt x="1" y="1709"/>
                    <a:pt x="526" y="2133"/>
                    <a:pt x="1075" y="2133"/>
                  </a:cubicBezTo>
                  <a:cubicBezTo>
                    <a:pt x="1337" y="2133"/>
                    <a:pt x="1604" y="2037"/>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 name="Google Shape;2217;p69"/>
            <p:cNvSpPr/>
            <p:nvPr/>
          </p:nvSpPr>
          <p:spPr>
            <a:xfrm>
              <a:off x="1533125" y="1647400"/>
              <a:ext cx="62425" cy="53450"/>
            </a:xfrm>
            <a:custGeom>
              <a:avLst/>
              <a:gdLst/>
              <a:ahLst/>
              <a:cxnLst/>
              <a:rect l="l" t="t" r="r" b="b"/>
              <a:pathLst>
                <a:path w="2497" h="2138" extrusionOk="0">
                  <a:moveTo>
                    <a:pt x="1066" y="1"/>
                  </a:moveTo>
                  <a:cubicBezTo>
                    <a:pt x="480" y="1"/>
                    <a:pt x="1" y="481"/>
                    <a:pt x="1" y="1066"/>
                  </a:cubicBezTo>
                  <a:cubicBezTo>
                    <a:pt x="1" y="1710"/>
                    <a:pt x="526" y="2138"/>
                    <a:pt x="1075" y="2138"/>
                  </a:cubicBezTo>
                  <a:cubicBezTo>
                    <a:pt x="1337" y="2138"/>
                    <a:pt x="1604" y="2040"/>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8" name="Google Shape;2218;p69"/>
            <p:cNvSpPr/>
            <p:nvPr/>
          </p:nvSpPr>
          <p:spPr>
            <a:xfrm>
              <a:off x="1533125" y="1342750"/>
              <a:ext cx="62425" cy="53450"/>
            </a:xfrm>
            <a:custGeom>
              <a:avLst/>
              <a:gdLst/>
              <a:ahLst/>
              <a:cxnLst/>
              <a:rect l="l" t="t" r="r" b="b"/>
              <a:pathLst>
                <a:path w="2497" h="2138" extrusionOk="0">
                  <a:moveTo>
                    <a:pt x="1066" y="1"/>
                  </a:moveTo>
                  <a:cubicBezTo>
                    <a:pt x="480" y="1"/>
                    <a:pt x="1" y="481"/>
                    <a:pt x="1" y="1066"/>
                  </a:cubicBezTo>
                  <a:cubicBezTo>
                    <a:pt x="1" y="1710"/>
                    <a:pt x="526" y="2138"/>
                    <a:pt x="1075" y="2138"/>
                  </a:cubicBezTo>
                  <a:cubicBezTo>
                    <a:pt x="1337" y="2138"/>
                    <a:pt x="1604" y="2040"/>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 name="Google Shape;2219;p69"/>
            <p:cNvSpPr/>
            <p:nvPr/>
          </p:nvSpPr>
          <p:spPr>
            <a:xfrm>
              <a:off x="1456925" y="2866425"/>
              <a:ext cx="62425" cy="53275"/>
            </a:xfrm>
            <a:custGeom>
              <a:avLst/>
              <a:gdLst/>
              <a:ahLst/>
              <a:cxnLst/>
              <a:rect l="l" t="t" r="r" b="b"/>
              <a:pathLst>
                <a:path w="2497" h="2131" extrusionOk="0">
                  <a:moveTo>
                    <a:pt x="1065" y="0"/>
                  </a:moveTo>
                  <a:cubicBezTo>
                    <a:pt x="480" y="0"/>
                    <a:pt x="0" y="472"/>
                    <a:pt x="0" y="1065"/>
                  </a:cubicBezTo>
                  <a:cubicBezTo>
                    <a:pt x="0" y="1707"/>
                    <a:pt x="526" y="2131"/>
                    <a:pt x="1073" y="2131"/>
                  </a:cubicBezTo>
                  <a:cubicBezTo>
                    <a:pt x="1336" y="2131"/>
                    <a:pt x="1605" y="2032"/>
                    <a:pt x="1821" y="1813"/>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 name="Google Shape;2220;p69"/>
            <p:cNvSpPr/>
            <p:nvPr/>
          </p:nvSpPr>
          <p:spPr>
            <a:xfrm>
              <a:off x="1456925" y="2790200"/>
              <a:ext cx="62425" cy="53350"/>
            </a:xfrm>
            <a:custGeom>
              <a:avLst/>
              <a:gdLst/>
              <a:ahLst/>
              <a:cxnLst/>
              <a:rect l="l" t="t" r="r" b="b"/>
              <a:pathLst>
                <a:path w="2497" h="2134" extrusionOk="0">
                  <a:moveTo>
                    <a:pt x="1065" y="1"/>
                  </a:moveTo>
                  <a:cubicBezTo>
                    <a:pt x="480" y="1"/>
                    <a:pt x="8" y="480"/>
                    <a:pt x="0" y="1066"/>
                  </a:cubicBezTo>
                  <a:cubicBezTo>
                    <a:pt x="0" y="1709"/>
                    <a:pt x="526" y="2134"/>
                    <a:pt x="1074" y="2134"/>
                  </a:cubicBezTo>
                  <a:cubicBezTo>
                    <a:pt x="1336" y="2134"/>
                    <a:pt x="1603"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 name="Google Shape;2221;p69"/>
            <p:cNvSpPr/>
            <p:nvPr/>
          </p:nvSpPr>
          <p:spPr>
            <a:xfrm>
              <a:off x="1456925" y="2714000"/>
              <a:ext cx="62425" cy="53350"/>
            </a:xfrm>
            <a:custGeom>
              <a:avLst/>
              <a:gdLst/>
              <a:ahLst/>
              <a:cxnLst/>
              <a:rect l="l" t="t" r="r" b="b"/>
              <a:pathLst>
                <a:path w="2497" h="2134" extrusionOk="0">
                  <a:moveTo>
                    <a:pt x="1065" y="0"/>
                  </a:moveTo>
                  <a:cubicBezTo>
                    <a:pt x="480" y="0"/>
                    <a:pt x="0" y="480"/>
                    <a:pt x="0" y="1065"/>
                  </a:cubicBezTo>
                  <a:cubicBezTo>
                    <a:pt x="0" y="1709"/>
                    <a:pt x="526"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2" name="Google Shape;2222;p69"/>
            <p:cNvSpPr/>
            <p:nvPr/>
          </p:nvSpPr>
          <p:spPr>
            <a:xfrm>
              <a:off x="1456925" y="2637775"/>
              <a:ext cx="62425" cy="53450"/>
            </a:xfrm>
            <a:custGeom>
              <a:avLst/>
              <a:gdLst/>
              <a:ahLst/>
              <a:cxnLst/>
              <a:rect l="l" t="t" r="r" b="b"/>
              <a:pathLst>
                <a:path w="2497" h="2138" extrusionOk="0">
                  <a:moveTo>
                    <a:pt x="1065" y="1"/>
                  </a:moveTo>
                  <a:cubicBezTo>
                    <a:pt x="480" y="9"/>
                    <a:pt x="0" y="480"/>
                    <a:pt x="0" y="1074"/>
                  </a:cubicBezTo>
                  <a:cubicBezTo>
                    <a:pt x="0" y="1712"/>
                    <a:pt x="528" y="2137"/>
                    <a:pt x="1077" y="2137"/>
                  </a:cubicBezTo>
                  <a:cubicBezTo>
                    <a:pt x="1339" y="2137"/>
                    <a:pt x="1606" y="2040"/>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 name="Google Shape;2223;p69"/>
            <p:cNvSpPr/>
            <p:nvPr/>
          </p:nvSpPr>
          <p:spPr>
            <a:xfrm>
              <a:off x="1456925" y="2561575"/>
              <a:ext cx="62425" cy="53425"/>
            </a:xfrm>
            <a:custGeom>
              <a:avLst/>
              <a:gdLst/>
              <a:ahLst/>
              <a:cxnLst/>
              <a:rect l="l" t="t" r="r" b="b"/>
              <a:pathLst>
                <a:path w="2497" h="2137" extrusionOk="0">
                  <a:moveTo>
                    <a:pt x="1065" y="0"/>
                  </a:moveTo>
                  <a:cubicBezTo>
                    <a:pt x="480" y="8"/>
                    <a:pt x="8" y="480"/>
                    <a:pt x="0" y="1073"/>
                  </a:cubicBezTo>
                  <a:cubicBezTo>
                    <a:pt x="0" y="1711"/>
                    <a:pt x="525" y="2137"/>
                    <a:pt x="1073" y="2137"/>
                  </a:cubicBezTo>
                  <a:cubicBezTo>
                    <a:pt x="1335" y="2137"/>
                    <a:pt x="1603" y="2039"/>
                    <a:pt x="1821" y="1821"/>
                  </a:cubicBezTo>
                  <a:cubicBezTo>
                    <a:pt x="2496"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 name="Google Shape;2224;p69"/>
            <p:cNvSpPr/>
            <p:nvPr/>
          </p:nvSpPr>
          <p:spPr>
            <a:xfrm>
              <a:off x="1456925" y="2485550"/>
              <a:ext cx="62425" cy="53300"/>
            </a:xfrm>
            <a:custGeom>
              <a:avLst/>
              <a:gdLst/>
              <a:ahLst/>
              <a:cxnLst/>
              <a:rect l="l" t="t" r="r" b="b"/>
              <a:pathLst>
                <a:path w="2497" h="2132" extrusionOk="0">
                  <a:moveTo>
                    <a:pt x="1065" y="1"/>
                  </a:moveTo>
                  <a:cubicBezTo>
                    <a:pt x="480" y="1"/>
                    <a:pt x="0" y="480"/>
                    <a:pt x="0" y="1066"/>
                  </a:cubicBezTo>
                  <a:cubicBezTo>
                    <a:pt x="0" y="1708"/>
                    <a:pt x="526" y="2131"/>
                    <a:pt x="1073" y="2131"/>
                  </a:cubicBezTo>
                  <a:cubicBezTo>
                    <a:pt x="1336" y="2131"/>
                    <a:pt x="1605" y="2033"/>
                    <a:pt x="1821" y="1814"/>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5" name="Google Shape;2225;p69"/>
            <p:cNvSpPr/>
            <p:nvPr/>
          </p:nvSpPr>
          <p:spPr>
            <a:xfrm>
              <a:off x="1456925" y="2409350"/>
              <a:ext cx="62425" cy="53350"/>
            </a:xfrm>
            <a:custGeom>
              <a:avLst/>
              <a:gdLst/>
              <a:ahLst/>
              <a:cxnLst/>
              <a:rect l="l" t="t" r="r" b="b"/>
              <a:pathLst>
                <a:path w="2497" h="2134" extrusionOk="0">
                  <a:moveTo>
                    <a:pt x="1065" y="0"/>
                  </a:moveTo>
                  <a:cubicBezTo>
                    <a:pt x="480" y="0"/>
                    <a:pt x="8" y="480"/>
                    <a:pt x="0" y="1065"/>
                  </a:cubicBezTo>
                  <a:cubicBezTo>
                    <a:pt x="0" y="1709"/>
                    <a:pt x="526"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6" name="Google Shape;2226;p69"/>
            <p:cNvSpPr/>
            <p:nvPr/>
          </p:nvSpPr>
          <p:spPr>
            <a:xfrm>
              <a:off x="1456925" y="2333125"/>
              <a:ext cx="62425" cy="53450"/>
            </a:xfrm>
            <a:custGeom>
              <a:avLst/>
              <a:gdLst/>
              <a:ahLst/>
              <a:cxnLst/>
              <a:rect l="l" t="t" r="r" b="b"/>
              <a:pathLst>
                <a:path w="2497" h="2138" extrusionOk="0">
                  <a:moveTo>
                    <a:pt x="1065" y="1"/>
                  </a:moveTo>
                  <a:cubicBezTo>
                    <a:pt x="480" y="1"/>
                    <a:pt x="0" y="480"/>
                    <a:pt x="0" y="1066"/>
                  </a:cubicBezTo>
                  <a:cubicBezTo>
                    <a:pt x="0" y="1709"/>
                    <a:pt x="525" y="2137"/>
                    <a:pt x="1074" y="2137"/>
                  </a:cubicBezTo>
                  <a:cubicBezTo>
                    <a:pt x="1336" y="2137"/>
                    <a:pt x="1603" y="2040"/>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7" name="Google Shape;2227;p69"/>
            <p:cNvSpPr/>
            <p:nvPr/>
          </p:nvSpPr>
          <p:spPr>
            <a:xfrm>
              <a:off x="1456925" y="2256925"/>
              <a:ext cx="62550" cy="53425"/>
            </a:xfrm>
            <a:custGeom>
              <a:avLst/>
              <a:gdLst/>
              <a:ahLst/>
              <a:cxnLst/>
              <a:rect l="l" t="t" r="r" b="b"/>
              <a:pathLst>
                <a:path w="2502" h="2137" extrusionOk="0">
                  <a:moveTo>
                    <a:pt x="1075" y="0"/>
                  </a:moveTo>
                  <a:cubicBezTo>
                    <a:pt x="1072" y="0"/>
                    <a:pt x="1069" y="0"/>
                    <a:pt x="1065" y="0"/>
                  </a:cubicBezTo>
                  <a:cubicBezTo>
                    <a:pt x="480" y="0"/>
                    <a:pt x="0" y="480"/>
                    <a:pt x="0" y="1065"/>
                  </a:cubicBezTo>
                  <a:cubicBezTo>
                    <a:pt x="0" y="1709"/>
                    <a:pt x="529" y="2137"/>
                    <a:pt x="1080" y="2137"/>
                  </a:cubicBezTo>
                  <a:cubicBezTo>
                    <a:pt x="1343" y="2137"/>
                    <a:pt x="1611" y="2039"/>
                    <a:pt x="1829" y="1821"/>
                  </a:cubicBezTo>
                  <a:cubicBezTo>
                    <a:pt x="2502" y="1149"/>
                    <a:pt x="2028" y="0"/>
                    <a:pt x="107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8" name="Google Shape;2228;p69"/>
            <p:cNvSpPr/>
            <p:nvPr/>
          </p:nvSpPr>
          <p:spPr>
            <a:xfrm>
              <a:off x="1456925" y="2180700"/>
              <a:ext cx="62425" cy="53350"/>
            </a:xfrm>
            <a:custGeom>
              <a:avLst/>
              <a:gdLst/>
              <a:ahLst/>
              <a:cxnLst/>
              <a:rect l="l" t="t" r="r" b="b"/>
              <a:pathLst>
                <a:path w="2497" h="2134" extrusionOk="0">
                  <a:moveTo>
                    <a:pt x="1065" y="1"/>
                  </a:moveTo>
                  <a:cubicBezTo>
                    <a:pt x="480" y="1"/>
                    <a:pt x="8" y="480"/>
                    <a:pt x="0" y="1066"/>
                  </a:cubicBezTo>
                  <a:cubicBezTo>
                    <a:pt x="0" y="1709"/>
                    <a:pt x="526" y="2133"/>
                    <a:pt x="1074" y="2133"/>
                  </a:cubicBezTo>
                  <a:cubicBezTo>
                    <a:pt x="1336" y="2133"/>
                    <a:pt x="1603"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9" name="Google Shape;2229;p69"/>
            <p:cNvSpPr/>
            <p:nvPr/>
          </p:nvSpPr>
          <p:spPr>
            <a:xfrm>
              <a:off x="1456925" y="2104500"/>
              <a:ext cx="62425" cy="53325"/>
            </a:xfrm>
            <a:custGeom>
              <a:avLst/>
              <a:gdLst/>
              <a:ahLst/>
              <a:cxnLst/>
              <a:rect l="l" t="t" r="r" b="b"/>
              <a:pathLst>
                <a:path w="2497" h="2133" extrusionOk="0">
                  <a:moveTo>
                    <a:pt x="1065" y="0"/>
                  </a:moveTo>
                  <a:cubicBezTo>
                    <a:pt x="480" y="0"/>
                    <a:pt x="0" y="480"/>
                    <a:pt x="0" y="1065"/>
                  </a:cubicBezTo>
                  <a:cubicBezTo>
                    <a:pt x="0" y="1709"/>
                    <a:pt x="526"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0" name="Google Shape;2230;p69"/>
            <p:cNvSpPr/>
            <p:nvPr/>
          </p:nvSpPr>
          <p:spPr>
            <a:xfrm>
              <a:off x="1456925" y="2028275"/>
              <a:ext cx="62425" cy="53450"/>
            </a:xfrm>
            <a:custGeom>
              <a:avLst/>
              <a:gdLst/>
              <a:ahLst/>
              <a:cxnLst/>
              <a:rect l="l" t="t" r="r" b="b"/>
              <a:pathLst>
                <a:path w="2497" h="2138" extrusionOk="0">
                  <a:moveTo>
                    <a:pt x="1065" y="1"/>
                  </a:moveTo>
                  <a:cubicBezTo>
                    <a:pt x="480" y="1"/>
                    <a:pt x="8" y="480"/>
                    <a:pt x="0" y="1065"/>
                  </a:cubicBezTo>
                  <a:cubicBezTo>
                    <a:pt x="0" y="1709"/>
                    <a:pt x="525" y="2137"/>
                    <a:pt x="1074" y="2137"/>
                  </a:cubicBezTo>
                  <a:cubicBezTo>
                    <a:pt x="1336" y="2137"/>
                    <a:pt x="1603" y="2040"/>
                    <a:pt x="1821" y="1821"/>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1" name="Google Shape;2231;p69"/>
            <p:cNvSpPr/>
            <p:nvPr/>
          </p:nvSpPr>
          <p:spPr>
            <a:xfrm>
              <a:off x="1456925" y="1952050"/>
              <a:ext cx="62425" cy="53450"/>
            </a:xfrm>
            <a:custGeom>
              <a:avLst/>
              <a:gdLst/>
              <a:ahLst/>
              <a:cxnLst/>
              <a:rect l="l" t="t" r="r" b="b"/>
              <a:pathLst>
                <a:path w="2497" h="2138" extrusionOk="0">
                  <a:moveTo>
                    <a:pt x="1065" y="1"/>
                  </a:moveTo>
                  <a:cubicBezTo>
                    <a:pt x="480" y="9"/>
                    <a:pt x="8" y="481"/>
                    <a:pt x="0" y="1074"/>
                  </a:cubicBezTo>
                  <a:cubicBezTo>
                    <a:pt x="0" y="1712"/>
                    <a:pt x="525" y="2138"/>
                    <a:pt x="1073" y="2138"/>
                  </a:cubicBezTo>
                  <a:cubicBezTo>
                    <a:pt x="1335" y="2138"/>
                    <a:pt x="1603" y="2040"/>
                    <a:pt x="1821" y="1822"/>
                  </a:cubicBezTo>
                  <a:cubicBezTo>
                    <a:pt x="2496"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2" name="Google Shape;2232;p69"/>
            <p:cNvSpPr/>
            <p:nvPr/>
          </p:nvSpPr>
          <p:spPr>
            <a:xfrm>
              <a:off x="1456925" y="1876050"/>
              <a:ext cx="62425" cy="53275"/>
            </a:xfrm>
            <a:custGeom>
              <a:avLst/>
              <a:gdLst/>
              <a:ahLst/>
              <a:cxnLst/>
              <a:rect l="l" t="t" r="r" b="b"/>
              <a:pathLst>
                <a:path w="2497" h="2131" extrusionOk="0">
                  <a:moveTo>
                    <a:pt x="1065" y="1"/>
                  </a:moveTo>
                  <a:cubicBezTo>
                    <a:pt x="480" y="1"/>
                    <a:pt x="0" y="472"/>
                    <a:pt x="0" y="1066"/>
                  </a:cubicBezTo>
                  <a:cubicBezTo>
                    <a:pt x="0" y="1707"/>
                    <a:pt x="522" y="2131"/>
                    <a:pt x="1069" y="2131"/>
                  </a:cubicBezTo>
                  <a:cubicBezTo>
                    <a:pt x="1333" y="2131"/>
                    <a:pt x="1602" y="2033"/>
                    <a:pt x="1821" y="1813"/>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3" name="Google Shape;2233;p69"/>
            <p:cNvSpPr/>
            <p:nvPr/>
          </p:nvSpPr>
          <p:spPr>
            <a:xfrm>
              <a:off x="1456925" y="1799850"/>
              <a:ext cx="62425" cy="53325"/>
            </a:xfrm>
            <a:custGeom>
              <a:avLst/>
              <a:gdLst/>
              <a:ahLst/>
              <a:cxnLst/>
              <a:rect l="l" t="t" r="r" b="b"/>
              <a:pathLst>
                <a:path w="2497" h="2133" extrusionOk="0">
                  <a:moveTo>
                    <a:pt x="1065" y="0"/>
                  </a:moveTo>
                  <a:cubicBezTo>
                    <a:pt x="480" y="0"/>
                    <a:pt x="8" y="480"/>
                    <a:pt x="0" y="1065"/>
                  </a:cubicBezTo>
                  <a:cubicBezTo>
                    <a:pt x="0" y="1709"/>
                    <a:pt x="526"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4" name="Google Shape;2234;p69"/>
            <p:cNvSpPr/>
            <p:nvPr/>
          </p:nvSpPr>
          <p:spPr>
            <a:xfrm>
              <a:off x="1456925" y="1723625"/>
              <a:ext cx="62425" cy="53350"/>
            </a:xfrm>
            <a:custGeom>
              <a:avLst/>
              <a:gdLst/>
              <a:ahLst/>
              <a:cxnLst/>
              <a:rect l="l" t="t" r="r" b="b"/>
              <a:pathLst>
                <a:path w="2497" h="2134" extrusionOk="0">
                  <a:moveTo>
                    <a:pt x="1065" y="1"/>
                  </a:moveTo>
                  <a:cubicBezTo>
                    <a:pt x="480" y="1"/>
                    <a:pt x="0" y="480"/>
                    <a:pt x="0" y="1065"/>
                  </a:cubicBezTo>
                  <a:cubicBezTo>
                    <a:pt x="0" y="1709"/>
                    <a:pt x="526" y="2133"/>
                    <a:pt x="1074" y="2133"/>
                  </a:cubicBezTo>
                  <a:cubicBezTo>
                    <a:pt x="1336" y="2133"/>
                    <a:pt x="1603"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5" name="Google Shape;2235;p69"/>
            <p:cNvSpPr/>
            <p:nvPr/>
          </p:nvSpPr>
          <p:spPr>
            <a:xfrm>
              <a:off x="1456925" y="1647400"/>
              <a:ext cx="62425" cy="53450"/>
            </a:xfrm>
            <a:custGeom>
              <a:avLst/>
              <a:gdLst/>
              <a:ahLst/>
              <a:cxnLst/>
              <a:rect l="l" t="t" r="r" b="b"/>
              <a:pathLst>
                <a:path w="2497" h="2138" extrusionOk="0">
                  <a:moveTo>
                    <a:pt x="1065" y="1"/>
                  </a:moveTo>
                  <a:cubicBezTo>
                    <a:pt x="480" y="9"/>
                    <a:pt x="8" y="481"/>
                    <a:pt x="0" y="1066"/>
                  </a:cubicBezTo>
                  <a:cubicBezTo>
                    <a:pt x="0" y="1710"/>
                    <a:pt x="525" y="2138"/>
                    <a:pt x="1074" y="2138"/>
                  </a:cubicBezTo>
                  <a:cubicBezTo>
                    <a:pt x="1336" y="2138"/>
                    <a:pt x="1603" y="2040"/>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6" name="Google Shape;2236;p69"/>
            <p:cNvSpPr/>
            <p:nvPr/>
          </p:nvSpPr>
          <p:spPr>
            <a:xfrm>
              <a:off x="1456925" y="1571400"/>
              <a:ext cx="62425" cy="53250"/>
            </a:xfrm>
            <a:custGeom>
              <a:avLst/>
              <a:gdLst/>
              <a:ahLst/>
              <a:cxnLst/>
              <a:rect l="l" t="t" r="r" b="b"/>
              <a:pathLst>
                <a:path w="2497" h="2130" extrusionOk="0">
                  <a:moveTo>
                    <a:pt x="1065" y="1"/>
                  </a:moveTo>
                  <a:cubicBezTo>
                    <a:pt x="480" y="1"/>
                    <a:pt x="8" y="472"/>
                    <a:pt x="0" y="1066"/>
                  </a:cubicBezTo>
                  <a:cubicBezTo>
                    <a:pt x="0" y="1703"/>
                    <a:pt x="525" y="2129"/>
                    <a:pt x="1073" y="2129"/>
                  </a:cubicBezTo>
                  <a:cubicBezTo>
                    <a:pt x="1335" y="2129"/>
                    <a:pt x="1603" y="2032"/>
                    <a:pt x="1821" y="1813"/>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7" name="Google Shape;2237;p69"/>
            <p:cNvSpPr/>
            <p:nvPr/>
          </p:nvSpPr>
          <p:spPr>
            <a:xfrm>
              <a:off x="1456925" y="1266550"/>
              <a:ext cx="62425" cy="53450"/>
            </a:xfrm>
            <a:custGeom>
              <a:avLst/>
              <a:gdLst/>
              <a:ahLst/>
              <a:cxnLst/>
              <a:rect l="l" t="t" r="r" b="b"/>
              <a:pathLst>
                <a:path w="2497" h="2138" extrusionOk="0">
                  <a:moveTo>
                    <a:pt x="1065" y="0"/>
                  </a:moveTo>
                  <a:cubicBezTo>
                    <a:pt x="480" y="9"/>
                    <a:pt x="8" y="480"/>
                    <a:pt x="0" y="1074"/>
                  </a:cubicBezTo>
                  <a:cubicBezTo>
                    <a:pt x="0" y="1711"/>
                    <a:pt x="525" y="2137"/>
                    <a:pt x="1073" y="2137"/>
                  </a:cubicBezTo>
                  <a:cubicBezTo>
                    <a:pt x="1335" y="2137"/>
                    <a:pt x="1603" y="2040"/>
                    <a:pt x="1821" y="1821"/>
                  </a:cubicBezTo>
                  <a:cubicBezTo>
                    <a:pt x="2496" y="1155"/>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8" name="Google Shape;2238;p69"/>
            <p:cNvSpPr/>
            <p:nvPr/>
          </p:nvSpPr>
          <p:spPr>
            <a:xfrm>
              <a:off x="1380900" y="2790200"/>
              <a:ext cx="62225" cy="53350"/>
            </a:xfrm>
            <a:custGeom>
              <a:avLst/>
              <a:gdLst/>
              <a:ahLst/>
              <a:cxnLst/>
              <a:rect l="l" t="t" r="r" b="b"/>
              <a:pathLst>
                <a:path w="2489" h="2134" extrusionOk="0">
                  <a:moveTo>
                    <a:pt x="1066" y="1"/>
                  </a:moveTo>
                  <a:cubicBezTo>
                    <a:pt x="472" y="1"/>
                    <a:pt x="1" y="480"/>
                    <a:pt x="1" y="1066"/>
                  </a:cubicBezTo>
                  <a:cubicBezTo>
                    <a:pt x="1" y="1709"/>
                    <a:pt x="526" y="2134"/>
                    <a:pt x="1072" y="2134"/>
                  </a:cubicBezTo>
                  <a:cubicBezTo>
                    <a:pt x="1333" y="2134"/>
                    <a:pt x="1598" y="2037"/>
                    <a:pt x="1814"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9" name="Google Shape;2239;p69"/>
            <p:cNvSpPr/>
            <p:nvPr/>
          </p:nvSpPr>
          <p:spPr>
            <a:xfrm>
              <a:off x="1380900" y="2714000"/>
              <a:ext cx="62225" cy="53350"/>
            </a:xfrm>
            <a:custGeom>
              <a:avLst/>
              <a:gdLst/>
              <a:ahLst/>
              <a:cxnLst/>
              <a:rect l="l" t="t" r="r" b="b"/>
              <a:pathLst>
                <a:path w="2489" h="2134" extrusionOk="0">
                  <a:moveTo>
                    <a:pt x="1066" y="0"/>
                  </a:moveTo>
                  <a:cubicBezTo>
                    <a:pt x="472" y="0"/>
                    <a:pt x="1" y="480"/>
                    <a:pt x="1" y="1065"/>
                  </a:cubicBezTo>
                  <a:cubicBezTo>
                    <a:pt x="1" y="1709"/>
                    <a:pt x="526" y="2133"/>
                    <a:pt x="1072" y="2133"/>
                  </a:cubicBezTo>
                  <a:cubicBezTo>
                    <a:pt x="1333" y="2133"/>
                    <a:pt x="1598" y="2036"/>
                    <a:pt x="1814" y="1821"/>
                  </a:cubicBezTo>
                  <a:cubicBezTo>
                    <a:pt x="2488" y="1146"/>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0" name="Google Shape;2240;p69"/>
            <p:cNvSpPr/>
            <p:nvPr/>
          </p:nvSpPr>
          <p:spPr>
            <a:xfrm>
              <a:off x="1380900" y="2637775"/>
              <a:ext cx="62225" cy="53450"/>
            </a:xfrm>
            <a:custGeom>
              <a:avLst/>
              <a:gdLst/>
              <a:ahLst/>
              <a:cxnLst/>
              <a:rect l="l" t="t" r="r" b="b"/>
              <a:pathLst>
                <a:path w="2489" h="2138" extrusionOk="0">
                  <a:moveTo>
                    <a:pt x="1066" y="1"/>
                  </a:moveTo>
                  <a:cubicBezTo>
                    <a:pt x="472" y="9"/>
                    <a:pt x="1" y="480"/>
                    <a:pt x="1" y="1074"/>
                  </a:cubicBezTo>
                  <a:cubicBezTo>
                    <a:pt x="1" y="1712"/>
                    <a:pt x="525" y="2137"/>
                    <a:pt x="1071" y="2137"/>
                  </a:cubicBezTo>
                  <a:cubicBezTo>
                    <a:pt x="1332" y="2137"/>
                    <a:pt x="1598" y="2040"/>
                    <a:pt x="1814"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1" name="Google Shape;2241;p69"/>
            <p:cNvSpPr/>
            <p:nvPr/>
          </p:nvSpPr>
          <p:spPr>
            <a:xfrm>
              <a:off x="1380900" y="2561575"/>
              <a:ext cx="62225" cy="53425"/>
            </a:xfrm>
            <a:custGeom>
              <a:avLst/>
              <a:gdLst/>
              <a:ahLst/>
              <a:cxnLst/>
              <a:rect l="l" t="t" r="r" b="b"/>
              <a:pathLst>
                <a:path w="2489" h="2137" extrusionOk="0">
                  <a:moveTo>
                    <a:pt x="1066" y="0"/>
                  </a:moveTo>
                  <a:cubicBezTo>
                    <a:pt x="472" y="8"/>
                    <a:pt x="1" y="480"/>
                    <a:pt x="1" y="1073"/>
                  </a:cubicBezTo>
                  <a:cubicBezTo>
                    <a:pt x="1" y="1711"/>
                    <a:pt x="525" y="2137"/>
                    <a:pt x="1071" y="2137"/>
                  </a:cubicBezTo>
                  <a:cubicBezTo>
                    <a:pt x="1332" y="2137"/>
                    <a:pt x="1598" y="2039"/>
                    <a:pt x="1814" y="1821"/>
                  </a:cubicBezTo>
                  <a:cubicBezTo>
                    <a:pt x="2488" y="1154"/>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2" name="Google Shape;2242;p69"/>
            <p:cNvSpPr/>
            <p:nvPr/>
          </p:nvSpPr>
          <p:spPr>
            <a:xfrm>
              <a:off x="1380900" y="2485550"/>
              <a:ext cx="62225" cy="53300"/>
            </a:xfrm>
            <a:custGeom>
              <a:avLst/>
              <a:gdLst/>
              <a:ahLst/>
              <a:cxnLst/>
              <a:rect l="l" t="t" r="r" b="b"/>
              <a:pathLst>
                <a:path w="2489" h="2132" extrusionOk="0">
                  <a:moveTo>
                    <a:pt x="1066" y="1"/>
                  </a:moveTo>
                  <a:cubicBezTo>
                    <a:pt x="472" y="1"/>
                    <a:pt x="1" y="480"/>
                    <a:pt x="1" y="1066"/>
                  </a:cubicBezTo>
                  <a:cubicBezTo>
                    <a:pt x="1" y="1708"/>
                    <a:pt x="523" y="2131"/>
                    <a:pt x="1067" y="2131"/>
                  </a:cubicBezTo>
                  <a:cubicBezTo>
                    <a:pt x="1330" y="2131"/>
                    <a:pt x="1597" y="2033"/>
                    <a:pt x="1814" y="1814"/>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3" name="Google Shape;2243;p69"/>
            <p:cNvSpPr/>
            <p:nvPr/>
          </p:nvSpPr>
          <p:spPr>
            <a:xfrm>
              <a:off x="1380900" y="2409350"/>
              <a:ext cx="62225" cy="53350"/>
            </a:xfrm>
            <a:custGeom>
              <a:avLst/>
              <a:gdLst/>
              <a:ahLst/>
              <a:cxnLst/>
              <a:rect l="l" t="t" r="r" b="b"/>
              <a:pathLst>
                <a:path w="2489" h="2134" extrusionOk="0">
                  <a:moveTo>
                    <a:pt x="1066" y="0"/>
                  </a:moveTo>
                  <a:cubicBezTo>
                    <a:pt x="472" y="0"/>
                    <a:pt x="1" y="480"/>
                    <a:pt x="1" y="1065"/>
                  </a:cubicBezTo>
                  <a:cubicBezTo>
                    <a:pt x="1" y="1709"/>
                    <a:pt x="526" y="2133"/>
                    <a:pt x="1072" y="2133"/>
                  </a:cubicBezTo>
                  <a:cubicBezTo>
                    <a:pt x="1333" y="2133"/>
                    <a:pt x="1598" y="2036"/>
                    <a:pt x="1814" y="1821"/>
                  </a:cubicBezTo>
                  <a:cubicBezTo>
                    <a:pt x="2488" y="1146"/>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4" name="Google Shape;2244;p69"/>
            <p:cNvSpPr/>
            <p:nvPr/>
          </p:nvSpPr>
          <p:spPr>
            <a:xfrm>
              <a:off x="1380900" y="2333125"/>
              <a:ext cx="62225" cy="53450"/>
            </a:xfrm>
            <a:custGeom>
              <a:avLst/>
              <a:gdLst/>
              <a:ahLst/>
              <a:cxnLst/>
              <a:rect l="l" t="t" r="r" b="b"/>
              <a:pathLst>
                <a:path w="2489" h="2138" extrusionOk="0">
                  <a:moveTo>
                    <a:pt x="1066" y="1"/>
                  </a:moveTo>
                  <a:cubicBezTo>
                    <a:pt x="472" y="1"/>
                    <a:pt x="1" y="480"/>
                    <a:pt x="1" y="1066"/>
                  </a:cubicBezTo>
                  <a:cubicBezTo>
                    <a:pt x="1" y="1709"/>
                    <a:pt x="526" y="2137"/>
                    <a:pt x="1072" y="2137"/>
                  </a:cubicBezTo>
                  <a:cubicBezTo>
                    <a:pt x="1333" y="2137"/>
                    <a:pt x="1598" y="2040"/>
                    <a:pt x="1814"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5" name="Google Shape;2245;p69"/>
            <p:cNvSpPr/>
            <p:nvPr/>
          </p:nvSpPr>
          <p:spPr>
            <a:xfrm>
              <a:off x="1380900" y="2256925"/>
              <a:ext cx="62375" cy="53425"/>
            </a:xfrm>
            <a:custGeom>
              <a:avLst/>
              <a:gdLst/>
              <a:ahLst/>
              <a:cxnLst/>
              <a:rect l="l" t="t" r="r" b="b"/>
              <a:pathLst>
                <a:path w="2495" h="2137" extrusionOk="0">
                  <a:moveTo>
                    <a:pt x="1076" y="0"/>
                  </a:moveTo>
                  <a:cubicBezTo>
                    <a:pt x="1072" y="0"/>
                    <a:pt x="1069" y="0"/>
                    <a:pt x="1066" y="0"/>
                  </a:cubicBezTo>
                  <a:cubicBezTo>
                    <a:pt x="472" y="0"/>
                    <a:pt x="1" y="480"/>
                    <a:pt x="1" y="1065"/>
                  </a:cubicBezTo>
                  <a:cubicBezTo>
                    <a:pt x="1" y="1709"/>
                    <a:pt x="526" y="2137"/>
                    <a:pt x="1075" y="2137"/>
                  </a:cubicBezTo>
                  <a:cubicBezTo>
                    <a:pt x="1337" y="2137"/>
                    <a:pt x="1604" y="2039"/>
                    <a:pt x="1822" y="1821"/>
                  </a:cubicBezTo>
                  <a:cubicBezTo>
                    <a:pt x="2494" y="1149"/>
                    <a:pt x="2020" y="0"/>
                    <a:pt x="107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6" name="Google Shape;2246;p69"/>
            <p:cNvSpPr/>
            <p:nvPr/>
          </p:nvSpPr>
          <p:spPr>
            <a:xfrm>
              <a:off x="1380900" y="2180700"/>
              <a:ext cx="62225" cy="53350"/>
            </a:xfrm>
            <a:custGeom>
              <a:avLst/>
              <a:gdLst/>
              <a:ahLst/>
              <a:cxnLst/>
              <a:rect l="l" t="t" r="r" b="b"/>
              <a:pathLst>
                <a:path w="2489" h="2134" extrusionOk="0">
                  <a:moveTo>
                    <a:pt x="1066" y="1"/>
                  </a:moveTo>
                  <a:cubicBezTo>
                    <a:pt x="472" y="1"/>
                    <a:pt x="1" y="480"/>
                    <a:pt x="1" y="1066"/>
                  </a:cubicBezTo>
                  <a:cubicBezTo>
                    <a:pt x="1" y="1709"/>
                    <a:pt x="526" y="2133"/>
                    <a:pt x="1072" y="2133"/>
                  </a:cubicBezTo>
                  <a:cubicBezTo>
                    <a:pt x="1333" y="2133"/>
                    <a:pt x="1598" y="2037"/>
                    <a:pt x="1814"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7" name="Google Shape;2247;p69"/>
            <p:cNvSpPr/>
            <p:nvPr/>
          </p:nvSpPr>
          <p:spPr>
            <a:xfrm>
              <a:off x="1380900" y="210450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4" y="1821"/>
                  </a:cubicBezTo>
                  <a:cubicBezTo>
                    <a:pt x="2488" y="1146"/>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8" name="Google Shape;2248;p69"/>
            <p:cNvSpPr/>
            <p:nvPr/>
          </p:nvSpPr>
          <p:spPr>
            <a:xfrm>
              <a:off x="1380900" y="2028275"/>
              <a:ext cx="62225" cy="53450"/>
            </a:xfrm>
            <a:custGeom>
              <a:avLst/>
              <a:gdLst/>
              <a:ahLst/>
              <a:cxnLst/>
              <a:rect l="l" t="t" r="r" b="b"/>
              <a:pathLst>
                <a:path w="2489" h="2138" extrusionOk="0">
                  <a:moveTo>
                    <a:pt x="1066" y="1"/>
                  </a:moveTo>
                  <a:cubicBezTo>
                    <a:pt x="472" y="1"/>
                    <a:pt x="1" y="480"/>
                    <a:pt x="1" y="1065"/>
                  </a:cubicBezTo>
                  <a:cubicBezTo>
                    <a:pt x="1" y="1709"/>
                    <a:pt x="526" y="2137"/>
                    <a:pt x="1072" y="2137"/>
                  </a:cubicBezTo>
                  <a:cubicBezTo>
                    <a:pt x="1333" y="2137"/>
                    <a:pt x="1598" y="2040"/>
                    <a:pt x="1814" y="1821"/>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9" name="Google Shape;2249;p69"/>
            <p:cNvSpPr/>
            <p:nvPr/>
          </p:nvSpPr>
          <p:spPr>
            <a:xfrm>
              <a:off x="1380900" y="1952050"/>
              <a:ext cx="62225" cy="53450"/>
            </a:xfrm>
            <a:custGeom>
              <a:avLst/>
              <a:gdLst/>
              <a:ahLst/>
              <a:cxnLst/>
              <a:rect l="l" t="t" r="r" b="b"/>
              <a:pathLst>
                <a:path w="2489" h="2138" extrusionOk="0">
                  <a:moveTo>
                    <a:pt x="1066" y="1"/>
                  </a:moveTo>
                  <a:cubicBezTo>
                    <a:pt x="472" y="9"/>
                    <a:pt x="1" y="481"/>
                    <a:pt x="1" y="1074"/>
                  </a:cubicBezTo>
                  <a:cubicBezTo>
                    <a:pt x="1" y="1712"/>
                    <a:pt x="525" y="2138"/>
                    <a:pt x="1071" y="2138"/>
                  </a:cubicBezTo>
                  <a:cubicBezTo>
                    <a:pt x="1332" y="2138"/>
                    <a:pt x="1598" y="2040"/>
                    <a:pt x="1814" y="1822"/>
                  </a:cubicBezTo>
                  <a:cubicBezTo>
                    <a:pt x="2488" y="1155"/>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0" name="Google Shape;2250;p69"/>
            <p:cNvSpPr/>
            <p:nvPr/>
          </p:nvSpPr>
          <p:spPr>
            <a:xfrm>
              <a:off x="1380900" y="1876050"/>
              <a:ext cx="62225" cy="53275"/>
            </a:xfrm>
            <a:custGeom>
              <a:avLst/>
              <a:gdLst/>
              <a:ahLst/>
              <a:cxnLst/>
              <a:rect l="l" t="t" r="r" b="b"/>
              <a:pathLst>
                <a:path w="2489" h="2131" extrusionOk="0">
                  <a:moveTo>
                    <a:pt x="1066" y="1"/>
                  </a:moveTo>
                  <a:cubicBezTo>
                    <a:pt x="472" y="1"/>
                    <a:pt x="1" y="472"/>
                    <a:pt x="1" y="1066"/>
                  </a:cubicBezTo>
                  <a:cubicBezTo>
                    <a:pt x="1" y="1707"/>
                    <a:pt x="523" y="2131"/>
                    <a:pt x="1067" y="2131"/>
                  </a:cubicBezTo>
                  <a:cubicBezTo>
                    <a:pt x="1330" y="2131"/>
                    <a:pt x="1597" y="2033"/>
                    <a:pt x="1814" y="1813"/>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1" name="Google Shape;2251;p69"/>
            <p:cNvSpPr/>
            <p:nvPr/>
          </p:nvSpPr>
          <p:spPr>
            <a:xfrm>
              <a:off x="1380900" y="179985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4" y="1821"/>
                  </a:cubicBezTo>
                  <a:cubicBezTo>
                    <a:pt x="2488" y="1146"/>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2" name="Google Shape;2252;p69"/>
            <p:cNvSpPr/>
            <p:nvPr/>
          </p:nvSpPr>
          <p:spPr>
            <a:xfrm>
              <a:off x="1380900" y="1723625"/>
              <a:ext cx="62225" cy="53350"/>
            </a:xfrm>
            <a:custGeom>
              <a:avLst/>
              <a:gdLst/>
              <a:ahLst/>
              <a:cxnLst/>
              <a:rect l="l" t="t" r="r" b="b"/>
              <a:pathLst>
                <a:path w="2489" h="2134" extrusionOk="0">
                  <a:moveTo>
                    <a:pt x="1066" y="1"/>
                  </a:moveTo>
                  <a:cubicBezTo>
                    <a:pt x="472" y="1"/>
                    <a:pt x="1" y="480"/>
                    <a:pt x="1" y="1065"/>
                  </a:cubicBezTo>
                  <a:cubicBezTo>
                    <a:pt x="1" y="1709"/>
                    <a:pt x="526" y="2133"/>
                    <a:pt x="1072" y="2133"/>
                  </a:cubicBezTo>
                  <a:cubicBezTo>
                    <a:pt x="1333" y="2133"/>
                    <a:pt x="1598" y="2037"/>
                    <a:pt x="1814"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3" name="Google Shape;2253;p69"/>
            <p:cNvSpPr/>
            <p:nvPr/>
          </p:nvSpPr>
          <p:spPr>
            <a:xfrm>
              <a:off x="1380900" y="1647400"/>
              <a:ext cx="62225" cy="53450"/>
            </a:xfrm>
            <a:custGeom>
              <a:avLst/>
              <a:gdLst/>
              <a:ahLst/>
              <a:cxnLst/>
              <a:rect l="l" t="t" r="r" b="b"/>
              <a:pathLst>
                <a:path w="2489" h="2138" extrusionOk="0">
                  <a:moveTo>
                    <a:pt x="1066" y="1"/>
                  </a:moveTo>
                  <a:cubicBezTo>
                    <a:pt x="472" y="1"/>
                    <a:pt x="1" y="481"/>
                    <a:pt x="1" y="1066"/>
                  </a:cubicBezTo>
                  <a:cubicBezTo>
                    <a:pt x="1" y="1710"/>
                    <a:pt x="526" y="2138"/>
                    <a:pt x="1072" y="2138"/>
                  </a:cubicBezTo>
                  <a:cubicBezTo>
                    <a:pt x="1333" y="2138"/>
                    <a:pt x="1598" y="2040"/>
                    <a:pt x="1814"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4" name="Google Shape;2254;p69"/>
            <p:cNvSpPr/>
            <p:nvPr/>
          </p:nvSpPr>
          <p:spPr>
            <a:xfrm>
              <a:off x="1380900" y="1571400"/>
              <a:ext cx="62225" cy="53250"/>
            </a:xfrm>
            <a:custGeom>
              <a:avLst/>
              <a:gdLst/>
              <a:ahLst/>
              <a:cxnLst/>
              <a:rect l="l" t="t" r="r" b="b"/>
              <a:pathLst>
                <a:path w="2489" h="2130" extrusionOk="0">
                  <a:moveTo>
                    <a:pt x="1066" y="1"/>
                  </a:moveTo>
                  <a:cubicBezTo>
                    <a:pt x="472" y="1"/>
                    <a:pt x="1" y="472"/>
                    <a:pt x="1" y="1066"/>
                  </a:cubicBezTo>
                  <a:cubicBezTo>
                    <a:pt x="1" y="1703"/>
                    <a:pt x="525" y="2129"/>
                    <a:pt x="1071" y="2129"/>
                  </a:cubicBezTo>
                  <a:cubicBezTo>
                    <a:pt x="1332" y="2129"/>
                    <a:pt x="1598" y="2032"/>
                    <a:pt x="1814" y="1813"/>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5" name="Google Shape;2255;p69"/>
            <p:cNvSpPr/>
            <p:nvPr/>
          </p:nvSpPr>
          <p:spPr>
            <a:xfrm>
              <a:off x="1380900" y="149520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4" y="1821"/>
                  </a:cubicBezTo>
                  <a:cubicBezTo>
                    <a:pt x="2488" y="1146"/>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6" name="Google Shape;2256;p69"/>
            <p:cNvSpPr/>
            <p:nvPr/>
          </p:nvSpPr>
          <p:spPr>
            <a:xfrm>
              <a:off x="1304700" y="2561575"/>
              <a:ext cx="62200" cy="53425"/>
            </a:xfrm>
            <a:custGeom>
              <a:avLst/>
              <a:gdLst/>
              <a:ahLst/>
              <a:cxnLst/>
              <a:rect l="l" t="t" r="r" b="b"/>
              <a:pathLst>
                <a:path w="2488" h="2137" extrusionOk="0">
                  <a:moveTo>
                    <a:pt x="1065" y="0"/>
                  </a:moveTo>
                  <a:cubicBezTo>
                    <a:pt x="480" y="8"/>
                    <a:pt x="0" y="480"/>
                    <a:pt x="0" y="1073"/>
                  </a:cubicBezTo>
                  <a:cubicBezTo>
                    <a:pt x="0" y="1711"/>
                    <a:pt x="525" y="2137"/>
                    <a:pt x="1073" y="2137"/>
                  </a:cubicBezTo>
                  <a:cubicBezTo>
                    <a:pt x="1335" y="2137"/>
                    <a:pt x="1603" y="2039"/>
                    <a:pt x="1821" y="1821"/>
                  </a:cubicBezTo>
                  <a:cubicBezTo>
                    <a:pt x="2488"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7" name="Google Shape;2257;p69"/>
            <p:cNvSpPr/>
            <p:nvPr/>
          </p:nvSpPr>
          <p:spPr>
            <a:xfrm>
              <a:off x="1304700" y="2485550"/>
              <a:ext cx="62200" cy="53300"/>
            </a:xfrm>
            <a:custGeom>
              <a:avLst/>
              <a:gdLst/>
              <a:ahLst/>
              <a:cxnLst/>
              <a:rect l="l" t="t" r="r" b="b"/>
              <a:pathLst>
                <a:path w="2488" h="2132" extrusionOk="0">
                  <a:moveTo>
                    <a:pt x="1065" y="1"/>
                  </a:moveTo>
                  <a:cubicBezTo>
                    <a:pt x="480" y="1"/>
                    <a:pt x="0" y="480"/>
                    <a:pt x="0" y="1066"/>
                  </a:cubicBezTo>
                  <a:cubicBezTo>
                    <a:pt x="0" y="1708"/>
                    <a:pt x="523" y="2131"/>
                    <a:pt x="1069" y="2131"/>
                  </a:cubicBezTo>
                  <a:cubicBezTo>
                    <a:pt x="1333" y="2131"/>
                    <a:pt x="1602" y="2033"/>
                    <a:pt x="1821" y="1814"/>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8" name="Google Shape;2258;p69"/>
            <p:cNvSpPr/>
            <p:nvPr/>
          </p:nvSpPr>
          <p:spPr>
            <a:xfrm>
              <a:off x="1304700" y="2409350"/>
              <a:ext cx="62200" cy="53350"/>
            </a:xfrm>
            <a:custGeom>
              <a:avLst/>
              <a:gdLst/>
              <a:ahLst/>
              <a:cxnLst/>
              <a:rect l="l" t="t" r="r" b="b"/>
              <a:pathLst>
                <a:path w="2488" h="2134"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9" name="Google Shape;2259;p69"/>
            <p:cNvSpPr/>
            <p:nvPr/>
          </p:nvSpPr>
          <p:spPr>
            <a:xfrm>
              <a:off x="1304700" y="2333125"/>
              <a:ext cx="62200" cy="53450"/>
            </a:xfrm>
            <a:custGeom>
              <a:avLst/>
              <a:gdLst/>
              <a:ahLst/>
              <a:cxnLst/>
              <a:rect l="l" t="t" r="r" b="b"/>
              <a:pathLst>
                <a:path w="2488" h="2138" extrusionOk="0">
                  <a:moveTo>
                    <a:pt x="1065" y="1"/>
                  </a:moveTo>
                  <a:cubicBezTo>
                    <a:pt x="480" y="1"/>
                    <a:pt x="0" y="480"/>
                    <a:pt x="0" y="1066"/>
                  </a:cubicBezTo>
                  <a:cubicBezTo>
                    <a:pt x="0" y="1709"/>
                    <a:pt x="525" y="2137"/>
                    <a:pt x="1074" y="2137"/>
                  </a:cubicBezTo>
                  <a:cubicBezTo>
                    <a:pt x="1336" y="2137"/>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0" name="Google Shape;2260;p69"/>
            <p:cNvSpPr/>
            <p:nvPr/>
          </p:nvSpPr>
          <p:spPr>
            <a:xfrm>
              <a:off x="1304700" y="2256925"/>
              <a:ext cx="62350" cy="53425"/>
            </a:xfrm>
            <a:custGeom>
              <a:avLst/>
              <a:gdLst/>
              <a:ahLst/>
              <a:cxnLst/>
              <a:rect l="l" t="t" r="r" b="b"/>
              <a:pathLst>
                <a:path w="2494" h="2137" extrusionOk="0">
                  <a:moveTo>
                    <a:pt x="1075" y="0"/>
                  </a:moveTo>
                  <a:cubicBezTo>
                    <a:pt x="1072" y="0"/>
                    <a:pt x="1069" y="0"/>
                    <a:pt x="1065" y="0"/>
                  </a:cubicBezTo>
                  <a:cubicBezTo>
                    <a:pt x="472" y="0"/>
                    <a:pt x="0" y="480"/>
                    <a:pt x="0" y="1065"/>
                  </a:cubicBezTo>
                  <a:cubicBezTo>
                    <a:pt x="0" y="1709"/>
                    <a:pt x="529" y="2137"/>
                    <a:pt x="1078" y="2137"/>
                  </a:cubicBezTo>
                  <a:cubicBezTo>
                    <a:pt x="1340" y="2137"/>
                    <a:pt x="1606" y="2039"/>
                    <a:pt x="1821" y="1821"/>
                  </a:cubicBezTo>
                  <a:cubicBezTo>
                    <a:pt x="2494" y="1149"/>
                    <a:pt x="2020" y="0"/>
                    <a:pt x="107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1" name="Google Shape;2261;p69"/>
            <p:cNvSpPr/>
            <p:nvPr/>
          </p:nvSpPr>
          <p:spPr>
            <a:xfrm>
              <a:off x="1304700" y="2180700"/>
              <a:ext cx="62200" cy="53350"/>
            </a:xfrm>
            <a:custGeom>
              <a:avLst/>
              <a:gdLst/>
              <a:ahLst/>
              <a:cxnLst/>
              <a:rect l="l" t="t" r="r" b="b"/>
              <a:pathLst>
                <a:path w="2488" h="2134" extrusionOk="0">
                  <a:moveTo>
                    <a:pt x="1065" y="1"/>
                  </a:moveTo>
                  <a:cubicBezTo>
                    <a:pt x="480" y="1"/>
                    <a:pt x="0" y="480"/>
                    <a:pt x="0" y="1066"/>
                  </a:cubicBezTo>
                  <a:cubicBezTo>
                    <a:pt x="0" y="1709"/>
                    <a:pt x="526"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2" name="Google Shape;2262;p69"/>
            <p:cNvSpPr/>
            <p:nvPr/>
          </p:nvSpPr>
          <p:spPr>
            <a:xfrm>
              <a:off x="1304700" y="2104500"/>
              <a:ext cx="62200" cy="53325"/>
            </a:xfrm>
            <a:custGeom>
              <a:avLst/>
              <a:gdLst/>
              <a:ahLst/>
              <a:cxnLst/>
              <a:rect l="l" t="t" r="r" b="b"/>
              <a:pathLst>
                <a:path w="2488" h="2133"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3" name="Google Shape;2263;p69"/>
            <p:cNvSpPr/>
            <p:nvPr/>
          </p:nvSpPr>
          <p:spPr>
            <a:xfrm>
              <a:off x="1304700" y="2028275"/>
              <a:ext cx="62200" cy="53450"/>
            </a:xfrm>
            <a:custGeom>
              <a:avLst/>
              <a:gdLst/>
              <a:ahLst/>
              <a:cxnLst/>
              <a:rect l="l" t="t" r="r" b="b"/>
              <a:pathLst>
                <a:path w="2488" h="2138" extrusionOk="0">
                  <a:moveTo>
                    <a:pt x="1065" y="1"/>
                  </a:moveTo>
                  <a:cubicBezTo>
                    <a:pt x="480" y="1"/>
                    <a:pt x="0" y="480"/>
                    <a:pt x="0" y="1065"/>
                  </a:cubicBezTo>
                  <a:cubicBezTo>
                    <a:pt x="0" y="1709"/>
                    <a:pt x="525" y="2137"/>
                    <a:pt x="1074" y="2137"/>
                  </a:cubicBezTo>
                  <a:cubicBezTo>
                    <a:pt x="1336" y="2137"/>
                    <a:pt x="1603" y="2040"/>
                    <a:pt x="1821" y="1821"/>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4" name="Google Shape;2264;p69"/>
            <p:cNvSpPr/>
            <p:nvPr/>
          </p:nvSpPr>
          <p:spPr>
            <a:xfrm>
              <a:off x="1304700" y="1952050"/>
              <a:ext cx="62200" cy="53450"/>
            </a:xfrm>
            <a:custGeom>
              <a:avLst/>
              <a:gdLst/>
              <a:ahLst/>
              <a:cxnLst/>
              <a:rect l="l" t="t" r="r" b="b"/>
              <a:pathLst>
                <a:path w="2488" h="2138" extrusionOk="0">
                  <a:moveTo>
                    <a:pt x="1065" y="1"/>
                  </a:moveTo>
                  <a:cubicBezTo>
                    <a:pt x="480" y="9"/>
                    <a:pt x="0" y="481"/>
                    <a:pt x="0" y="1074"/>
                  </a:cubicBezTo>
                  <a:cubicBezTo>
                    <a:pt x="0" y="1712"/>
                    <a:pt x="525" y="2138"/>
                    <a:pt x="1073" y="2138"/>
                  </a:cubicBezTo>
                  <a:cubicBezTo>
                    <a:pt x="1335" y="2138"/>
                    <a:pt x="1603" y="2040"/>
                    <a:pt x="1821"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5" name="Google Shape;2265;p69"/>
            <p:cNvSpPr/>
            <p:nvPr/>
          </p:nvSpPr>
          <p:spPr>
            <a:xfrm>
              <a:off x="1304700" y="1876050"/>
              <a:ext cx="62200" cy="53275"/>
            </a:xfrm>
            <a:custGeom>
              <a:avLst/>
              <a:gdLst/>
              <a:ahLst/>
              <a:cxnLst/>
              <a:rect l="l" t="t" r="r" b="b"/>
              <a:pathLst>
                <a:path w="2488" h="2131" extrusionOk="0">
                  <a:moveTo>
                    <a:pt x="1065" y="1"/>
                  </a:moveTo>
                  <a:cubicBezTo>
                    <a:pt x="480" y="1"/>
                    <a:pt x="0" y="472"/>
                    <a:pt x="0" y="1066"/>
                  </a:cubicBezTo>
                  <a:cubicBezTo>
                    <a:pt x="0" y="1707"/>
                    <a:pt x="523" y="2131"/>
                    <a:pt x="1069" y="2131"/>
                  </a:cubicBezTo>
                  <a:cubicBezTo>
                    <a:pt x="1333" y="2131"/>
                    <a:pt x="1602" y="2033"/>
                    <a:pt x="1821"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6" name="Google Shape;2266;p69"/>
            <p:cNvSpPr/>
            <p:nvPr/>
          </p:nvSpPr>
          <p:spPr>
            <a:xfrm>
              <a:off x="1304700" y="1799850"/>
              <a:ext cx="62200" cy="53325"/>
            </a:xfrm>
            <a:custGeom>
              <a:avLst/>
              <a:gdLst/>
              <a:ahLst/>
              <a:cxnLst/>
              <a:rect l="l" t="t" r="r" b="b"/>
              <a:pathLst>
                <a:path w="2488" h="2133"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7" name="Google Shape;2267;p69"/>
            <p:cNvSpPr/>
            <p:nvPr/>
          </p:nvSpPr>
          <p:spPr>
            <a:xfrm>
              <a:off x="1304700" y="1723625"/>
              <a:ext cx="62200" cy="53350"/>
            </a:xfrm>
            <a:custGeom>
              <a:avLst/>
              <a:gdLst/>
              <a:ahLst/>
              <a:cxnLst/>
              <a:rect l="l" t="t" r="r" b="b"/>
              <a:pathLst>
                <a:path w="2488" h="2134" extrusionOk="0">
                  <a:moveTo>
                    <a:pt x="1065" y="1"/>
                  </a:moveTo>
                  <a:cubicBezTo>
                    <a:pt x="480" y="1"/>
                    <a:pt x="0" y="480"/>
                    <a:pt x="0" y="1065"/>
                  </a:cubicBezTo>
                  <a:cubicBezTo>
                    <a:pt x="0" y="1709"/>
                    <a:pt x="526"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8" name="Google Shape;2268;p69"/>
            <p:cNvSpPr/>
            <p:nvPr/>
          </p:nvSpPr>
          <p:spPr>
            <a:xfrm>
              <a:off x="1304700" y="1647400"/>
              <a:ext cx="62200" cy="53450"/>
            </a:xfrm>
            <a:custGeom>
              <a:avLst/>
              <a:gdLst/>
              <a:ahLst/>
              <a:cxnLst/>
              <a:rect l="l" t="t" r="r" b="b"/>
              <a:pathLst>
                <a:path w="2488" h="2138" extrusionOk="0">
                  <a:moveTo>
                    <a:pt x="1065" y="1"/>
                  </a:moveTo>
                  <a:cubicBezTo>
                    <a:pt x="480" y="9"/>
                    <a:pt x="0" y="481"/>
                    <a:pt x="0" y="1066"/>
                  </a:cubicBezTo>
                  <a:cubicBezTo>
                    <a:pt x="0" y="1710"/>
                    <a:pt x="525" y="2138"/>
                    <a:pt x="1074" y="2138"/>
                  </a:cubicBezTo>
                  <a:cubicBezTo>
                    <a:pt x="1336" y="2138"/>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9" name="Google Shape;2269;p69"/>
            <p:cNvSpPr/>
            <p:nvPr/>
          </p:nvSpPr>
          <p:spPr>
            <a:xfrm>
              <a:off x="1304700" y="1571400"/>
              <a:ext cx="62200" cy="53250"/>
            </a:xfrm>
            <a:custGeom>
              <a:avLst/>
              <a:gdLst/>
              <a:ahLst/>
              <a:cxnLst/>
              <a:rect l="l" t="t" r="r" b="b"/>
              <a:pathLst>
                <a:path w="2488" h="2130" extrusionOk="0">
                  <a:moveTo>
                    <a:pt x="1065" y="1"/>
                  </a:moveTo>
                  <a:cubicBezTo>
                    <a:pt x="480" y="1"/>
                    <a:pt x="0" y="472"/>
                    <a:pt x="0" y="1066"/>
                  </a:cubicBezTo>
                  <a:cubicBezTo>
                    <a:pt x="0" y="1703"/>
                    <a:pt x="525" y="2129"/>
                    <a:pt x="1073" y="2129"/>
                  </a:cubicBezTo>
                  <a:cubicBezTo>
                    <a:pt x="1335" y="2129"/>
                    <a:pt x="1603" y="2032"/>
                    <a:pt x="1821"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0" name="Google Shape;2270;p69"/>
            <p:cNvSpPr/>
            <p:nvPr/>
          </p:nvSpPr>
          <p:spPr>
            <a:xfrm>
              <a:off x="1304700" y="1495200"/>
              <a:ext cx="62200" cy="53325"/>
            </a:xfrm>
            <a:custGeom>
              <a:avLst/>
              <a:gdLst/>
              <a:ahLst/>
              <a:cxnLst/>
              <a:rect l="l" t="t" r="r" b="b"/>
              <a:pathLst>
                <a:path w="2488" h="2133"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1" name="Google Shape;2271;p69"/>
            <p:cNvSpPr/>
            <p:nvPr/>
          </p:nvSpPr>
          <p:spPr>
            <a:xfrm>
              <a:off x="1304700" y="1418975"/>
              <a:ext cx="62200" cy="53350"/>
            </a:xfrm>
            <a:custGeom>
              <a:avLst/>
              <a:gdLst/>
              <a:ahLst/>
              <a:cxnLst/>
              <a:rect l="l" t="t" r="r" b="b"/>
              <a:pathLst>
                <a:path w="2488" h="2134" extrusionOk="0">
                  <a:moveTo>
                    <a:pt x="1065" y="1"/>
                  </a:moveTo>
                  <a:cubicBezTo>
                    <a:pt x="480" y="1"/>
                    <a:pt x="0" y="480"/>
                    <a:pt x="0" y="1065"/>
                  </a:cubicBezTo>
                  <a:cubicBezTo>
                    <a:pt x="0" y="1709"/>
                    <a:pt x="526"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2" name="Google Shape;2272;p69"/>
            <p:cNvSpPr/>
            <p:nvPr/>
          </p:nvSpPr>
          <p:spPr>
            <a:xfrm>
              <a:off x="1304700" y="1190550"/>
              <a:ext cx="62200" cy="53325"/>
            </a:xfrm>
            <a:custGeom>
              <a:avLst/>
              <a:gdLst/>
              <a:ahLst/>
              <a:cxnLst/>
              <a:rect l="l" t="t" r="r" b="b"/>
              <a:pathLst>
                <a:path w="2488" h="2133"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3" name="Google Shape;2273;p69"/>
            <p:cNvSpPr/>
            <p:nvPr/>
          </p:nvSpPr>
          <p:spPr>
            <a:xfrm>
              <a:off x="1228475" y="2714000"/>
              <a:ext cx="62225" cy="53350"/>
            </a:xfrm>
            <a:custGeom>
              <a:avLst/>
              <a:gdLst/>
              <a:ahLst/>
              <a:cxnLst/>
              <a:rect l="l" t="t" r="r" b="b"/>
              <a:pathLst>
                <a:path w="2489" h="2134" extrusionOk="0">
                  <a:moveTo>
                    <a:pt x="1066" y="0"/>
                  </a:moveTo>
                  <a:cubicBezTo>
                    <a:pt x="480" y="0"/>
                    <a:pt x="1" y="480"/>
                    <a:pt x="1" y="1065"/>
                  </a:cubicBezTo>
                  <a:cubicBezTo>
                    <a:pt x="1" y="1709"/>
                    <a:pt x="526" y="2133"/>
                    <a:pt x="1075" y="2133"/>
                  </a:cubicBezTo>
                  <a:cubicBezTo>
                    <a:pt x="1337"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4" name="Google Shape;2274;p69"/>
            <p:cNvSpPr/>
            <p:nvPr/>
          </p:nvSpPr>
          <p:spPr>
            <a:xfrm>
              <a:off x="1228475" y="2637775"/>
              <a:ext cx="62225" cy="53450"/>
            </a:xfrm>
            <a:custGeom>
              <a:avLst/>
              <a:gdLst/>
              <a:ahLst/>
              <a:cxnLst/>
              <a:rect l="l" t="t" r="r" b="b"/>
              <a:pathLst>
                <a:path w="2489" h="2138" extrusionOk="0">
                  <a:moveTo>
                    <a:pt x="1066" y="1"/>
                  </a:moveTo>
                  <a:cubicBezTo>
                    <a:pt x="480" y="9"/>
                    <a:pt x="1" y="480"/>
                    <a:pt x="1" y="1074"/>
                  </a:cubicBezTo>
                  <a:cubicBezTo>
                    <a:pt x="1" y="1712"/>
                    <a:pt x="525" y="2137"/>
                    <a:pt x="1073" y="2137"/>
                  </a:cubicBezTo>
                  <a:cubicBezTo>
                    <a:pt x="1336" y="2137"/>
                    <a:pt x="1603"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5" name="Google Shape;2275;p69"/>
            <p:cNvSpPr/>
            <p:nvPr/>
          </p:nvSpPr>
          <p:spPr>
            <a:xfrm>
              <a:off x="1228475" y="2561575"/>
              <a:ext cx="62225" cy="53425"/>
            </a:xfrm>
            <a:custGeom>
              <a:avLst/>
              <a:gdLst/>
              <a:ahLst/>
              <a:cxnLst/>
              <a:rect l="l" t="t" r="r" b="b"/>
              <a:pathLst>
                <a:path w="2489" h="2137" extrusionOk="0">
                  <a:moveTo>
                    <a:pt x="1066" y="0"/>
                  </a:moveTo>
                  <a:cubicBezTo>
                    <a:pt x="480" y="8"/>
                    <a:pt x="1" y="480"/>
                    <a:pt x="1" y="1073"/>
                  </a:cubicBezTo>
                  <a:cubicBezTo>
                    <a:pt x="1" y="1711"/>
                    <a:pt x="525" y="2137"/>
                    <a:pt x="1073" y="2137"/>
                  </a:cubicBezTo>
                  <a:cubicBezTo>
                    <a:pt x="1336" y="2137"/>
                    <a:pt x="1603" y="2039"/>
                    <a:pt x="1822" y="1821"/>
                  </a:cubicBezTo>
                  <a:cubicBezTo>
                    <a:pt x="2488" y="1154"/>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6" name="Google Shape;2276;p69"/>
            <p:cNvSpPr/>
            <p:nvPr/>
          </p:nvSpPr>
          <p:spPr>
            <a:xfrm>
              <a:off x="1228475" y="2485550"/>
              <a:ext cx="62225" cy="53300"/>
            </a:xfrm>
            <a:custGeom>
              <a:avLst/>
              <a:gdLst/>
              <a:ahLst/>
              <a:cxnLst/>
              <a:rect l="l" t="t" r="r" b="b"/>
              <a:pathLst>
                <a:path w="2489" h="2132" extrusionOk="0">
                  <a:moveTo>
                    <a:pt x="1066" y="1"/>
                  </a:moveTo>
                  <a:cubicBezTo>
                    <a:pt x="480" y="1"/>
                    <a:pt x="1" y="480"/>
                    <a:pt x="1" y="1066"/>
                  </a:cubicBezTo>
                  <a:cubicBezTo>
                    <a:pt x="1" y="1708"/>
                    <a:pt x="523" y="2131"/>
                    <a:pt x="1070" y="2131"/>
                  </a:cubicBezTo>
                  <a:cubicBezTo>
                    <a:pt x="1333" y="2131"/>
                    <a:pt x="1602" y="2033"/>
                    <a:pt x="1822" y="1814"/>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7" name="Google Shape;2277;p69"/>
            <p:cNvSpPr/>
            <p:nvPr/>
          </p:nvSpPr>
          <p:spPr>
            <a:xfrm>
              <a:off x="1228475" y="2409350"/>
              <a:ext cx="62225" cy="53350"/>
            </a:xfrm>
            <a:custGeom>
              <a:avLst/>
              <a:gdLst/>
              <a:ahLst/>
              <a:cxnLst/>
              <a:rect l="l" t="t" r="r" b="b"/>
              <a:pathLst>
                <a:path w="2489" h="2134" extrusionOk="0">
                  <a:moveTo>
                    <a:pt x="1066" y="0"/>
                  </a:moveTo>
                  <a:cubicBezTo>
                    <a:pt x="480" y="0"/>
                    <a:pt x="1" y="480"/>
                    <a:pt x="1" y="1065"/>
                  </a:cubicBezTo>
                  <a:cubicBezTo>
                    <a:pt x="1" y="1709"/>
                    <a:pt x="526" y="2133"/>
                    <a:pt x="1075" y="2133"/>
                  </a:cubicBezTo>
                  <a:cubicBezTo>
                    <a:pt x="1337"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8" name="Google Shape;2278;p69"/>
            <p:cNvSpPr/>
            <p:nvPr/>
          </p:nvSpPr>
          <p:spPr>
            <a:xfrm>
              <a:off x="1228475" y="2333125"/>
              <a:ext cx="62225" cy="53450"/>
            </a:xfrm>
            <a:custGeom>
              <a:avLst/>
              <a:gdLst/>
              <a:ahLst/>
              <a:cxnLst/>
              <a:rect l="l" t="t" r="r" b="b"/>
              <a:pathLst>
                <a:path w="2489" h="2138" extrusionOk="0">
                  <a:moveTo>
                    <a:pt x="1066" y="1"/>
                  </a:moveTo>
                  <a:cubicBezTo>
                    <a:pt x="480" y="1"/>
                    <a:pt x="1" y="480"/>
                    <a:pt x="1" y="1066"/>
                  </a:cubicBezTo>
                  <a:cubicBezTo>
                    <a:pt x="1" y="1709"/>
                    <a:pt x="526" y="2137"/>
                    <a:pt x="1075" y="2137"/>
                  </a:cubicBezTo>
                  <a:cubicBezTo>
                    <a:pt x="1336" y="2137"/>
                    <a:pt x="1604"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9" name="Google Shape;2279;p69"/>
            <p:cNvSpPr/>
            <p:nvPr/>
          </p:nvSpPr>
          <p:spPr>
            <a:xfrm>
              <a:off x="1228475" y="2256925"/>
              <a:ext cx="62375" cy="53425"/>
            </a:xfrm>
            <a:custGeom>
              <a:avLst/>
              <a:gdLst/>
              <a:ahLst/>
              <a:cxnLst/>
              <a:rect l="l" t="t" r="r" b="b"/>
              <a:pathLst>
                <a:path w="2495" h="2137" extrusionOk="0">
                  <a:moveTo>
                    <a:pt x="1076" y="0"/>
                  </a:moveTo>
                  <a:cubicBezTo>
                    <a:pt x="1072" y="0"/>
                    <a:pt x="1069" y="0"/>
                    <a:pt x="1066" y="0"/>
                  </a:cubicBezTo>
                  <a:cubicBezTo>
                    <a:pt x="480" y="0"/>
                    <a:pt x="1" y="480"/>
                    <a:pt x="1" y="1065"/>
                  </a:cubicBezTo>
                  <a:cubicBezTo>
                    <a:pt x="1" y="1709"/>
                    <a:pt x="530" y="2137"/>
                    <a:pt x="1081" y="2137"/>
                  </a:cubicBezTo>
                  <a:cubicBezTo>
                    <a:pt x="1344" y="2137"/>
                    <a:pt x="1612" y="2039"/>
                    <a:pt x="1830" y="1821"/>
                  </a:cubicBezTo>
                  <a:cubicBezTo>
                    <a:pt x="2494" y="1149"/>
                    <a:pt x="2020" y="0"/>
                    <a:pt x="107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0" name="Google Shape;2280;p69"/>
            <p:cNvSpPr/>
            <p:nvPr/>
          </p:nvSpPr>
          <p:spPr>
            <a:xfrm>
              <a:off x="1228475" y="2180700"/>
              <a:ext cx="62225" cy="53350"/>
            </a:xfrm>
            <a:custGeom>
              <a:avLst/>
              <a:gdLst/>
              <a:ahLst/>
              <a:cxnLst/>
              <a:rect l="l" t="t" r="r" b="b"/>
              <a:pathLst>
                <a:path w="2489" h="2134" extrusionOk="0">
                  <a:moveTo>
                    <a:pt x="1066" y="1"/>
                  </a:moveTo>
                  <a:cubicBezTo>
                    <a:pt x="480" y="1"/>
                    <a:pt x="1" y="480"/>
                    <a:pt x="1" y="1066"/>
                  </a:cubicBezTo>
                  <a:cubicBezTo>
                    <a:pt x="1" y="1709"/>
                    <a:pt x="526" y="2133"/>
                    <a:pt x="1075" y="2133"/>
                  </a:cubicBezTo>
                  <a:cubicBezTo>
                    <a:pt x="1337"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1" name="Google Shape;2281;p69"/>
            <p:cNvSpPr/>
            <p:nvPr/>
          </p:nvSpPr>
          <p:spPr>
            <a:xfrm>
              <a:off x="1228475" y="2104500"/>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7"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2" name="Google Shape;2282;p69"/>
            <p:cNvSpPr/>
            <p:nvPr/>
          </p:nvSpPr>
          <p:spPr>
            <a:xfrm>
              <a:off x="1228475" y="2028275"/>
              <a:ext cx="62225" cy="53450"/>
            </a:xfrm>
            <a:custGeom>
              <a:avLst/>
              <a:gdLst/>
              <a:ahLst/>
              <a:cxnLst/>
              <a:rect l="l" t="t" r="r" b="b"/>
              <a:pathLst>
                <a:path w="2489" h="2138" extrusionOk="0">
                  <a:moveTo>
                    <a:pt x="1066" y="1"/>
                  </a:moveTo>
                  <a:cubicBezTo>
                    <a:pt x="480" y="1"/>
                    <a:pt x="1" y="480"/>
                    <a:pt x="1" y="1065"/>
                  </a:cubicBezTo>
                  <a:cubicBezTo>
                    <a:pt x="1" y="1709"/>
                    <a:pt x="526" y="2137"/>
                    <a:pt x="1075" y="2137"/>
                  </a:cubicBezTo>
                  <a:cubicBezTo>
                    <a:pt x="1336" y="2137"/>
                    <a:pt x="1604" y="2040"/>
                    <a:pt x="1822" y="1821"/>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3" name="Google Shape;2283;p69"/>
            <p:cNvSpPr/>
            <p:nvPr/>
          </p:nvSpPr>
          <p:spPr>
            <a:xfrm>
              <a:off x="1228475" y="1952050"/>
              <a:ext cx="62225" cy="53450"/>
            </a:xfrm>
            <a:custGeom>
              <a:avLst/>
              <a:gdLst/>
              <a:ahLst/>
              <a:cxnLst/>
              <a:rect l="l" t="t" r="r" b="b"/>
              <a:pathLst>
                <a:path w="2489" h="2138" extrusionOk="0">
                  <a:moveTo>
                    <a:pt x="1066" y="1"/>
                  </a:moveTo>
                  <a:cubicBezTo>
                    <a:pt x="480" y="9"/>
                    <a:pt x="1" y="481"/>
                    <a:pt x="1" y="1074"/>
                  </a:cubicBezTo>
                  <a:cubicBezTo>
                    <a:pt x="1" y="1712"/>
                    <a:pt x="525" y="2138"/>
                    <a:pt x="1073" y="2138"/>
                  </a:cubicBezTo>
                  <a:cubicBezTo>
                    <a:pt x="1336" y="2138"/>
                    <a:pt x="1603" y="2040"/>
                    <a:pt x="1822" y="1822"/>
                  </a:cubicBezTo>
                  <a:cubicBezTo>
                    <a:pt x="2488"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4" name="Google Shape;2284;p69"/>
            <p:cNvSpPr/>
            <p:nvPr/>
          </p:nvSpPr>
          <p:spPr>
            <a:xfrm>
              <a:off x="1228475" y="1876050"/>
              <a:ext cx="62225" cy="53275"/>
            </a:xfrm>
            <a:custGeom>
              <a:avLst/>
              <a:gdLst/>
              <a:ahLst/>
              <a:cxnLst/>
              <a:rect l="l" t="t" r="r" b="b"/>
              <a:pathLst>
                <a:path w="2489" h="2131" extrusionOk="0">
                  <a:moveTo>
                    <a:pt x="1066" y="1"/>
                  </a:moveTo>
                  <a:cubicBezTo>
                    <a:pt x="480" y="1"/>
                    <a:pt x="1" y="472"/>
                    <a:pt x="1" y="1066"/>
                  </a:cubicBezTo>
                  <a:cubicBezTo>
                    <a:pt x="1" y="1707"/>
                    <a:pt x="523" y="2131"/>
                    <a:pt x="1070" y="2131"/>
                  </a:cubicBezTo>
                  <a:cubicBezTo>
                    <a:pt x="1333" y="2131"/>
                    <a:pt x="1602" y="2033"/>
                    <a:pt x="1822" y="1813"/>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5" name="Google Shape;2285;p69"/>
            <p:cNvSpPr/>
            <p:nvPr/>
          </p:nvSpPr>
          <p:spPr>
            <a:xfrm>
              <a:off x="1228475" y="1799850"/>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7"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6" name="Google Shape;2286;p69"/>
            <p:cNvSpPr/>
            <p:nvPr/>
          </p:nvSpPr>
          <p:spPr>
            <a:xfrm>
              <a:off x="1228475" y="1723625"/>
              <a:ext cx="62225" cy="53350"/>
            </a:xfrm>
            <a:custGeom>
              <a:avLst/>
              <a:gdLst/>
              <a:ahLst/>
              <a:cxnLst/>
              <a:rect l="l" t="t" r="r" b="b"/>
              <a:pathLst>
                <a:path w="2489" h="2134" extrusionOk="0">
                  <a:moveTo>
                    <a:pt x="1066" y="1"/>
                  </a:moveTo>
                  <a:cubicBezTo>
                    <a:pt x="480" y="1"/>
                    <a:pt x="1" y="480"/>
                    <a:pt x="1" y="1065"/>
                  </a:cubicBezTo>
                  <a:cubicBezTo>
                    <a:pt x="1" y="1709"/>
                    <a:pt x="526" y="2133"/>
                    <a:pt x="1075" y="2133"/>
                  </a:cubicBezTo>
                  <a:cubicBezTo>
                    <a:pt x="1337"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7" name="Google Shape;2287;p69"/>
            <p:cNvSpPr/>
            <p:nvPr/>
          </p:nvSpPr>
          <p:spPr>
            <a:xfrm>
              <a:off x="1228475" y="1647400"/>
              <a:ext cx="62225" cy="53450"/>
            </a:xfrm>
            <a:custGeom>
              <a:avLst/>
              <a:gdLst/>
              <a:ahLst/>
              <a:cxnLst/>
              <a:rect l="l" t="t" r="r" b="b"/>
              <a:pathLst>
                <a:path w="2489" h="2138" extrusionOk="0">
                  <a:moveTo>
                    <a:pt x="1066" y="1"/>
                  </a:moveTo>
                  <a:cubicBezTo>
                    <a:pt x="480" y="9"/>
                    <a:pt x="1" y="481"/>
                    <a:pt x="1" y="1066"/>
                  </a:cubicBezTo>
                  <a:cubicBezTo>
                    <a:pt x="1" y="1710"/>
                    <a:pt x="526" y="2138"/>
                    <a:pt x="1075" y="2138"/>
                  </a:cubicBezTo>
                  <a:cubicBezTo>
                    <a:pt x="1336" y="2138"/>
                    <a:pt x="1604"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8" name="Google Shape;2288;p69"/>
            <p:cNvSpPr/>
            <p:nvPr/>
          </p:nvSpPr>
          <p:spPr>
            <a:xfrm>
              <a:off x="1228475" y="1571400"/>
              <a:ext cx="62225" cy="53250"/>
            </a:xfrm>
            <a:custGeom>
              <a:avLst/>
              <a:gdLst/>
              <a:ahLst/>
              <a:cxnLst/>
              <a:rect l="l" t="t" r="r" b="b"/>
              <a:pathLst>
                <a:path w="2489" h="2130" extrusionOk="0">
                  <a:moveTo>
                    <a:pt x="1066" y="1"/>
                  </a:moveTo>
                  <a:cubicBezTo>
                    <a:pt x="480" y="1"/>
                    <a:pt x="1" y="472"/>
                    <a:pt x="1" y="1066"/>
                  </a:cubicBezTo>
                  <a:cubicBezTo>
                    <a:pt x="1" y="1703"/>
                    <a:pt x="525" y="2129"/>
                    <a:pt x="1073" y="2129"/>
                  </a:cubicBezTo>
                  <a:cubicBezTo>
                    <a:pt x="1336" y="2129"/>
                    <a:pt x="1603" y="2032"/>
                    <a:pt x="1822" y="1813"/>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9" name="Google Shape;2289;p69"/>
            <p:cNvSpPr/>
            <p:nvPr/>
          </p:nvSpPr>
          <p:spPr>
            <a:xfrm>
              <a:off x="1228475" y="1495200"/>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7"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0" name="Google Shape;2290;p69"/>
            <p:cNvSpPr/>
            <p:nvPr/>
          </p:nvSpPr>
          <p:spPr>
            <a:xfrm>
              <a:off x="1228475" y="1266550"/>
              <a:ext cx="62225" cy="53450"/>
            </a:xfrm>
            <a:custGeom>
              <a:avLst/>
              <a:gdLst/>
              <a:ahLst/>
              <a:cxnLst/>
              <a:rect l="l" t="t" r="r" b="b"/>
              <a:pathLst>
                <a:path w="2489" h="2138" extrusionOk="0">
                  <a:moveTo>
                    <a:pt x="1066" y="0"/>
                  </a:moveTo>
                  <a:cubicBezTo>
                    <a:pt x="480" y="9"/>
                    <a:pt x="1" y="480"/>
                    <a:pt x="1" y="1074"/>
                  </a:cubicBezTo>
                  <a:cubicBezTo>
                    <a:pt x="1" y="1711"/>
                    <a:pt x="525" y="2137"/>
                    <a:pt x="1073" y="2137"/>
                  </a:cubicBezTo>
                  <a:cubicBezTo>
                    <a:pt x="1336" y="2137"/>
                    <a:pt x="1603" y="2040"/>
                    <a:pt x="1822" y="1821"/>
                  </a:cubicBezTo>
                  <a:cubicBezTo>
                    <a:pt x="2488" y="1155"/>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1" name="Google Shape;2291;p69"/>
            <p:cNvSpPr/>
            <p:nvPr/>
          </p:nvSpPr>
          <p:spPr>
            <a:xfrm>
              <a:off x="1152275" y="2561575"/>
              <a:ext cx="62400" cy="53425"/>
            </a:xfrm>
            <a:custGeom>
              <a:avLst/>
              <a:gdLst/>
              <a:ahLst/>
              <a:cxnLst/>
              <a:rect l="l" t="t" r="r" b="b"/>
              <a:pathLst>
                <a:path w="2496" h="2137" extrusionOk="0">
                  <a:moveTo>
                    <a:pt x="1065" y="0"/>
                  </a:moveTo>
                  <a:cubicBezTo>
                    <a:pt x="480" y="8"/>
                    <a:pt x="8" y="480"/>
                    <a:pt x="0" y="1073"/>
                  </a:cubicBezTo>
                  <a:cubicBezTo>
                    <a:pt x="0" y="1711"/>
                    <a:pt x="525" y="2137"/>
                    <a:pt x="1073" y="2137"/>
                  </a:cubicBezTo>
                  <a:cubicBezTo>
                    <a:pt x="1335" y="2137"/>
                    <a:pt x="1603" y="2039"/>
                    <a:pt x="1821" y="1821"/>
                  </a:cubicBezTo>
                  <a:cubicBezTo>
                    <a:pt x="2496"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2" name="Google Shape;2292;p69"/>
            <p:cNvSpPr/>
            <p:nvPr/>
          </p:nvSpPr>
          <p:spPr>
            <a:xfrm>
              <a:off x="1152275" y="2485550"/>
              <a:ext cx="62400" cy="53300"/>
            </a:xfrm>
            <a:custGeom>
              <a:avLst/>
              <a:gdLst/>
              <a:ahLst/>
              <a:cxnLst/>
              <a:rect l="l" t="t" r="r" b="b"/>
              <a:pathLst>
                <a:path w="2496" h="2132" extrusionOk="0">
                  <a:moveTo>
                    <a:pt x="1065" y="1"/>
                  </a:moveTo>
                  <a:cubicBezTo>
                    <a:pt x="480" y="1"/>
                    <a:pt x="0" y="480"/>
                    <a:pt x="0" y="1066"/>
                  </a:cubicBezTo>
                  <a:cubicBezTo>
                    <a:pt x="0" y="1708"/>
                    <a:pt x="526" y="2131"/>
                    <a:pt x="1073" y="2131"/>
                  </a:cubicBezTo>
                  <a:cubicBezTo>
                    <a:pt x="1336" y="2131"/>
                    <a:pt x="1605" y="2033"/>
                    <a:pt x="1821" y="1814"/>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3" name="Google Shape;2293;p69"/>
            <p:cNvSpPr/>
            <p:nvPr/>
          </p:nvSpPr>
          <p:spPr>
            <a:xfrm>
              <a:off x="1152275" y="2409350"/>
              <a:ext cx="62400" cy="53350"/>
            </a:xfrm>
            <a:custGeom>
              <a:avLst/>
              <a:gdLst/>
              <a:ahLst/>
              <a:cxnLst/>
              <a:rect l="l" t="t" r="r" b="b"/>
              <a:pathLst>
                <a:path w="2496" h="2134" extrusionOk="0">
                  <a:moveTo>
                    <a:pt x="1065" y="0"/>
                  </a:moveTo>
                  <a:cubicBezTo>
                    <a:pt x="480" y="0"/>
                    <a:pt x="8" y="480"/>
                    <a:pt x="0" y="1065"/>
                  </a:cubicBezTo>
                  <a:cubicBezTo>
                    <a:pt x="0" y="1709"/>
                    <a:pt x="526"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4" name="Google Shape;2294;p69"/>
            <p:cNvSpPr/>
            <p:nvPr/>
          </p:nvSpPr>
          <p:spPr>
            <a:xfrm>
              <a:off x="1152275" y="2333125"/>
              <a:ext cx="62400" cy="53450"/>
            </a:xfrm>
            <a:custGeom>
              <a:avLst/>
              <a:gdLst/>
              <a:ahLst/>
              <a:cxnLst/>
              <a:rect l="l" t="t" r="r" b="b"/>
              <a:pathLst>
                <a:path w="2496" h="2138" extrusionOk="0">
                  <a:moveTo>
                    <a:pt x="1065" y="1"/>
                  </a:moveTo>
                  <a:cubicBezTo>
                    <a:pt x="480" y="1"/>
                    <a:pt x="0" y="480"/>
                    <a:pt x="0" y="1066"/>
                  </a:cubicBezTo>
                  <a:cubicBezTo>
                    <a:pt x="0" y="1709"/>
                    <a:pt x="525" y="2137"/>
                    <a:pt x="1074" y="2137"/>
                  </a:cubicBezTo>
                  <a:cubicBezTo>
                    <a:pt x="1336" y="2137"/>
                    <a:pt x="1603" y="2040"/>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5" name="Google Shape;2295;p69"/>
            <p:cNvSpPr/>
            <p:nvPr/>
          </p:nvSpPr>
          <p:spPr>
            <a:xfrm>
              <a:off x="1152275" y="2256925"/>
              <a:ext cx="62550" cy="53425"/>
            </a:xfrm>
            <a:custGeom>
              <a:avLst/>
              <a:gdLst/>
              <a:ahLst/>
              <a:cxnLst/>
              <a:rect l="l" t="t" r="r" b="b"/>
              <a:pathLst>
                <a:path w="2502" h="2137" extrusionOk="0">
                  <a:moveTo>
                    <a:pt x="1075" y="0"/>
                  </a:moveTo>
                  <a:cubicBezTo>
                    <a:pt x="1072" y="0"/>
                    <a:pt x="1069" y="0"/>
                    <a:pt x="1065" y="0"/>
                  </a:cubicBezTo>
                  <a:cubicBezTo>
                    <a:pt x="480" y="0"/>
                    <a:pt x="0" y="480"/>
                    <a:pt x="0" y="1065"/>
                  </a:cubicBezTo>
                  <a:cubicBezTo>
                    <a:pt x="0" y="1709"/>
                    <a:pt x="529" y="2137"/>
                    <a:pt x="1080" y="2137"/>
                  </a:cubicBezTo>
                  <a:cubicBezTo>
                    <a:pt x="1343" y="2137"/>
                    <a:pt x="1611" y="2039"/>
                    <a:pt x="1829" y="1821"/>
                  </a:cubicBezTo>
                  <a:cubicBezTo>
                    <a:pt x="2502" y="1149"/>
                    <a:pt x="2028" y="0"/>
                    <a:pt x="107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6" name="Google Shape;2296;p69"/>
            <p:cNvSpPr/>
            <p:nvPr/>
          </p:nvSpPr>
          <p:spPr>
            <a:xfrm>
              <a:off x="1152275" y="2180700"/>
              <a:ext cx="62400" cy="53350"/>
            </a:xfrm>
            <a:custGeom>
              <a:avLst/>
              <a:gdLst/>
              <a:ahLst/>
              <a:cxnLst/>
              <a:rect l="l" t="t" r="r" b="b"/>
              <a:pathLst>
                <a:path w="2496" h="2134" extrusionOk="0">
                  <a:moveTo>
                    <a:pt x="1065" y="1"/>
                  </a:moveTo>
                  <a:cubicBezTo>
                    <a:pt x="480" y="1"/>
                    <a:pt x="0" y="480"/>
                    <a:pt x="0" y="1066"/>
                  </a:cubicBezTo>
                  <a:cubicBezTo>
                    <a:pt x="0" y="1709"/>
                    <a:pt x="526" y="2133"/>
                    <a:pt x="1074" y="2133"/>
                  </a:cubicBezTo>
                  <a:cubicBezTo>
                    <a:pt x="1336" y="2133"/>
                    <a:pt x="1603"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7" name="Google Shape;2297;p69"/>
            <p:cNvSpPr/>
            <p:nvPr/>
          </p:nvSpPr>
          <p:spPr>
            <a:xfrm>
              <a:off x="1152275" y="2104500"/>
              <a:ext cx="62400" cy="53325"/>
            </a:xfrm>
            <a:custGeom>
              <a:avLst/>
              <a:gdLst/>
              <a:ahLst/>
              <a:cxnLst/>
              <a:rect l="l" t="t" r="r" b="b"/>
              <a:pathLst>
                <a:path w="2496" h="2133" extrusionOk="0">
                  <a:moveTo>
                    <a:pt x="1065" y="0"/>
                  </a:moveTo>
                  <a:cubicBezTo>
                    <a:pt x="480" y="0"/>
                    <a:pt x="0" y="480"/>
                    <a:pt x="0" y="1065"/>
                  </a:cubicBezTo>
                  <a:cubicBezTo>
                    <a:pt x="0" y="1709"/>
                    <a:pt x="526"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8" name="Google Shape;2298;p69"/>
            <p:cNvSpPr/>
            <p:nvPr/>
          </p:nvSpPr>
          <p:spPr>
            <a:xfrm>
              <a:off x="1152275" y="2028275"/>
              <a:ext cx="62400" cy="53450"/>
            </a:xfrm>
            <a:custGeom>
              <a:avLst/>
              <a:gdLst/>
              <a:ahLst/>
              <a:cxnLst/>
              <a:rect l="l" t="t" r="r" b="b"/>
              <a:pathLst>
                <a:path w="2496" h="2138" extrusionOk="0">
                  <a:moveTo>
                    <a:pt x="1065" y="1"/>
                  </a:moveTo>
                  <a:cubicBezTo>
                    <a:pt x="480" y="1"/>
                    <a:pt x="0" y="480"/>
                    <a:pt x="0" y="1065"/>
                  </a:cubicBezTo>
                  <a:cubicBezTo>
                    <a:pt x="0" y="1709"/>
                    <a:pt x="525" y="2137"/>
                    <a:pt x="1074" y="2137"/>
                  </a:cubicBezTo>
                  <a:cubicBezTo>
                    <a:pt x="1336" y="2137"/>
                    <a:pt x="1603" y="2040"/>
                    <a:pt x="1821" y="1821"/>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9" name="Google Shape;2299;p69"/>
            <p:cNvSpPr/>
            <p:nvPr/>
          </p:nvSpPr>
          <p:spPr>
            <a:xfrm>
              <a:off x="1152275" y="1952050"/>
              <a:ext cx="62400" cy="53450"/>
            </a:xfrm>
            <a:custGeom>
              <a:avLst/>
              <a:gdLst/>
              <a:ahLst/>
              <a:cxnLst/>
              <a:rect l="l" t="t" r="r" b="b"/>
              <a:pathLst>
                <a:path w="2496" h="2138" extrusionOk="0">
                  <a:moveTo>
                    <a:pt x="1065" y="1"/>
                  </a:moveTo>
                  <a:cubicBezTo>
                    <a:pt x="480" y="9"/>
                    <a:pt x="0" y="481"/>
                    <a:pt x="0" y="1074"/>
                  </a:cubicBezTo>
                  <a:cubicBezTo>
                    <a:pt x="0" y="1712"/>
                    <a:pt x="525" y="2138"/>
                    <a:pt x="1073" y="2138"/>
                  </a:cubicBezTo>
                  <a:cubicBezTo>
                    <a:pt x="1335" y="2138"/>
                    <a:pt x="1603" y="2040"/>
                    <a:pt x="1821" y="1822"/>
                  </a:cubicBezTo>
                  <a:cubicBezTo>
                    <a:pt x="2496"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0" name="Google Shape;2300;p69"/>
            <p:cNvSpPr/>
            <p:nvPr/>
          </p:nvSpPr>
          <p:spPr>
            <a:xfrm>
              <a:off x="1152275" y="1876050"/>
              <a:ext cx="62400" cy="53275"/>
            </a:xfrm>
            <a:custGeom>
              <a:avLst/>
              <a:gdLst/>
              <a:ahLst/>
              <a:cxnLst/>
              <a:rect l="l" t="t" r="r" b="b"/>
              <a:pathLst>
                <a:path w="2496" h="2131" extrusionOk="0">
                  <a:moveTo>
                    <a:pt x="1065" y="1"/>
                  </a:moveTo>
                  <a:cubicBezTo>
                    <a:pt x="480" y="1"/>
                    <a:pt x="0" y="472"/>
                    <a:pt x="0" y="1066"/>
                  </a:cubicBezTo>
                  <a:cubicBezTo>
                    <a:pt x="0" y="1707"/>
                    <a:pt x="522" y="2131"/>
                    <a:pt x="1069" y="2131"/>
                  </a:cubicBezTo>
                  <a:cubicBezTo>
                    <a:pt x="1333" y="2131"/>
                    <a:pt x="1602" y="2033"/>
                    <a:pt x="1821" y="1813"/>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1" name="Google Shape;2301;p69"/>
            <p:cNvSpPr/>
            <p:nvPr/>
          </p:nvSpPr>
          <p:spPr>
            <a:xfrm>
              <a:off x="1152275" y="1799850"/>
              <a:ext cx="62400" cy="53325"/>
            </a:xfrm>
            <a:custGeom>
              <a:avLst/>
              <a:gdLst/>
              <a:ahLst/>
              <a:cxnLst/>
              <a:rect l="l" t="t" r="r" b="b"/>
              <a:pathLst>
                <a:path w="2496" h="2133" extrusionOk="0">
                  <a:moveTo>
                    <a:pt x="1065" y="0"/>
                  </a:moveTo>
                  <a:cubicBezTo>
                    <a:pt x="480" y="0"/>
                    <a:pt x="0" y="480"/>
                    <a:pt x="0" y="1065"/>
                  </a:cubicBezTo>
                  <a:cubicBezTo>
                    <a:pt x="0" y="1709"/>
                    <a:pt x="526"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2" name="Google Shape;2302;p69"/>
            <p:cNvSpPr/>
            <p:nvPr/>
          </p:nvSpPr>
          <p:spPr>
            <a:xfrm>
              <a:off x="1152275" y="1723625"/>
              <a:ext cx="62400" cy="53350"/>
            </a:xfrm>
            <a:custGeom>
              <a:avLst/>
              <a:gdLst/>
              <a:ahLst/>
              <a:cxnLst/>
              <a:rect l="l" t="t" r="r" b="b"/>
              <a:pathLst>
                <a:path w="2496" h="2134" extrusionOk="0">
                  <a:moveTo>
                    <a:pt x="1065" y="1"/>
                  </a:moveTo>
                  <a:cubicBezTo>
                    <a:pt x="480" y="1"/>
                    <a:pt x="0" y="480"/>
                    <a:pt x="0" y="1065"/>
                  </a:cubicBezTo>
                  <a:cubicBezTo>
                    <a:pt x="0" y="1709"/>
                    <a:pt x="526" y="2133"/>
                    <a:pt x="1074" y="2133"/>
                  </a:cubicBezTo>
                  <a:cubicBezTo>
                    <a:pt x="1336" y="2133"/>
                    <a:pt x="1603"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3" name="Google Shape;2303;p69"/>
            <p:cNvSpPr/>
            <p:nvPr/>
          </p:nvSpPr>
          <p:spPr>
            <a:xfrm>
              <a:off x="1152275" y="1647400"/>
              <a:ext cx="62400" cy="53450"/>
            </a:xfrm>
            <a:custGeom>
              <a:avLst/>
              <a:gdLst/>
              <a:ahLst/>
              <a:cxnLst/>
              <a:rect l="l" t="t" r="r" b="b"/>
              <a:pathLst>
                <a:path w="2496" h="2138" extrusionOk="0">
                  <a:moveTo>
                    <a:pt x="1065" y="1"/>
                  </a:moveTo>
                  <a:cubicBezTo>
                    <a:pt x="480" y="1"/>
                    <a:pt x="0" y="481"/>
                    <a:pt x="0" y="1066"/>
                  </a:cubicBezTo>
                  <a:cubicBezTo>
                    <a:pt x="0" y="1710"/>
                    <a:pt x="525" y="2138"/>
                    <a:pt x="1074" y="2138"/>
                  </a:cubicBezTo>
                  <a:cubicBezTo>
                    <a:pt x="1336" y="2138"/>
                    <a:pt x="1603" y="2040"/>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4" name="Google Shape;2304;p69"/>
            <p:cNvSpPr/>
            <p:nvPr/>
          </p:nvSpPr>
          <p:spPr>
            <a:xfrm>
              <a:off x="1152275" y="1571400"/>
              <a:ext cx="62400" cy="53250"/>
            </a:xfrm>
            <a:custGeom>
              <a:avLst/>
              <a:gdLst/>
              <a:ahLst/>
              <a:cxnLst/>
              <a:rect l="l" t="t" r="r" b="b"/>
              <a:pathLst>
                <a:path w="2496" h="2130" extrusionOk="0">
                  <a:moveTo>
                    <a:pt x="1065" y="1"/>
                  </a:moveTo>
                  <a:cubicBezTo>
                    <a:pt x="480" y="1"/>
                    <a:pt x="0" y="472"/>
                    <a:pt x="0" y="1066"/>
                  </a:cubicBezTo>
                  <a:cubicBezTo>
                    <a:pt x="0" y="1703"/>
                    <a:pt x="525" y="2129"/>
                    <a:pt x="1073" y="2129"/>
                  </a:cubicBezTo>
                  <a:cubicBezTo>
                    <a:pt x="1335" y="2129"/>
                    <a:pt x="1603" y="2032"/>
                    <a:pt x="1821" y="1813"/>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5" name="Google Shape;2305;p69"/>
            <p:cNvSpPr/>
            <p:nvPr/>
          </p:nvSpPr>
          <p:spPr>
            <a:xfrm>
              <a:off x="1152275" y="1342750"/>
              <a:ext cx="62400" cy="53450"/>
            </a:xfrm>
            <a:custGeom>
              <a:avLst/>
              <a:gdLst/>
              <a:ahLst/>
              <a:cxnLst/>
              <a:rect l="l" t="t" r="r" b="b"/>
              <a:pathLst>
                <a:path w="2496" h="2138" extrusionOk="0">
                  <a:moveTo>
                    <a:pt x="1065" y="1"/>
                  </a:moveTo>
                  <a:cubicBezTo>
                    <a:pt x="480" y="1"/>
                    <a:pt x="0" y="481"/>
                    <a:pt x="0" y="1066"/>
                  </a:cubicBezTo>
                  <a:cubicBezTo>
                    <a:pt x="0" y="1710"/>
                    <a:pt x="525" y="2138"/>
                    <a:pt x="1074" y="2138"/>
                  </a:cubicBezTo>
                  <a:cubicBezTo>
                    <a:pt x="1336" y="2138"/>
                    <a:pt x="1603" y="2040"/>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6" name="Google Shape;2306;p69"/>
            <p:cNvSpPr/>
            <p:nvPr/>
          </p:nvSpPr>
          <p:spPr>
            <a:xfrm>
              <a:off x="1076050" y="2409350"/>
              <a:ext cx="62425" cy="53350"/>
            </a:xfrm>
            <a:custGeom>
              <a:avLst/>
              <a:gdLst/>
              <a:ahLst/>
              <a:cxnLst/>
              <a:rect l="l" t="t" r="r" b="b"/>
              <a:pathLst>
                <a:path w="2497" h="2134" extrusionOk="0">
                  <a:moveTo>
                    <a:pt x="1074" y="0"/>
                  </a:moveTo>
                  <a:cubicBezTo>
                    <a:pt x="480" y="0"/>
                    <a:pt x="9" y="480"/>
                    <a:pt x="1" y="1065"/>
                  </a:cubicBezTo>
                  <a:cubicBezTo>
                    <a:pt x="1" y="1709"/>
                    <a:pt x="530" y="2133"/>
                    <a:pt x="1078" y="2133"/>
                  </a:cubicBezTo>
                  <a:cubicBezTo>
                    <a:pt x="1340" y="2133"/>
                    <a:pt x="1606" y="2036"/>
                    <a:pt x="1822" y="1821"/>
                  </a:cubicBezTo>
                  <a:cubicBezTo>
                    <a:pt x="2496"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7" name="Google Shape;2307;p69"/>
            <p:cNvSpPr/>
            <p:nvPr/>
          </p:nvSpPr>
          <p:spPr>
            <a:xfrm>
              <a:off x="1076050" y="2333125"/>
              <a:ext cx="62425" cy="53450"/>
            </a:xfrm>
            <a:custGeom>
              <a:avLst/>
              <a:gdLst/>
              <a:ahLst/>
              <a:cxnLst/>
              <a:rect l="l" t="t" r="r" b="b"/>
              <a:pathLst>
                <a:path w="2497" h="2138" extrusionOk="0">
                  <a:moveTo>
                    <a:pt x="1074" y="1"/>
                  </a:moveTo>
                  <a:cubicBezTo>
                    <a:pt x="480" y="1"/>
                    <a:pt x="9" y="480"/>
                    <a:pt x="1" y="1066"/>
                  </a:cubicBezTo>
                  <a:cubicBezTo>
                    <a:pt x="1" y="1709"/>
                    <a:pt x="530" y="2137"/>
                    <a:pt x="1078" y="2137"/>
                  </a:cubicBezTo>
                  <a:cubicBezTo>
                    <a:pt x="1340" y="2137"/>
                    <a:pt x="1606" y="2040"/>
                    <a:pt x="1822"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8" name="Google Shape;2308;p69"/>
            <p:cNvSpPr/>
            <p:nvPr/>
          </p:nvSpPr>
          <p:spPr>
            <a:xfrm>
              <a:off x="1076050" y="2256925"/>
              <a:ext cx="62575" cy="53425"/>
            </a:xfrm>
            <a:custGeom>
              <a:avLst/>
              <a:gdLst/>
              <a:ahLst/>
              <a:cxnLst/>
              <a:rect l="l" t="t" r="r" b="b"/>
              <a:pathLst>
                <a:path w="2503" h="2137" extrusionOk="0">
                  <a:moveTo>
                    <a:pt x="1084" y="0"/>
                  </a:moveTo>
                  <a:cubicBezTo>
                    <a:pt x="1080" y="0"/>
                    <a:pt x="1077" y="0"/>
                    <a:pt x="1074" y="0"/>
                  </a:cubicBezTo>
                  <a:cubicBezTo>
                    <a:pt x="480" y="0"/>
                    <a:pt x="9" y="480"/>
                    <a:pt x="1" y="1065"/>
                  </a:cubicBezTo>
                  <a:cubicBezTo>
                    <a:pt x="1" y="1709"/>
                    <a:pt x="530" y="2137"/>
                    <a:pt x="1081" y="2137"/>
                  </a:cubicBezTo>
                  <a:cubicBezTo>
                    <a:pt x="1344" y="2137"/>
                    <a:pt x="1612" y="2039"/>
                    <a:pt x="1830" y="1821"/>
                  </a:cubicBezTo>
                  <a:cubicBezTo>
                    <a:pt x="2502" y="1149"/>
                    <a:pt x="2028" y="0"/>
                    <a:pt x="108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9" name="Google Shape;2309;p69"/>
            <p:cNvSpPr/>
            <p:nvPr/>
          </p:nvSpPr>
          <p:spPr>
            <a:xfrm>
              <a:off x="1076050" y="2180700"/>
              <a:ext cx="62425" cy="53350"/>
            </a:xfrm>
            <a:custGeom>
              <a:avLst/>
              <a:gdLst/>
              <a:ahLst/>
              <a:cxnLst/>
              <a:rect l="l" t="t" r="r" b="b"/>
              <a:pathLst>
                <a:path w="2497" h="2134" extrusionOk="0">
                  <a:moveTo>
                    <a:pt x="1074" y="1"/>
                  </a:moveTo>
                  <a:cubicBezTo>
                    <a:pt x="480" y="1"/>
                    <a:pt x="9" y="480"/>
                    <a:pt x="1" y="1066"/>
                  </a:cubicBezTo>
                  <a:cubicBezTo>
                    <a:pt x="1" y="1709"/>
                    <a:pt x="530" y="2133"/>
                    <a:pt x="1078" y="2133"/>
                  </a:cubicBezTo>
                  <a:cubicBezTo>
                    <a:pt x="1340" y="2133"/>
                    <a:pt x="1606" y="2037"/>
                    <a:pt x="1822"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0" name="Google Shape;2310;p69"/>
            <p:cNvSpPr/>
            <p:nvPr/>
          </p:nvSpPr>
          <p:spPr>
            <a:xfrm>
              <a:off x="1076050" y="2104500"/>
              <a:ext cx="62425" cy="53325"/>
            </a:xfrm>
            <a:custGeom>
              <a:avLst/>
              <a:gdLst/>
              <a:ahLst/>
              <a:cxnLst/>
              <a:rect l="l" t="t" r="r" b="b"/>
              <a:pathLst>
                <a:path w="2497" h="2133" extrusionOk="0">
                  <a:moveTo>
                    <a:pt x="1074" y="0"/>
                  </a:moveTo>
                  <a:cubicBezTo>
                    <a:pt x="480" y="0"/>
                    <a:pt x="9" y="480"/>
                    <a:pt x="1" y="1065"/>
                  </a:cubicBezTo>
                  <a:cubicBezTo>
                    <a:pt x="1" y="1709"/>
                    <a:pt x="530" y="2133"/>
                    <a:pt x="1078" y="2133"/>
                  </a:cubicBezTo>
                  <a:cubicBezTo>
                    <a:pt x="1340" y="2133"/>
                    <a:pt x="1606" y="2036"/>
                    <a:pt x="1822" y="1821"/>
                  </a:cubicBezTo>
                  <a:cubicBezTo>
                    <a:pt x="2496"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1" name="Google Shape;2311;p69"/>
            <p:cNvSpPr/>
            <p:nvPr/>
          </p:nvSpPr>
          <p:spPr>
            <a:xfrm>
              <a:off x="1076050" y="2028275"/>
              <a:ext cx="62425" cy="53450"/>
            </a:xfrm>
            <a:custGeom>
              <a:avLst/>
              <a:gdLst/>
              <a:ahLst/>
              <a:cxnLst/>
              <a:rect l="l" t="t" r="r" b="b"/>
              <a:pathLst>
                <a:path w="2497" h="2138" extrusionOk="0">
                  <a:moveTo>
                    <a:pt x="1074" y="1"/>
                  </a:moveTo>
                  <a:cubicBezTo>
                    <a:pt x="480" y="1"/>
                    <a:pt x="9" y="480"/>
                    <a:pt x="1" y="1065"/>
                  </a:cubicBezTo>
                  <a:cubicBezTo>
                    <a:pt x="1" y="1709"/>
                    <a:pt x="530" y="2137"/>
                    <a:pt x="1078" y="2137"/>
                  </a:cubicBezTo>
                  <a:cubicBezTo>
                    <a:pt x="1340" y="2137"/>
                    <a:pt x="1606" y="2040"/>
                    <a:pt x="1822" y="1821"/>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2" name="Google Shape;2312;p69"/>
            <p:cNvSpPr/>
            <p:nvPr/>
          </p:nvSpPr>
          <p:spPr>
            <a:xfrm>
              <a:off x="1076050" y="1952050"/>
              <a:ext cx="62425" cy="53450"/>
            </a:xfrm>
            <a:custGeom>
              <a:avLst/>
              <a:gdLst/>
              <a:ahLst/>
              <a:cxnLst/>
              <a:rect l="l" t="t" r="r" b="b"/>
              <a:pathLst>
                <a:path w="2497" h="2138" extrusionOk="0">
                  <a:moveTo>
                    <a:pt x="1074" y="1"/>
                  </a:moveTo>
                  <a:cubicBezTo>
                    <a:pt x="480" y="9"/>
                    <a:pt x="9" y="481"/>
                    <a:pt x="1" y="1074"/>
                  </a:cubicBezTo>
                  <a:cubicBezTo>
                    <a:pt x="1" y="1712"/>
                    <a:pt x="529" y="2138"/>
                    <a:pt x="1077" y="2138"/>
                  </a:cubicBezTo>
                  <a:cubicBezTo>
                    <a:pt x="1339" y="2138"/>
                    <a:pt x="1606" y="2040"/>
                    <a:pt x="1822" y="1822"/>
                  </a:cubicBezTo>
                  <a:cubicBezTo>
                    <a:pt x="2496" y="1155"/>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3" name="Google Shape;2313;p69"/>
            <p:cNvSpPr/>
            <p:nvPr/>
          </p:nvSpPr>
          <p:spPr>
            <a:xfrm>
              <a:off x="1076050" y="1876050"/>
              <a:ext cx="62425" cy="53275"/>
            </a:xfrm>
            <a:custGeom>
              <a:avLst/>
              <a:gdLst/>
              <a:ahLst/>
              <a:cxnLst/>
              <a:rect l="l" t="t" r="r" b="b"/>
              <a:pathLst>
                <a:path w="2497" h="2131" extrusionOk="0">
                  <a:moveTo>
                    <a:pt x="1074" y="1"/>
                  </a:moveTo>
                  <a:cubicBezTo>
                    <a:pt x="480" y="1"/>
                    <a:pt x="9" y="472"/>
                    <a:pt x="1" y="1066"/>
                  </a:cubicBezTo>
                  <a:cubicBezTo>
                    <a:pt x="1" y="1707"/>
                    <a:pt x="527" y="2131"/>
                    <a:pt x="1073" y="2131"/>
                  </a:cubicBezTo>
                  <a:cubicBezTo>
                    <a:pt x="1337" y="2131"/>
                    <a:pt x="1605" y="2033"/>
                    <a:pt x="1822" y="1813"/>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4" name="Google Shape;2314;p69"/>
            <p:cNvSpPr/>
            <p:nvPr/>
          </p:nvSpPr>
          <p:spPr>
            <a:xfrm>
              <a:off x="1076050" y="1799850"/>
              <a:ext cx="62425" cy="53325"/>
            </a:xfrm>
            <a:custGeom>
              <a:avLst/>
              <a:gdLst/>
              <a:ahLst/>
              <a:cxnLst/>
              <a:rect l="l" t="t" r="r" b="b"/>
              <a:pathLst>
                <a:path w="2497" h="2133" extrusionOk="0">
                  <a:moveTo>
                    <a:pt x="1074" y="0"/>
                  </a:moveTo>
                  <a:cubicBezTo>
                    <a:pt x="480" y="0"/>
                    <a:pt x="9" y="480"/>
                    <a:pt x="1" y="1065"/>
                  </a:cubicBezTo>
                  <a:cubicBezTo>
                    <a:pt x="1" y="1709"/>
                    <a:pt x="530" y="2133"/>
                    <a:pt x="1078" y="2133"/>
                  </a:cubicBezTo>
                  <a:cubicBezTo>
                    <a:pt x="1340" y="2133"/>
                    <a:pt x="1606" y="2036"/>
                    <a:pt x="1822" y="1821"/>
                  </a:cubicBezTo>
                  <a:cubicBezTo>
                    <a:pt x="2496"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5" name="Google Shape;2315;p69"/>
            <p:cNvSpPr/>
            <p:nvPr/>
          </p:nvSpPr>
          <p:spPr>
            <a:xfrm>
              <a:off x="1076050" y="1723625"/>
              <a:ext cx="62425" cy="53350"/>
            </a:xfrm>
            <a:custGeom>
              <a:avLst/>
              <a:gdLst/>
              <a:ahLst/>
              <a:cxnLst/>
              <a:rect l="l" t="t" r="r" b="b"/>
              <a:pathLst>
                <a:path w="2497" h="2134" extrusionOk="0">
                  <a:moveTo>
                    <a:pt x="1074" y="1"/>
                  </a:moveTo>
                  <a:cubicBezTo>
                    <a:pt x="480" y="1"/>
                    <a:pt x="9" y="480"/>
                    <a:pt x="1" y="1065"/>
                  </a:cubicBezTo>
                  <a:cubicBezTo>
                    <a:pt x="1" y="1709"/>
                    <a:pt x="530" y="2133"/>
                    <a:pt x="1078" y="2133"/>
                  </a:cubicBezTo>
                  <a:cubicBezTo>
                    <a:pt x="1340" y="2133"/>
                    <a:pt x="1606" y="2037"/>
                    <a:pt x="1822"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6" name="Google Shape;2316;p69"/>
            <p:cNvSpPr/>
            <p:nvPr/>
          </p:nvSpPr>
          <p:spPr>
            <a:xfrm>
              <a:off x="1076050" y="1647400"/>
              <a:ext cx="62425" cy="53450"/>
            </a:xfrm>
            <a:custGeom>
              <a:avLst/>
              <a:gdLst/>
              <a:ahLst/>
              <a:cxnLst/>
              <a:rect l="l" t="t" r="r" b="b"/>
              <a:pathLst>
                <a:path w="2497" h="2138" extrusionOk="0">
                  <a:moveTo>
                    <a:pt x="1074" y="1"/>
                  </a:moveTo>
                  <a:cubicBezTo>
                    <a:pt x="480" y="9"/>
                    <a:pt x="9" y="481"/>
                    <a:pt x="1" y="1066"/>
                  </a:cubicBezTo>
                  <a:cubicBezTo>
                    <a:pt x="1" y="1710"/>
                    <a:pt x="530" y="2138"/>
                    <a:pt x="1078" y="2138"/>
                  </a:cubicBezTo>
                  <a:cubicBezTo>
                    <a:pt x="1340" y="2138"/>
                    <a:pt x="1606" y="2040"/>
                    <a:pt x="1822"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7" name="Google Shape;2317;p69"/>
            <p:cNvSpPr/>
            <p:nvPr/>
          </p:nvSpPr>
          <p:spPr>
            <a:xfrm>
              <a:off x="1076050" y="1571400"/>
              <a:ext cx="62425" cy="53250"/>
            </a:xfrm>
            <a:custGeom>
              <a:avLst/>
              <a:gdLst/>
              <a:ahLst/>
              <a:cxnLst/>
              <a:rect l="l" t="t" r="r" b="b"/>
              <a:pathLst>
                <a:path w="2497" h="2130" extrusionOk="0">
                  <a:moveTo>
                    <a:pt x="1074" y="1"/>
                  </a:moveTo>
                  <a:cubicBezTo>
                    <a:pt x="480" y="1"/>
                    <a:pt x="9" y="472"/>
                    <a:pt x="1" y="1066"/>
                  </a:cubicBezTo>
                  <a:cubicBezTo>
                    <a:pt x="1" y="1703"/>
                    <a:pt x="529" y="2129"/>
                    <a:pt x="1077" y="2129"/>
                  </a:cubicBezTo>
                  <a:cubicBezTo>
                    <a:pt x="1339" y="2129"/>
                    <a:pt x="1606" y="2032"/>
                    <a:pt x="1822" y="1813"/>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8" name="Google Shape;2318;p69"/>
            <p:cNvSpPr/>
            <p:nvPr/>
          </p:nvSpPr>
          <p:spPr>
            <a:xfrm>
              <a:off x="1076050" y="1418975"/>
              <a:ext cx="62425" cy="53350"/>
            </a:xfrm>
            <a:custGeom>
              <a:avLst/>
              <a:gdLst/>
              <a:ahLst/>
              <a:cxnLst/>
              <a:rect l="l" t="t" r="r" b="b"/>
              <a:pathLst>
                <a:path w="2497" h="2134" extrusionOk="0">
                  <a:moveTo>
                    <a:pt x="1074" y="1"/>
                  </a:moveTo>
                  <a:cubicBezTo>
                    <a:pt x="480" y="1"/>
                    <a:pt x="9" y="480"/>
                    <a:pt x="1" y="1065"/>
                  </a:cubicBezTo>
                  <a:cubicBezTo>
                    <a:pt x="1" y="1709"/>
                    <a:pt x="530" y="2133"/>
                    <a:pt x="1078" y="2133"/>
                  </a:cubicBezTo>
                  <a:cubicBezTo>
                    <a:pt x="1340" y="2133"/>
                    <a:pt x="1606" y="2037"/>
                    <a:pt x="1822"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9" name="Google Shape;2319;p69"/>
            <p:cNvSpPr/>
            <p:nvPr/>
          </p:nvSpPr>
          <p:spPr>
            <a:xfrm>
              <a:off x="1076050" y="1342750"/>
              <a:ext cx="62425" cy="53450"/>
            </a:xfrm>
            <a:custGeom>
              <a:avLst/>
              <a:gdLst/>
              <a:ahLst/>
              <a:cxnLst/>
              <a:rect l="l" t="t" r="r" b="b"/>
              <a:pathLst>
                <a:path w="2497" h="2138" extrusionOk="0">
                  <a:moveTo>
                    <a:pt x="1074" y="1"/>
                  </a:moveTo>
                  <a:cubicBezTo>
                    <a:pt x="480" y="1"/>
                    <a:pt x="9" y="481"/>
                    <a:pt x="1" y="1066"/>
                  </a:cubicBezTo>
                  <a:cubicBezTo>
                    <a:pt x="1" y="1710"/>
                    <a:pt x="530" y="2138"/>
                    <a:pt x="1078" y="2138"/>
                  </a:cubicBezTo>
                  <a:cubicBezTo>
                    <a:pt x="1340" y="2138"/>
                    <a:pt x="1606" y="2040"/>
                    <a:pt x="1822"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0" name="Google Shape;2320;p69"/>
            <p:cNvSpPr/>
            <p:nvPr/>
          </p:nvSpPr>
          <p:spPr>
            <a:xfrm>
              <a:off x="1076050" y="1266550"/>
              <a:ext cx="62425" cy="53450"/>
            </a:xfrm>
            <a:custGeom>
              <a:avLst/>
              <a:gdLst/>
              <a:ahLst/>
              <a:cxnLst/>
              <a:rect l="l" t="t" r="r" b="b"/>
              <a:pathLst>
                <a:path w="2497" h="2138" extrusionOk="0">
                  <a:moveTo>
                    <a:pt x="1074" y="0"/>
                  </a:moveTo>
                  <a:cubicBezTo>
                    <a:pt x="480" y="9"/>
                    <a:pt x="9" y="480"/>
                    <a:pt x="1" y="1074"/>
                  </a:cubicBezTo>
                  <a:cubicBezTo>
                    <a:pt x="1" y="1711"/>
                    <a:pt x="529" y="2137"/>
                    <a:pt x="1077" y="2137"/>
                  </a:cubicBezTo>
                  <a:cubicBezTo>
                    <a:pt x="1339" y="2137"/>
                    <a:pt x="1606" y="2040"/>
                    <a:pt x="1822" y="1821"/>
                  </a:cubicBezTo>
                  <a:cubicBezTo>
                    <a:pt x="2496" y="1155"/>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1" name="Google Shape;2321;p69"/>
            <p:cNvSpPr/>
            <p:nvPr/>
          </p:nvSpPr>
          <p:spPr>
            <a:xfrm>
              <a:off x="1000050" y="2104500"/>
              <a:ext cx="62200" cy="53325"/>
            </a:xfrm>
            <a:custGeom>
              <a:avLst/>
              <a:gdLst/>
              <a:ahLst/>
              <a:cxnLst/>
              <a:rect l="l" t="t" r="r" b="b"/>
              <a:pathLst>
                <a:path w="2488" h="2133" extrusionOk="0">
                  <a:moveTo>
                    <a:pt x="1065" y="0"/>
                  </a:moveTo>
                  <a:cubicBezTo>
                    <a:pt x="472" y="0"/>
                    <a:pt x="0" y="480"/>
                    <a:pt x="0" y="1065"/>
                  </a:cubicBezTo>
                  <a:cubicBezTo>
                    <a:pt x="0" y="1709"/>
                    <a:pt x="526" y="2133"/>
                    <a:pt x="1072" y="2133"/>
                  </a:cubicBezTo>
                  <a:cubicBezTo>
                    <a:pt x="1332" y="2133"/>
                    <a:pt x="1598" y="2036"/>
                    <a:pt x="1813"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2" name="Google Shape;2322;p69"/>
            <p:cNvSpPr/>
            <p:nvPr/>
          </p:nvSpPr>
          <p:spPr>
            <a:xfrm>
              <a:off x="1000050" y="2028275"/>
              <a:ext cx="62200" cy="53450"/>
            </a:xfrm>
            <a:custGeom>
              <a:avLst/>
              <a:gdLst/>
              <a:ahLst/>
              <a:cxnLst/>
              <a:rect l="l" t="t" r="r" b="b"/>
              <a:pathLst>
                <a:path w="2488" h="2138" extrusionOk="0">
                  <a:moveTo>
                    <a:pt x="1065" y="1"/>
                  </a:moveTo>
                  <a:cubicBezTo>
                    <a:pt x="472" y="1"/>
                    <a:pt x="0" y="480"/>
                    <a:pt x="0" y="1065"/>
                  </a:cubicBezTo>
                  <a:cubicBezTo>
                    <a:pt x="0" y="1709"/>
                    <a:pt x="525" y="2137"/>
                    <a:pt x="1072" y="2137"/>
                  </a:cubicBezTo>
                  <a:cubicBezTo>
                    <a:pt x="1332" y="2137"/>
                    <a:pt x="1598" y="2040"/>
                    <a:pt x="1813" y="1821"/>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3" name="Google Shape;2323;p69"/>
            <p:cNvSpPr/>
            <p:nvPr/>
          </p:nvSpPr>
          <p:spPr>
            <a:xfrm>
              <a:off x="1000050" y="1952050"/>
              <a:ext cx="62200" cy="53450"/>
            </a:xfrm>
            <a:custGeom>
              <a:avLst/>
              <a:gdLst/>
              <a:ahLst/>
              <a:cxnLst/>
              <a:rect l="l" t="t" r="r" b="b"/>
              <a:pathLst>
                <a:path w="2488" h="2138" extrusionOk="0">
                  <a:moveTo>
                    <a:pt x="1065" y="1"/>
                  </a:moveTo>
                  <a:cubicBezTo>
                    <a:pt x="472" y="9"/>
                    <a:pt x="0" y="481"/>
                    <a:pt x="0" y="1074"/>
                  </a:cubicBezTo>
                  <a:cubicBezTo>
                    <a:pt x="0" y="1712"/>
                    <a:pt x="525" y="2138"/>
                    <a:pt x="1070" y="2138"/>
                  </a:cubicBezTo>
                  <a:cubicBezTo>
                    <a:pt x="1332" y="2138"/>
                    <a:pt x="1597" y="2040"/>
                    <a:pt x="1813"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4" name="Google Shape;2324;p69"/>
            <p:cNvSpPr/>
            <p:nvPr/>
          </p:nvSpPr>
          <p:spPr>
            <a:xfrm>
              <a:off x="1000050" y="1876050"/>
              <a:ext cx="62200" cy="53275"/>
            </a:xfrm>
            <a:custGeom>
              <a:avLst/>
              <a:gdLst/>
              <a:ahLst/>
              <a:cxnLst/>
              <a:rect l="l" t="t" r="r" b="b"/>
              <a:pathLst>
                <a:path w="2488" h="2131" extrusionOk="0">
                  <a:moveTo>
                    <a:pt x="1065" y="1"/>
                  </a:moveTo>
                  <a:cubicBezTo>
                    <a:pt x="472" y="1"/>
                    <a:pt x="0" y="472"/>
                    <a:pt x="0" y="1066"/>
                  </a:cubicBezTo>
                  <a:cubicBezTo>
                    <a:pt x="0" y="1707"/>
                    <a:pt x="522" y="2131"/>
                    <a:pt x="1067" y="2131"/>
                  </a:cubicBezTo>
                  <a:cubicBezTo>
                    <a:pt x="1329" y="2131"/>
                    <a:pt x="1596" y="2033"/>
                    <a:pt x="1813"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5" name="Google Shape;2325;p69"/>
            <p:cNvSpPr/>
            <p:nvPr/>
          </p:nvSpPr>
          <p:spPr>
            <a:xfrm>
              <a:off x="1000050" y="1799850"/>
              <a:ext cx="62200" cy="53325"/>
            </a:xfrm>
            <a:custGeom>
              <a:avLst/>
              <a:gdLst/>
              <a:ahLst/>
              <a:cxnLst/>
              <a:rect l="l" t="t" r="r" b="b"/>
              <a:pathLst>
                <a:path w="2488" h="2133" extrusionOk="0">
                  <a:moveTo>
                    <a:pt x="1065" y="0"/>
                  </a:moveTo>
                  <a:cubicBezTo>
                    <a:pt x="472" y="0"/>
                    <a:pt x="0" y="480"/>
                    <a:pt x="0" y="1065"/>
                  </a:cubicBezTo>
                  <a:cubicBezTo>
                    <a:pt x="0" y="1709"/>
                    <a:pt x="526" y="2133"/>
                    <a:pt x="1072" y="2133"/>
                  </a:cubicBezTo>
                  <a:cubicBezTo>
                    <a:pt x="1332" y="2133"/>
                    <a:pt x="1598" y="2036"/>
                    <a:pt x="1813"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6" name="Google Shape;2326;p69"/>
            <p:cNvSpPr/>
            <p:nvPr/>
          </p:nvSpPr>
          <p:spPr>
            <a:xfrm>
              <a:off x="1000050" y="1723625"/>
              <a:ext cx="62200" cy="53350"/>
            </a:xfrm>
            <a:custGeom>
              <a:avLst/>
              <a:gdLst/>
              <a:ahLst/>
              <a:cxnLst/>
              <a:rect l="l" t="t" r="r" b="b"/>
              <a:pathLst>
                <a:path w="2488" h="2134" extrusionOk="0">
                  <a:moveTo>
                    <a:pt x="1065" y="1"/>
                  </a:moveTo>
                  <a:cubicBezTo>
                    <a:pt x="472" y="1"/>
                    <a:pt x="0" y="480"/>
                    <a:pt x="0" y="1065"/>
                  </a:cubicBezTo>
                  <a:cubicBezTo>
                    <a:pt x="0" y="1709"/>
                    <a:pt x="526" y="2133"/>
                    <a:pt x="1072" y="2133"/>
                  </a:cubicBezTo>
                  <a:cubicBezTo>
                    <a:pt x="1332" y="2133"/>
                    <a:pt x="1598" y="2037"/>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7" name="Google Shape;2327;p69"/>
            <p:cNvSpPr/>
            <p:nvPr/>
          </p:nvSpPr>
          <p:spPr>
            <a:xfrm>
              <a:off x="1000050" y="1647400"/>
              <a:ext cx="62200" cy="53450"/>
            </a:xfrm>
            <a:custGeom>
              <a:avLst/>
              <a:gdLst/>
              <a:ahLst/>
              <a:cxnLst/>
              <a:rect l="l" t="t" r="r" b="b"/>
              <a:pathLst>
                <a:path w="2488" h="2138" extrusionOk="0">
                  <a:moveTo>
                    <a:pt x="1065" y="1"/>
                  </a:moveTo>
                  <a:cubicBezTo>
                    <a:pt x="472" y="1"/>
                    <a:pt x="0" y="481"/>
                    <a:pt x="0" y="1066"/>
                  </a:cubicBezTo>
                  <a:cubicBezTo>
                    <a:pt x="0" y="1710"/>
                    <a:pt x="525" y="2138"/>
                    <a:pt x="1072" y="2138"/>
                  </a:cubicBezTo>
                  <a:cubicBezTo>
                    <a:pt x="1332" y="2138"/>
                    <a:pt x="1598" y="2040"/>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8" name="Google Shape;2328;p69"/>
            <p:cNvSpPr/>
            <p:nvPr/>
          </p:nvSpPr>
          <p:spPr>
            <a:xfrm>
              <a:off x="1000050" y="1571400"/>
              <a:ext cx="62200" cy="53250"/>
            </a:xfrm>
            <a:custGeom>
              <a:avLst/>
              <a:gdLst/>
              <a:ahLst/>
              <a:cxnLst/>
              <a:rect l="l" t="t" r="r" b="b"/>
              <a:pathLst>
                <a:path w="2488" h="2130" extrusionOk="0">
                  <a:moveTo>
                    <a:pt x="1065" y="1"/>
                  </a:moveTo>
                  <a:cubicBezTo>
                    <a:pt x="472" y="1"/>
                    <a:pt x="0" y="472"/>
                    <a:pt x="0" y="1066"/>
                  </a:cubicBezTo>
                  <a:cubicBezTo>
                    <a:pt x="0" y="1703"/>
                    <a:pt x="525" y="2129"/>
                    <a:pt x="1070" y="2129"/>
                  </a:cubicBezTo>
                  <a:cubicBezTo>
                    <a:pt x="1332" y="2129"/>
                    <a:pt x="1597" y="2032"/>
                    <a:pt x="1813"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9" name="Google Shape;2329;p69"/>
            <p:cNvSpPr/>
            <p:nvPr/>
          </p:nvSpPr>
          <p:spPr>
            <a:xfrm>
              <a:off x="1000050" y="1342750"/>
              <a:ext cx="62200" cy="53450"/>
            </a:xfrm>
            <a:custGeom>
              <a:avLst/>
              <a:gdLst/>
              <a:ahLst/>
              <a:cxnLst/>
              <a:rect l="l" t="t" r="r" b="b"/>
              <a:pathLst>
                <a:path w="2488" h="2138" extrusionOk="0">
                  <a:moveTo>
                    <a:pt x="1065" y="1"/>
                  </a:moveTo>
                  <a:cubicBezTo>
                    <a:pt x="472" y="1"/>
                    <a:pt x="0" y="481"/>
                    <a:pt x="0" y="1066"/>
                  </a:cubicBezTo>
                  <a:cubicBezTo>
                    <a:pt x="0" y="1710"/>
                    <a:pt x="525" y="2138"/>
                    <a:pt x="1072" y="2138"/>
                  </a:cubicBezTo>
                  <a:cubicBezTo>
                    <a:pt x="1332" y="2138"/>
                    <a:pt x="1598" y="2040"/>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0" name="Google Shape;2330;p69"/>
            <p:cNvSpPr/>
            <p:nvPr/>
          </p:nvSpPr>
          <p:spPr>
            <a:xfrm>
              <a:off x="923825" y="2028275"/>
              <a:ext cx="62225" cy="53450"/>
            </a:xfrm>
            <a:custGeom>
              <a:avLst/>
              <a:gdLst/>
              <a:ahLst/>
              <a:cxnLst/>
              <a:rect l="l" t="t" r="r" b="b"/>
              <a:pathLst>
                <a:path w="2489" h="2138" extrusionOk="0">
                  <a:moveTo>
                    <a:pt x="1066" y="1"/>
                  </a:moveTo>
                  <a:cubicBezTo>
                    <a:pt x="480" y="1"/>
                    <a:pt x="1" y="480"/>
                    <a:pt x="1" y="1065"/>
                  </a:cubicBezTo>
                  <a:cubicBezTo>
                    <a:pt x="1" y="1709"/>
                    <a:pt x="526" y="2137"/>
                    <a:pt x="1075" y="2137"/>
                  </a:cubicBezTo>
                  <a:cubicBezTo>
                    <a:pt x="1336" y="2137"/>
                    <a:pt x="1604" y="2040"/>
                    <a:pt x="1822" y="1821"/>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1" name="Google Shape;2331;p69"/>
            <p:cNvSpPr/>
            <p:nvPr/>
          </p:nvSpPr>
          <p:spPr>
            <a:xfrm>
              <a:off x="923825" y="1952050"/>
              <a:ext cx="62225" cy="53450"/>
            </a:xfrm>
            <a:custGeom>
              <a:avLst/>
              <a:gdLst/>
              <a:ahLst/>
              <a:cxnLst/>
              <a:rect l="l" t="t" r="r" b="b"/>
              <a:pathLst>
                <a:path w="2489" h="2138" extrusionOk="0">
                  <a:moveTo>
                    <a:pt x="1066" y="1"/>
                  </a:moveTo>
                  <a:cubicBezTo>
                    <a:pt x="480" y="9"/>
                    <a:pt x="1" y="481"/>
                    <a:pt x="1" y="1074"/>
                  </a:cubicBezTo>
                  <a:cubicBezTo>
                    <a:pt x="1" y="1712"/>
                    <a:pt x="525" y="2138"/>
                    <a:pt x="1073" y="2138"/>
                  </a:cubicBezTo>
                  <a:cubicBezTo>
                    <a:pt x="1336" y="2138"/>
                    <a:pt x="1603" y="2040"/>
                    <a:pt x="1822" y="1822"/>
                  </a:cubicBezTo>
                  <a:cubicBezTo>
                    <a:pt x="2488"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2" name="Google Shape;2332;p69"/>
            <p:cNvSpPr/>
            <p:nvPr/>
          </p:nvSpPr>
          <p:spPr>
            <a:xfrm>
              <a:off x="923825" y="1876050"/>
              <a:ext cx="62225" cy="53350"/>
            </a:xfrm>
            <a:custGeom>
              <a:avLst/>
              <a:gdLst/>
              <a:ahLst/>
              <a:cxnLst/>
              <a:rect l="l" t="t" r="r" b="b"/>
              <a:pathLst>
                <a:path w="2489" h="2134" extrusionOk="0">
                  <a:moveTo>
                    <a:pt x="1066" y="1"/>
                  </a:moveTo>
                  <a:cubicBezTo>
                    <a:pt x="480" y="1"/>
                    <a:pt x="1" y="472"/>
                    <a:pt x="1" y="1066"/>
                  </a:cubicBezTo>
                  <a:cubicBezTo>
                    <a:pt x="1" y="1709"/>
                    <a:pt x="526" y="2133"/>
                    <a:pt x="1075" y="2133"/>
                  </a:cubicBezTo>
                  <a:cubicBezTo>
                    <a:pt x="1337"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3" name="Google Shape;2333;p69"/>
            <p:cNvSpPr/>
            <p:nvPr/>
          </p:nvSpPr>
          <p:spPr>
            <a:xfrm>
              <a:off x="923825" y="1799850"/>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7"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4" name="Google Shape;2334;p69"/>
            <p:cNvSpPr/>
            <p:nvPr/>
          </p:nvSpPr>
          <p:spPr>
            <a:xfrm>
              <a:off x="923825" y="1723625"/>
              <a:ext cx="62225" cy="53350"/>
            </a:xfrm>
            <a:custGeom>
              <a:avLst/>
              <a:gdLst/>
              <a:ahLst/>
              <a:cxnLst/>
              <a:rect l="l" t="t" r="r" b="b"/>
              <a:pathLst>
                <a:path w="2489" h="2134" extrusionOk="0">
                  <a:moveTo>
                    <a:pt x="1066" y="1"/>
                  </a:moveTo>
                  <a:cubicBezTo>
                    <a:pt x="480" y="1"/>
                    <a:pt x="1" y="480"/>
                    <a:pt x="1" y="1065"/>
                  </a:cubicBezTo>
                  <a:cubicBezTo>
                    <a:pt x="1" y="1709"/>
                    <a:pt x="526" y="2133"/>
                    <a:pt x="1075" y="2133"/>
                  </a:cubicBezTo>
                  <a:cubicBezTo>
                    <a:pt x="1337"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5" name="Google Shape;2335;p69"/>
            <p:cNvSpPr/>
            <p:nvPr/>
          </p:nvSpPr>
          <p:spPr>
            <a:xfrm>
              <a:off x="923825" y="1647400"/>
              <a:ext cx="62225" cy="53450"/>
            </a:xfrm>
            <a:custGeom>
              <a:avLst/>
              <a:gdLst/>
              <a:ahLst/>
              <a:cxnLst/>
              <a:rect l="l" t="t" r="r" b="b"/>
              <a:pathLst>
                <a:path w="2489" h="2138" extrusionOk="0">
                  <a:moveTo>
                    <a:pt x="1066" y="1"/>
                  </a:moveTo>
                  <a:cubicBezTo>
                    <a:pt x="480" y="9"/>
                    <a:pt x="1" y="481"/>
                    <a:pt x="1" y="1066"/>
                  </a:cubicBezTo>
                  <a:cubicBezTo>
                    <a:pt x="1" y="1710"/>
                    <a:pt x="526" y="2138"/>
                    <a:pt x="1075" y="2138"/>
                  </a:cubicBezTo>
                  <a:cubicBezTo>
                    <a:pt x="1336" y="2138"/>
                    <a:pt x="1604"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6" name="Google Shape;2336;p69"/>
            <p:cNvSpPr/>
            <p:nvPr/>
          </p:nvSpPr>
          <p:spPr>
            <a:xfrm>
              <a:off x="923825" y="1571400"/>
              <a:ext cx="62225" cy="53250"/>
            </a:xfrm>
            <a:custGeom>
              <a:avLst/>
              <a:gdLst/>
              <a:ahLst/>
              <a:cxnLst/>
              <a:rect l="l" t="t" r="r" b="b"/>
              <a:pathLst>
                <a:path w="2489" h="2130" extrusionOk="0">
                  <a:moveTo>
                    <a:pt x="1066" y="1"/>
                  </a:moveTo>
                  <a:cubicBezTo>
                    <a:pt x="480" y="1"/>
                    <a:pt x="1" y="472"/>
                    <a:pt x="1" y="1066"/>
                  </a:cubicBezTo>
                  <a:cubicBezTo>
                    <a:pt x="1" y="1703"/>
                    <a:pt x="525" y="2129"/>
                    <a:pt x="1073" y="2129"/>
                  </a:cubicBezTo>
                  <a:cubicBezTo>
                    <a:pt x="1336" y="2129"/>
                    <a:pt x="1603" y="2032"/>
                    <a:pt x="1822" y="1813"/>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7" name="Google Shape;2337;p69"/>
            <p:cNvSpPr/>
            <p:nvPr/>
          </p:nvSpPr>
          <p:spPr>
            <a:xfrm>
              <a:off x="847625" y="1952050"/>
              <a:ext cx="62200" cy="53450"/>
            </a:xfrm>
            <a:custGeom>
              <a:avLst/>
              <a:gdLst/>
              <a:ahLst/>
              <a:cxnLst/>
              <a:rect l="l" t="t" r="r" b="b"/>
              <a:pathLst>
                <a:path w="2488" h="2138" extrusionOk="0">
                  <a:moveTo>
                    <a:pt x="1065" y="1"/>
                  </a:moveTo>
                  <a:cubicBezTo>
                    <a:pt x="480" y="9"/>
                    <a:pt x="0" y="481"/>
                    <a:pt x="0" y="1074"/>
                  </a:cubicBezTo>
                  <a:cubicBezTo>
                    <a:pt x="0" y="1712"/>
                    <a:pt x="525" y="2138"/>
                    <a:pt x="1073" y="2138"/>
                  </a:cubicBezTo>
                  <a:cubicBezTo>
                    <a:pt x="1335" y="2138"/>
                    <a:pt x="1603" y="2040"/>
                    <a:pt x="1821"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8" name="Google Shape;2338;p69"/>
            <p:cNvSpPr/>
            <p:nvPr/>
          </p:nvSpPr>
          <p:spPr>
            <a:xfrm>
              <a:off x="847625" y="1876050"/>
              <a:ext cx="62200" cy="53275"/>
            </a:xfrm>
            <a:custGeom>
              <a:avLst/>
              <a:gdLst/>
              <a:ahLst/>
              <a:cxnLst/>
              <a:rect l="l" t="t" r="r" b="b"/>
              <a:pathLst>
                <a:path w="2488" h="2131" extrusionOk="0">
                  <a:moveTo>
                    <a:pt x="1065" y="1"/>
                  </a:moveTo>
                  <a:cubicBezTo>
                    <a:pt x="480" y="1"/>
                    <a:pt x="0" y="472"/>
                    <a:pt x="0" y="1066"/>
                  </a:cubicBezTo>
                  <a:cubicBezTo>
                    <a:pt x="0" y="1707"/>
                    <a:pt x="522" y="2131"/>
                    <a:pt x="1069" y="2131"/>
                  </a:cubicBezTo>
                  <a:cubicBezTo>
                    <a:pt x="1333" y="2131"/>
                    <a:pt x="1602" y="2033"/>
                    <a:pt x="1821"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9" name="Google Shape;2339;p69"/>
            <p:cNvSpPr/>
            <p:nvPr/>
          </p:nvSpPr>
          <p:spPr>
            <a:xfrm>
              <a:off x="847625" y="1799850"/>
              <a:ext cx="62200" cy="53325"/>
            </a:xfrm>
            <a:custGeom>
              <a:avLst/>
              <a:gdLst/>
              <a:ahLst/>
              <a:cxnLst/>
              <a:rect l="l" t="t" r="r" b="b"/>
              <a:pathLst>
                <a:path w="2488" h="2133"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0" name="Google Shape;2340;p69"/>
            <p:cNvSpPr/>
            <p:nvPr/>
          </p:nvSpPr>
          <p:spPr>
            <a:xfrm>
              <a:off x="847625" y="1723625"/>
              <a:ext cx="62200" cy="53350"/>
            </a:xfrm>
            <a:custGeom>
              <a:avLst/>
              <a:gdLst/>
              <a:ahLst/>
              <a:cxnLst/>
              <a:rect l="l" t="t" r="r" b="b"/>
              <a:pathLst>
                <a:path w="2488" h="2134" extrusionOk="0">
                  <a:moveTo>
                    <a:pt x="1065" y="1"/>
                  </a:moveTo>
                  <a:cubicBezTo>
                    <a:pt x="480" y="1"/>
                    <a:pt x="0" y="480"/>
                    <a:pt x="0" y="1065"/>
                  </a:cubicBezTo>
                  <a:cubicBezTo>
                    <a:pt x="0" y="1709"/>
                    <a:pt x="525"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1" name="Google Shape;2341;p69"/>
            <p:cNvSpPr/>
            <p:nvPr/>
          </p:nvSpPr>
          <p:spPr>
            <a:xfrm>
              <a:off x="847625" y="1647400"/>
              <a:ext cx="62200" cy="53450"/>
            </a:xfrm>
            <a:custGeom>
              <a:avLst/>
              <a:gdLst/>
              <a:ahLst/>
              <a:cxnLst/>
              <a:rect l="l" t="t" r="r" b="b"/>
              <a:pathLst>
                <a:path w="2488" h="2138" extrusionOk="0">
                  <a:moveTo>
                    <a:pt x="1065" y="1"/>
                  </a:moveTo>
                  <a:cubicBezTo>
                    <a:pt x="480" y="9"/>
                    <a:pt x="0" y="481"/>
                    <a:pt x="0" y="1066"/>
                  </a:cubicBezTo>
                  <a:cubicBezTo>
                    <a:pt x="0" y="1710"/>
                    <a:pt x="525" y="2138"/>
                    <a:pt x="1074" y="2138"/>
                  </a:cubicBezTo>
                  <a:cubicBezTo>
                    <a:pt x="1336" y="2138"/>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2" name="Google Shape;2342;p69"/>
            <p:cNvSpPr/>
            <p:nvPr/>
          </p:nvSpPr>
          <p:spPr>
            <a:xfrm>
              <a:off x="847625" y="1571400"/>
              <a:ext cx="62200" cy="53250"/>
            </a:xfrm>
            <a:custGeom>
              <a:avLst/>
              <a:gdLst/>
              <a:ahLst/>
              <a:cxnLst/>
              <a:rect l="l" t="t" r="r" b="b"/>
              <a:pathLst>
                <a:path w="2488" h="2130" extrusionOk="0">
                  <a:moveTo>
                    <a:pt x="1065" y="1"/>
                  </a:moveTo>
                  <a:cubicBezTo>
                    <a:pt x="480" y="1"/>
                    <a:pt x="0" y="472"/>
                    <a:pt x="0" y="1066"/>
                  </a:cubicBezTo>
                  <a:cubicBezTo>
                    <a:pt x="0" y="1703"/>
                    <a:pt x="525" y="2129"/>
                    <a:pt x="1073" y="2129"/>
                  </a:cubicBezTo>
                  <a:cubicBezTo>
                    <a:pt x="1335" y="2129"/>
                    <a:pt x="1603" y="2032"/>
                    <a:pt x="1821"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3" name="Google Shape;2343;p69"/>
            <p:cNvSpPr/>
            <p:nvPr/>
          </p:nvSpPr>
          <p:spPr>
            <a:xfrm>
              <a:off x="771400" y="1799850"/>
              <a:ext cx="62425" cy="53325"/>
            </a:xfrm>
            <a:custGeom>
              <a:avLst/>
              <a:gdLst/>
              <a:ahLst/>
              <a:cxnLst/>
              <a:rect l="l" t="t" r="r" b="b"/>
              <a:pathLst>
                <a:path w="2497" h="2133" extrusionOk="0">
                  <a:moveTo>
                    <a:pt x="1066" y="0"/>
                  </a:moveTo>
                  <a:cubicBezTo>
                    <a:pt x="480" y="0"/>
                    <a:pt x="1" y="480"/>
                    <a:pt x="1" y="1065"/>
                  </a:cubicBezTo>
                  <a:cubicBezTo>
                    <a:pt x="1" y="1709"/>
                    <a:pt x="526" y="2133"/>
                    <a:pt x="1075" y="2133"/>
                  </a:cubicBezTo>
                  <a:cubicBezTo>
                    <a:pt x="1337" y="2133"/>
                    <a:pt x="1604" y="2036"/>
                    <a:pt x="1822" y="1821"/>
                  </a:cubicBezTo>
                  <a:cubicBezTo>
                    <a:pt x="2496"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4" name="Google Shape;2344;p69"/>
            <p:cNvSpPr/>
            <p:nvPr/>
          </p:nvSpPr>
          <p:spPr>
            <a:xfrm>
              <a:off x="771400" y="1723625"/>
              <a:ext cx="62425" cy="53350"/>
            </a:xfrm>
            <a:custGeom>
              <a:avLst/>
              <a:gdLst/>
              <a:ahLst/>
              <a:cxnLst/>
              <a:rect l="l" t="t" r="r" b="b"/>
              <a:pathLst>
                <a:path w="2497" h="2134" extrusionOk="0">
                  <a:moveTo>
                    <a:pt x="1066" y="1"/>
                  </a:moveTo>
                  <a:cubicBezTo>
                    <a:pt x="480" y="1"/>
                    <a:pt x="1" y="480"/>
                    <a:pt x="1" y="1065"/>
                  </a:cubicBezTo>
                  <a:cubicBezTo>
                    <a:pt x="1" y="1709"/>
                    <a:pt x="526" y="2133"/>
                    <a:pt x="1075" y="2133"/>
                  </a:cubicBezTo>
                  <a:cubicBezTo>
                    <a:pt x="1337" y="2133"/>
                    <a:pt x="1604" y="2037"/>
                    <a:pt x="1822" y="1822"/>
                  </a:cubicBezTo>
                  <a:cubicBezTo>
                    <a:pt x="2496"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5" name="Google Shape;2345;p69"/>
            <p:cNvSpPr/>
            <p:nvPr/>
          </p:nvSpPr>
          <p:spPr>
            <a:xfrm>
              <a:off x="771400" y="1647400"/>
              <a:ext cx="62425" cy="53450"/>
            </a:xfrm>
            <a:custGeom>
              <a:avLst/>
              <a:gdLst/>
              <a:ahLst/>
              <a:cxnLst/>
              <a:rect l="l" t="t" r="r" b="b"/>
              <a:pathLst>
                <a:path w="2497" h="2138" extrusionOk="0">
                  <a:moveTo>
                    <a:pt x="1066" y="1"/>
                  </a:moveTo>
                  <a:cubicBezTo>
                    <a:pt x="480" y="1"/>
                    <a:pt x="1" y="481"/>
                    <a:pt x="1" y="1066"/>
                  </a:cubicBezTo>
                  <a:cubicBezTo>
                    <a:pt x="1" y="1710"/>
                    <a:pt x="526" y="2138"/>
                    <a:pt x="1074" y="2138"/>
                  </a:cubicBezTo>
                  <a:cubicBezTo>
                    <a:pt x="1336" y="2138"/>
                    <a:pt x="1604" y="2040"/>
                    <a:pt x="1822" y="1822"/>
                  </a:cubicBezTo>
                  <a:cubicBezTo>
                    <a:pt x="2496"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6" name="Google Shape;2346;p69"/>
            <p:cNvSpPr/>
            <p:nvPr/>
          </p:nvSpPr>
          <p:spPr>
            <a:xfrm>
              <a:off x="771400" y="1571400"/>
              <a:ext cx="62425" cy="53250"/>
            </a:xfrm>
            <a:custGeom>
              <a:avLst/>
              <a:gdLst/>
              <a:ahLst/>
              <a:cxnLst/>
              <a:rect l="l" t="t" r="r" b="b"/>
              <a:pathLst>
                <a:path w="2497" h="2130" extrusionOk="0">
                  <a:moveTo>
                    <a:pt x="1066" y="1"/>
                  </a:moveTo>
                  <a:cubicBezTo>
                    <a:pt x="480" y="1"/>
                    <a:pt x="1" y="472"/>
                    <a:pt x="1" y="1066"/>
                  </a:cubicBezTo>
                  <a:cubicBezTo>
                    <a:pt x="1" y="1703"/>
                    <a:pt x="525" y="2129"/>
                    <a:pt x="1073" y="2129"/>
                  </a:cubicBezTo>
                  <a:cubicBezTo>
                    <a:pt x="1336" y="2129"/>
                    <a:pt x="1603" y="2032"/>
                    <a:pt x="1822" y="1813"/>
                  </a:cubicBezTo>
                  <a:cubicBezTo>
                    <a:pt x="2496"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7" name="Google Shape;2347;p69"/>
            <p:cNvSpPr/>
            <p:nvPr/>
          </p:nvSpPr>
          <p:spPr>
            <a:xfrm>
              <a:off x="695200" y="1799850"/>
              <a:ext cx="62200" cy="53325"/>
            </a:xfrm>
            <a:custGeom>
              <a:avLst/>
              <a:gdLst/>
              <a:ahLst/>
              <a:cxnLst/>
              <a:rect l="l" t="t" r="r" b="b"/>
              <a:pathLst>
                <a:path w="2488" h="2133" extrusionOk="0">
                  <a:moveTo>
                    <a:pt x="1065" y="0"/>
                  </a:moveTo>
                  <a:cubicBezTo>
                    <a:pt x="480" y="0"/>
                    <a:pt x="0" y="472"/>
                    <a:pt x="0" y="1065"/>
                  </a:cubicBezTo>
                  <a:cubicBezTo>
                    <a:pt x="0" y="1709"/>
                    <a:pt x="525" y="2133"/>
                    <a:pt x="1072" y="2133"/>
                  </a:cubicBezTo>
                  <a:cubicBezTo>
                    <a:pt x="1332" y="2133"/>
                    <a:pt x="1598" y="2036"/>
                    <a:pt x="1813"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8" name="Google Shape;2348;p69"/>
            <p:cNvSpPr/>
            <p:nvPr/>
          </p:nvSpPr>
          <p:spPr>
            <a:xfrm>
              <a:off x="695200" y="1723625"/>
              <a:ext cx="62200" cy="53350"/>
            </a:xfrm>
            <a:custGeom>
              <a:avLst/>
              <a:gdLst/>
              <a:ahLst/>
              <a:cxnLst/>
              <a:rect l="l" t="t" r="r" b="b"/>
              <a:pathLst>
                <a:path w="2488" h="2134" extrusionOk="0">
                  <a:moveTo>
                    <a:pt x="1065" y="1"/>
                  </a:moveTo>
                  <a:cubicBezTo>
                    <a:pt x="480" y="1"/>
                    <a:pt x="0" y="480"/>
                    <a:pt x="0" y="1065"/>
                  </a:cubicBezTo>
                  <a:cubicBezTo>
                    <a:pt x="0" y="1709"/>
                    <a:pt x="525" y="2133"/>
                    <a:pt x="1072" y="2133"/>
                  </a:cubicBezTo>
                  <a:cubicBezTo>
                    <a:pt x="1332" y="2133"/>
                    <a:pt x="1598" y="2037"/>
                    <a:pt x="1813"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9" name="Google Shape;2349;p69"/>
            <p:cNvSpPr/>
            <p:nvPr/>
          </p:nvSpPr>
          <p:spPr>
            <a:xfrm>
              <a:off x="695200" y="1647400"/>
              <a:ext cx="62200" cy="53450"/>
            </a:xfrm>
            <a:custGeom>
              <a:avLst/>
              <a:gdLst/>
              <a:ahLst/>
              <a:cxnLst/>
              <a:rect l="l" t="t" r="r" b="b"/>
              <a:pathLst>
                <a:path w="2488" h="2138" extrusionOk="0">
                  <a:moveTo>
                    <a:pt x="1065" y="1"/>
                  </a:moveTo>
                  <a:cubicBezTo>
                    <a:pt x="480" y="1"/>
                    <a:pt x="0" y="481"/>
                    <a:pt x="0" y="1066"/>
                  </a:cubicBezTo>
                  <a:cubicBezTo>
                    <a:pt x="0" y="1710"/>
                    <a:pt x="525" y="2138"/>
                    <a:pt x="1071" y="2138"/>
                  </a:cubicBezTo>
                  <a:cubicBezTo>
                    <a:pt x="1332" y="2138"/>
                    <a:pt x="1598" y="2040"/>
                    <a:pt x="1813" y="1822"/>
                  </a:cubicBezTo>
                  <a:cubicBezTo>
                    <a:pt x="2488" y="1155"/>
                    <a:pt x="2016" y="9"/>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0" name="Google Shape;2350;p69"/>
            <p:cNvSpPr/>
            <p:nvPr/>
          </p:nvSpPr>
          <p:spPr>
            <a:xfrm>
              <a:off x="695200" y="1571400"/>
              <a:ext cx="62200" cy="53250"/>
            </a:xfrm>
            <a:custGeom>
              <a:avLst/>
              <a:gdLst/>
              <a:ahLst/>
              <a:cxnLst/>
              <a:rect l="l" t="t" r="r" b="b"/>
              <a:pathLst>
                <a:path w="2488" h="2130" extrusionOk="0">
                  <a:moveTo>
                    <a:pt x="1065" y="1"/>
                  </a:moveTo>
                  <a:cubicBezTo>
                    <a:pt x="480" y="1"/>
                    <a:pt x="0" y="472"/>
                    <a:pt x="0" y="1066"/>
                  </a:cubicBezTo>
                  <a:cubicBezTo>
                    <a:pt x="0" y="1703"/>
                    <a:pt x="525" y="2129"/>
                    <a:pt x="1070" y="2129"/>
                  </a:cubicBezTo>
                  <a:cubicBezTo>
                    <a:pt x="1331" y="2129"/>
                    <a:pt x="1597" y="2032"/>
                    <a:pt x="1813"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1" name="Google Shape;2351;p69"/>
            <p:cNvSpPr/>
            <p:nvPr/>
          </p:nvSpPr>
          <p:spPr>
            <a:xfrm>
              <a:off x="618975" y="1799850"/>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6"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2" name="Google Shape;2352;p69"/>
            <p:cNvSpPr/>
            <p:nvPr/>
          </p:nvSpPr>
          <p:spPr>
            <a:xfrm>
              <a:off x="618975" y="1723625"/>
              <a:ext cx="62225" cy="53350"/>
            </a:xfrm>
            <a:custGeom>
              <a:avLst/>
              <a:gdLst/>
              <a:ahLst/>
              <a:cxnLst/>
              <a:rect l="l" t="t" r="r" b="b"/>
              <a:pathLst>
                <a:path w="2489" h="2134" extrusionOk="0">
                  <a:moveTo>
                    <a:pt x="1066" y="1"/>
                  </a:moveTo>
                  <a:cubicBezTo>
                    <a:pt x="480" y="1"/>
                    <a:pt x="1" y="480"/>
                    <a:pt x="1" y="1065"/>
                  </a:cubicBezTo>
                  <a:cubicBezTo>
                    <a:pt x="1" y="1709"/>
                    <a:pt x="526" y="2133"/>
                    <a:pt x="1075" y="2133"/>
                  </a:cubicBezTo>
                  <a:cubicBezTo>
                    <a:pt x="1336"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3" name="Google Shape;2353;p69"/>
            <p:cNvSpPr/>
            <p:nvPr/>
          </p:nvSpPr>
          <p:spPr>
            <a:xfrm>
              <a:off x="618975" y="1647400"/>
              <a:ext cx="62225" cy="53450"/>
            </a:xfrm>
            <a:custGeom>
              <a:avLst/>
              <a:gdLst/>
              <a:ahLst/>
              <a:cxnLst/>
              <a:rect l="l" t="t" r="r" b="b"/>
              <a:pathLst>
                <a:path w="2489" h="2138" extrusionOk="0">
                  <a:moveTo>
                    <a:pt x="1066" y="1"/>
                  </a:moveTo>
                  <a:cubicBezTo>
                    <a:pt x="480" y="9"/>
                    <a:pt x="1" y="481"/>
                    <a:pt x="1" y="1066"/>
                  </a:cubicBezTo>
                  <a:cubicBezTo>
                    <a:pt x="1" y="1710"/>
                    <a:pt x="526" y="2138"/>
                    <a:pt x="1074" y="2138"/>
                  </a:cubicBezTo>
                  <a:cubicBezTo>
                    <a:pt x="1336" y="2138"/>
                    <a:pt x="1604"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4" name="Google Shape;2354;p69"/>
            <p:cNvSpPr/>
            <p:nvPr/>
          </p:nvSpPr>
          <p:spPr>
            <a:xfrm>
              <a:off x="618975" y="1571400"/>
              <a:ext cx="62225" cy="53250"/>
            </a:xfrm>
            <a:custGeom>
              <a:avLst/>
              <a:gdLst/>
              <a:ahLst/>
              <a:cxnLst/>
              <a:rect l="l" t="t" r="r" b="b"/>
              <a:pathLst>
                <a:path w="2489" h="2130" extrusionOk="0">
                  <a:moveTo>
                    <a:pt x="1066" y="1"/>
                  </a:moveTo>
                  <a:cubicBezTo>
                    <a:pt x="480" y="1"/>
                    <a:pt x="1" y="472"/>
                    <a:pt x="1" y="1066"/>
                  </a:cubicBezTo>
                  <a:cubicBezTo>
                    <a:pt x="1" y="1703"/>
                    <a:pt x="525" y="2129"/>
                    <a:pt x="1073" y="2129"/>
                  </a:cubicBezTo>
                  <a:cubicBezTo>
                    <a:pt x="1336" y="2129"/>
                    <a:pt x="1603" y="2032"/>
                    <a:pt x="1822" y="1813"/>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5" name="Google Shape;2355;p69"/>
            <p:cNvSpPr/>
            <p:nvPr/>
          </p:nvSpPr>
          <p:spPr>
            <a:xfrm>
              <a:off x="542775" y="1799850"/>
              <a:ext cx="62400" cy="53325"/>
            </a:xfrm>
            <a:custGeom>
              <a:avLst/>
              <a:gdLst/>
              <a:ahLst/>
              <a:cxnLst/>
              <a:rect l="l" t="t" r="r" b="b"/>
              <a:pathLst>
                <a:path w="2496" h="2133" extrusionOk="0">
                  <a:moveTo>
                    <a:pt x="1065" y="0"/>
                  </a:moveTo>
                  <a:cubicBezTo>
                    <a:pt x="480" y="0"/>
                    <a:pt x="0" y="480"/>
                    <a:pt x="0" y="1065"/>
                  </a:cubicBezTo>
                  <a:cubicBezTo>
                    <a:pt x="0" y="1709"/>
                    <a:pt x="525"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6" name="Google Shape;2356;p69"/>
            <p:cNvSpPr/>
            <p:nvPr/>
          </p:nvSpPr>
          <p:spPr>
            <a:xfrm>
              <a:off x="542775" y="1723625"/>
              <a:ext cx="62400" cy="53350"/>
            </a:xfrm>
            <a:custGeom>
              <a:avLst/>
              <a:gdLst/>
              <a:ahLst/>
              <a:cxnLst/>
              <a:rect l="l" t="t" r="r" b="b"/>
              <a:pathLst>
                <a:path w="2496" h="2134" extrusionOk="0">
                  <a:moveTo>
                    <a:pt x="1065" y="1"/>
                  </a:moveTo>
                  <a:cubicBezTo>
                    <a:pt x="480" y="1"/>
                    <a:pt x="0" y="480"/>
                    <a:pt x="0" y="1065"/>
                  </a:cubicBezTo>
                  <a:cubicBezTo>
                    <a:pt x="0" y="1709"/>
                    <a:pt x="525" y="2133"/>
                    <a:pt x="1074" y="2133"/>
                  </a:cubicBezTo>
                  <a:cubicBezTo>
                    <a:pt x="1336" y="2133"/>
                    <a:pt x="1603"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7" name="Google Shape;2357;p69"/>
            <p:cNvSpPr/>
            <p:nvPr/>
          </p:nvSpPr>
          <p:spPr>
            <a:xfrm>
              <a:off x="542775" y="1647400"/>
              <a:ext cx="62400" cy="53450"/>
            </a:xfrm>
            <a:custGeom>
              <a:avLst/>
              <a:gdLst/>
              <a:ahLst/>
              <a:cxnLst/>
              <a:rect l="l" t="t" r="r" b="b"/>
              <a:pathLst>
                <a:path w="2496" h="2138" extrusionOk="0">
                  <a:moveTo>
                    <a:pt x="1065" y="1"/>
                  </a:moveTo>
                  <a:cubicBezTo>
                    <a:pt x="480" y="1"/>
                    <a:pt x="0" y="481"/>
                    <a:pt x="0" y="1066"/>
                  </a:cubicBezTo>
                  <a:cubicBezTo>
                    <a:pt x="0" y="1710"/>
                    <a:pt x="525" y="2138"/>
                    <a:pt x="1074" y="2138"/>
                  </a:cubicBezTo>
                  <a:cubicBezTo>
                    <a:pt x="1336" y="2138"/>
                    <a:pt x="1603" y="2040"/>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8" name="Google Shape;2358;p69"/>
            <p:cNvSpPr/>
            <p:nvPr/>
          </p:nvSpPr>
          <p:spPr>
            <a:xfrm>
              <a:off x="542775" y="1571400"/>
              <a:ext cx="62400" cy="53250"/>
            </a:xfrm>
            <a:custGeom>
              <a:avLst/>
              <a:gdLst/>
              <a:ahLst/>
              <a:cxnLst/>
              <a:rect l="l" t="t" r="r" b="b"/>
              <a:pathLst>
                <a:path w="2496" h="2130" extrusionOk="0">
                  <a:moveTo>
                    <a:pt x="1065" y="1"/>
                  </a:moveTo>
                  <a:cubicBezTo>
                    <a:pt x="480" y="1"/>
                    <a:pt x="0" y="472"/>
                    <a:pt x="0" y="1066"/>
                  </a:cubicBezTo>
                  <a:cubicBezTo>
                    <a:pt x="0" y="1703"/>
                    <a:pt x="524" y="2129"/>
                    <a:pt x="1073" y="2129"/>
                  </a:cubicBezTo>
                  <a:cubicBezTo>
                    <a:pt x="1335" y="2129"/>
                    <a:pt x="1603" y="2032"/>
                    <a:pt x="1821" y="1813"/>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9" name="Google Shape;2359;p69"/>
            <p:cNvSpPr/>
            <p:nvPr/>
          </p:nvSpPr>
          <p:spPr>
            <a:xfrm>
              <a:off x="466550" y="1799850"/>
              <a:ext cx="62425" cy="53325"/>
            </a:xfrm>
            <a:custGeom>
              <a:avLst/>
              <a:gdLst/>
              <a:ahLst/>
              <a:cxnLst/>
              <a:rect l="l" t="t" r="r" b="b"/>
              <a:pathLst>
                <a:path w="2497" h="2133" extrusionOk="0">
                  <a:moveTo>
                    <a:pt x="1074" y="0"/>
                  </a:moveTo>
                  <a:cubicBezTo>
                    <a:pt x="480" y="0"/>
                    <a:pt x="9" y="480"/>
                    <a:pt x="0" y="1065"/>
                  </a:cubicBezTo>
                  <a:cubicBezTo>
                    <a:pt x="0" y="1709"/>
                    <a:pt x="530" y="2133"/>
                    <a:pt x="1078" y="2133"/>
                  </a:cubicBezTo>
                  <a:cubicBezTo>
                    <a:pt x="1340" y="2133"/>
                    <a:pt x="1606" y="2036"/>
                    <a:pt x="1821" y="1821"/>
                  </a:cubicBezTo>
                  <a:cubicBezTo>
                    <a:pt x="2496"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0" name="Google Shape;2360;p69"/>
            <p:cNvSpPr/>
            <p:nvPr/>
          </p:nvSpPr>
          <p:spPr>
            <a:xfrm>
              <a:off x="466550" y="1723625"/>
              <a:ext cx="62425" cy="53350"/>
            </a:xfrm>
            <a:custGeom>
              <a:avLst/>
              <a:gdLst/>
              <a:ahLst/>
              <a:cxnLst/>
              <a:rect l="l" t="t" r="r" b="b"/>
              <a:pathLst>
                <a:path w="2497" h="2134" extrusionOk="0">
                  <a:moveTo>
                    <a:pt x="1074" y="1"/>
                  </a:moveTo>
                  <a:cubicBezTo>
                    <a:pt x="480" y="1"/>
                    <a:pt x="9" y="480"/>
                    <a:pt x="0" y="1065"/>
                  </a:cubicBezTo>
                  <a:cubicBezTo>
                    <a:pt x="0" y="1709"/>
                    <a:pt x="530" y="2133"/>
                    <a:pt x="1078" y="2133"/>
                  </a:cubicBezTo>
                  <a:cubicBezTo>
                    <a:pt x="1340" y="2133"/>
                    <a:pt x="1606" y="2037"/>
                    <a:pt x="1821"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1" name="Google Shape;2361;p69"/>
            <p:cNvSpPr/>
            <p:nvPr/>
          </p:nvSpPr>
          <p:spPr>
            <a:xfrm>
              <a:off x="466550" y="1647400"/>
              <a:ext cx="62425" cy="53450"/>
            </a:xfrm>
            <a:custGeom>
              <a:avLst/>
              <a:gdLst/>
              <a:ahLst/>
              <a:cxnLst/>
              <a:rect l="l" t="t" r="r" b="b"/>
              <a:pathLst>
                <a:path w="2497" h="2138" extrusionOk="0">
                  <a:moveTo>
                    <a:pt x="1074" y="1"/>
                  </a:moveTo>
                  <a:cubicBezTo>
                    <a:pt x="480" y="9"/>
                    <a:pt x="9" y="481"/>
                    <a:pt x="0" y="1066"/>
                  </a:cubicBezTo>
                  <a:cubicBezTo>
                    <a:pt x="0" y="1710"/>
                    <a:pt x="529" y="2138"/>
                    <a:pt x="1078" y="2138"/>
                  </a:cubicBezTo>
                  <a:cubicBezTo>
                    <a:pt x="1340" y="2138"/>
                    <a:pt x="1606" y="2040"/>
                    <a:pt x="1821"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2" name="Google Shape;2362;p69"/>
            <p:cNvSpPr/>
            <p:nvPr/>
          </p:nvSpPr>
          <p:spPr>
            <a:xfrm>
              <a:off x="466550" y="1571400"/>
              <a:ext cx="62425" cy="53250"/>
            </a:xfrm>
            <a:custGeom>
              <a:avLst/>
              <a:gdLst/>
              <a:ahLst/>
              <a:cxnLst/>
              <a:rect l="l" t="t" r="r" b="b"/>
              <a:pathLst>
                <a:path w="2497" h="2130" extrusionOk="0">
                  <a:moveTo>
                    <a:pt x="1074" y="1"/>
                  </a:moveTo>
                  <a:cubicBezTo>
                    <a:pt x="480" y="1"/>
                    <a:pt x="9" y="472"/>
                    <a:pt x="0" y="1066"/>
                  </a:cubicBezTo>
                  <a:cubicBezTo>
                    <a:pt x="0" y="1703"/>
                    <a:pt x="529" y="2129"/>
                    <a:pt x="1077" y="2129"/>
                  </a:cubicBezTo>
                  <a:cubicBezTo>
                    <a:pt x="1339" y="2129"/>
                    <a:pt x="1606" y="2032"/>
                    <a:pt x="1821" y="1813"/>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3" name="Google Shape;2363;p69"/>
            <p:cNvSpPr/>
            <p:nvPr/>
          </p:nvSpPr>
          <p:spPr>
            <a:xfrm>
              <a:off x="390550" y="1876050"/>
              <a:ext cx="62350" cy="53275"/>
            </a:xfrm>
            <a:custGeom>
              <a:avLst/>
              <a:gdLst/>
              <a:ahLst/>
              <a:cxnLst/>
              <a:rect l="l" t="t" r="r" b="b"/>
              <a:pathLst>
                <a:path w="2494" h="2131" extrusionOk="0">
                  <a:moveTo>
                    <a:pt x="1075" y="1"/>
                  </a:moveTo>
                  <a:cubicBezTo>
                    <a:pt x="1072" y="1"/>
                    <a:pt x="1068" y="1"/>
                    <a:pt x="1065" y="1"/>
                  </a:cubicBezTo>
                  <a:cubicBezTo>
                    <a:pt x="480" y="1"/>
                    <a:pt x="0" y="480"/>
                    <a:pt x="0" y="1066"/>
                  </a:cubicBezTo>
                  <a:cubicBezTo>
                    <a:pt x="0" y="1707"/>
                    <a:pt x="522" y="2131"/>
                    <a:pt x="1069" y="2131"/>
                  </a:cubicBezTo>
                  <a:cubicBezTo>
                    <a:pt x="1333" y="2131"/>
                    <a:pt x="1602" y="2033"/>
                    <a:pt x="1821" y="1813"/>
                  </a:cubicBezTo>
                  <a:cubicBezTo>
                    <a:pt x="2493" y="1149"/>
                    <a:pt x="2020" y="1"/>
                    <a:pt x="107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4" name="Google Shape;2364;p69"/>
            <p:cNvSpPr/>
            <p:nvPr/>
          </p:nvSpPr>
          <p:spPr>
            <a:xfrm>
              <a:off x="390550" y="1799825"/>
              <a:ext cx="62350" cy="53300"/>
            </a:xfrm>
            <a:custGeom>
              <a:avLst/>
              <a:gdLst/>
              <a:ahLst/>
              <a:cxnLst/>
              <a:rect l="l" t="t" r="r" b="b"/>
              <a:pathLst>
                <a:path w="2494" h="2132" extrusionOk="0">
                  <a:moveTo>
                    <a:pt x="1075" y="1"/>
                  </a:moveTo>
                  <a:cubicBezTo>
                    <a:pt x="1072" y="1"/>
                    <a:pt x="1068" y="1"/>
                    <a:pt x="1065" y="1"/>
                  </a:cubicBezTo>
                  <a:cubicBezTo>
                    <a:pt x="480" y="1"/>
                    <a:pt x="0" y="481"/>
                    <a:pt x="0" y="1066"/>
                  </a:cubicBezTo>
                  <a:cubicBezTo>
                    <a:pt x="0" y="1708"/>
                    <a:pt x="526" y="2131"/>
                    <a:pt x="1073" y="2131"/>
                  </a:cubicBezTo>
                  <a:cubicBezTo>
                    <a:pt x="1336" y="2131"/>
                    <a:pt x="1604" y="2033"/>
                    <a:pt x="1821" y="1814"/>
                  </a:cubicBezTo>
                  <a:cubicBezTo>
                    <a:pt x="2493" y="1150"/>
                    <a:pt x="2020" y="1"/>
                    <a:pt x="107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5" name="Google Shape;2365;p69"/>
            <p:cNvSpPr/>
            <p:nvPr/>
          </p:nvSpPr>
          <p:spPr>
            <a:xfrm>
              <a:off x="390550" y="1723625"/>
              <a:ext cx="62400" cy="53350"/>
            </a:xfrm>
            <a:custGeom>
              <a:avLst/>
              <a:gdLst/>
              <a:ahLst/>
              <a:cxnLst/>
              <a:rect l="l" t="t" r="r" b="b"/>
              <a:pathLst>
                <a:path w="2496" h="2134" extrusionOk="0">
                  <a:moveTo>
                    <a:pt x="1065" y="1"/>
                  </a:moveTo>
                  <a:cubicBezTo>
                    <a:pt x="480" y="1"/>
                    <a:pt x="0" y="480"/>
                    <a:pt x="0" y="1065"/>
                  </a:cubicBezTo>
                  <a:cubicBezTo>
                    <a:pt x="0" y="1709"/>
                    <a:pt x="529" y="2133"/>
                    <a:pt x="1078" y="2133"/>
                  </a:cubicBezTo>
                  <a:cubicBezTo>
                    <a:pt x="1339" y="2133"/>
                    <a:pt x="1606"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6" name="Google Shape;2366;p69"/>
            <p:cNvSpPr/>
            <p:nvPr/>
          </p:nvSpPr>
          <p:spPr>
            <a:xfrm>
              <a:off x="390550" y="1647400"/>
              <a:ext cx="62400" cy="53450"/>
            </a:xfrm>
            <a:custGeom>
              <a:avLst/>
              <a:gdLst/>
              <a:ahLst/>
              <a:cxnLst/>
              <a:rect l="l" t="t" r="r" b="b"/>
              <a:pathLst>
                <a:path w="2496" h="2138" extrusionOk="0">
                  <a:moveTo>
                    <a:pt x="1065" y="1"/>
                  </a:moveTo>
                  <a:cubicBezTo>
                    <a:pt x="480" y="9"/>
                    <a:pt x="0" y="481"/>
                    <a:pt x="0" y="1066"/>
                  </a:cubicBezTo>
                  <a:cubicBezTo>
                    <a:pt x="0" y="1710"/>
                    <a:pt x="525" y="2138"/>
                    <a:pt x="1074" y="2138"/>
                  </a:cubicBezTo>
                  <a:cubicBezTo>
                    <a:pt x="1336" y="2138"/>
                    <a:pt x="1603" y="2040"/>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7" name="Google Shape;2367;p69"/>
            <p:cNvSpPr/>
            <p:nvPr/>
          </p:nvSpPr>
          <p:spPr>
            <a:xfrm>
              <a:off x="390550" y="1571400"/>
              <a:ext cx="62350" cy="53275"/>
            </a:xfrm>
            <a:custGeom>
              <a:avLst/>
              <a:gdLst/>
              <a:ahLst/>
              <a:cxnLst/>
              <a:rect l="l" t="t" r="r" b="b"/>
              <a:pathLst>
                <a:path w="2494" h="2131" extrusionOk="0">
                  <a:moveTo>
                    <a:pt x="1075" y="1"/>
                  </a:moveTo>
                  <a:cubicBezTo>
                    <a:pt x="1072" y="1"/>
                    <a:pt x="1068" y="1"/>
                    <a:pt x="1065" y="1"/>
                  </a:cubicBezTo>
                  <a:cubicBezTo>
                    <a:pt x="480" y="1"/>
                    <a:pt x="0" y="472"/>
                    <a:pt x="0" y="1066"/>
                  </a:cubicBezTo>
                  <a:cubicBezTo>
                    <a:pt x="0" y="1708"/>
                    <a:pt x="522" y="2131"/>
                    <a:pt x="1069" y="2131"/>
                  </a:cubicBezTo>
                  <a:cubicBezTo>
                    <a:pt x="1333" y="2131"/>
                    <a:pt x="1602" y="2033"/>
                    <a:pt x="1821" y="1813"/>
                  </a:cubicBezTo>
                  <a:cubicBezTo>
                    <a:pt x="2493" y="1141"/>
                    <a:pt x="2020" y="1"/>
                    <a:pt x="107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8" name="Google Shape;2368;p69"/>
            <p:cNvSpPr/>
            <p:nvPr/>
          </p:nvSpPr>
          <p:spPr>
            <a:xfrm>
              <a:off x="314325" y="1952050"/>
              <a:ext cx="62225" cy="53450"/>
            </a:xfrm>
            <a:custGeom>
              <a:avLst/>
              <a:gdLst/>
              <a:ahLst/>
              <a:cxnLst/>
              <a:rect l="l" t="t" r="r" b="b"/>
              <a:pathLst>
                <a:path w="2489" h="2138" extrusionOk="0">
                  <a:moveTo>
                    <a:pt x="1065" y="1"/>
                  </a:moveTo>
                  <a:cubicBezTo>
                    <a:pt x="480" y="9"/>
                    <a:pt x="1" y="481"/>
                    <a:pt x="1" y="1074"/>
                  </a:cubicBezTo>
                  <a:cubicBezTo>
                    <a:pt x="1" y="1712"/>
                    <a:pt x="525" y="2138"/>
                    <a:pt x="1073" y="2138"/>
                  </a:cubicBezTo>
                  <a:cubicBezTo>
                    <a:pt x="1335" y="2138"/>
                    <a:pt x="1603" y="2040"/>
                    <a:pt x="1822"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9" name="Google Shape;2369;p69"/>
            <p:cNvSpPr/>
            <p:nvPr/>
          </p:nvSpPr>
          <p:spPr>
            <a:xfrm>
              <a:off x="314325" y="1876050"/>
              <a:ext cx="62225" cy="53275"/>
            </a:xfrm>
            <a:custGeom>
              <a:avLst/>
              <a:gdLst/>
              <a:ahLst/>
              <a:cxnLst/>
              <a:rect l="l" t="t" r="r" b="b"/>
              <a:pathLst>
                <a:path w="2489" h="2131" extrusionOk="0">
                  <a:moveTo>
                    <a:pt x="1065" y="1"/>
                  </a:moveTo>
                  <a:cubicBezTo>
                    <a:pt x="480" y="1"/>
                    <a:pt x="1" y="472"/>
                    <a:pt x="1" y="1066"/>
                  </a:cubicBezTo>
                  <a:cubicBezTo>
                    <a:pt x="1" y="1707"/>
                    <a:pt x="523" y="2131"/>
                    <a:pt x="1070" y="2131"/>
                  </a:cubicBezTo>
                  <a:cubicBezTo>
                    <a:pt x="1333" y="2131"/>
                    <a:pt x="1602" y="2033"/>
                    <a:pt x="1822" y="1813"/>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0" name="Google Shape;2370;p69"/>
            <p:cNvSpPr/>
            <p:nvPr/>
          </p:nvSpPr>
          <p:spPr>
            <a:xfrm>
              <a:off x="314325" y="1799850"/>
              <a:ext cx="62225" cy="53325"/>
            </a:xfrm>
            <a:custGeom>
              <a:avLst/>
              <a:gdLst/>
              <a:ahLst/>
              <a:cxnLst/>
              <a:rect l="l" t="t" r="r" b="b"/>
              <a:pathLst>
                <a:path w="2489" h="2133" extrusionOk="0">
                  <a:moveTo>
                    <a:pt x="1065" y="0"/>
                  </a:moveTo>
                  <a:cubicBezTo>
                    <a:pt x="480" y="0"/>
                    <a:pt x="1" y="480"/>
                    <a:pt x="1" y="1065"/>
                  </a:cubicBezTo>
                  <a:cubicBezTo>
                    <a:pt x="1" y="1709"/>
                    <a:pt x="526" y="2133"/>
                    <a:pt x="1075" y="2133"/>
                  </a:cubicBezTo>
                  <a:cubicBezTo>
                    <a:pt x="1336" y="2133"/>
                    <a:pt x="1604" y="2036"/>
                    <a:pt x="1822"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1" name="Google Shape;2371;p69"/>
            <p:cNvSpPr/>
            <p:nvPr/>
          </p:nvSpPr>
          <p:spPr>
            <a:xfrm>
              <a:off x="314325" y="1723625"/>
              <a:ext cx="62225" cy="53350"/>
            </a:xfrm>
            <a:custGeom>
              <a:avLst/>
              <a:gdLst/>
              <a:ahLst/>
              <a:cxnLst/>
              <a:rect l="l" t="t" r="r" b="b"/>
              <a:pathLst>
                <a:path w="2489" h="2134" extrusionOk="0">
                  <a:moveTo>
                    <a:pt x="1065" y="1"/>
                  </a:moveTo>
                  <a:cubicBezTo>
                    <a:pt x="480" y="1"/>
                    <a:pt x="1" y="480"/>
                    <a:pt x="1" y="1065"/>
                  </a:cubicBezTo>
                  <a:cubicBezTo>
                    <a:pt x="1" y="1709"/>
                    <a:pt x="526" y="2133"/>
                    <a:pt x="1075" y="2133"/>
                  </a:cubicBezTo>
                  <a:cubicBezTo>
                    <a:pt x="1336" y="2133"/>
                    <a:pt x="1604" y="2037"/>
                    <a:pt x="1822"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2" name="Google Shape;2372;p69"/>
            <p:cNvSpPr/>
            <p:nvPr/>
          </p:nvSpPr>
          <p:spPr>
            <a:xfrm>
              <a:off x="314325" y="1647400"/>
              <a:ext cx="62225" cy="53450"/>
            </a:xfrm>
            <a:custGeom>
              <a:avLst/>
              <a:gdLst/>
              <a:ahLst/>
              <a:cxnLst/>
              <a:rect l="l" t="t" r="r" b="b"/>
              <a:pathLst>
                <a:path w="2489" h="2138" extrusionOk="0">
                  <a:moveTo>
                    <a:pt x="1065" y="1"/>
                  </a:moveTo>
                  <a:cubicBezTo>
                    <a:pt x="480" y="9"/>
                    <a:pt x="1" y="481"/>
                    <a:pt x="1" y="1066"/>
                  </a:cubicBezTo>
                  <a:cubicBezTo>
                    <a:pt x="1" y="1710"/>
                    <a:pt x="526" y="2138"/>
                    <a:pt x="1074" y="2138"/>
                  </a:cubicBezTo>
                  <a:cubicBezTo>
                    <a:pt x="1336" y="2138"/>
                    <a:pt x="1604" y="2040"/>
                    <a:pt x="1822"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3" name="Google Shape;2373;p69"/>
            <p:cNvSpPr/>
            <p:nvPr/>
          </p:nvSpPr>
          <p:spPr>
            <a:xfrm>
              <a:off x="314325" y="1571400"/>
              <a:ext cx="62150" cy="53250"/>
            </a:xfrm>
            <a:custGeom>
              <a:avLst/>
              <a:gdLst/>
              <a:ahLst/>
              <a:cxnLst/>
              <a:rect l="l" t="t" r="r" b="b"/>
              <a:pathLst>
                <a:path w="2486" h="2130" extrusionOk="0">
                  <a:moveTo>
                    <a:pt x="1075" y="1"/>
                  </a:moveTo>
                  <a:cubicBezTo>
                    <a:pt x="1072" y="1"/>
                    <a:pt x="1069" y="1"/>
                    <a:pt x="1065" y="1"/>
                  </a:cubicBezTo>
                  <a:cubicBezTo>
                    <a:pt x="480" y="1"/>
                    <a:pt x="1" y="472"/>
                    <a:pt x="1" y="1066"/>
                  </a:cubicBezTo>
                  <a:cubicBezTo>
                    <a:pt x="1" y="1703"/>
                    <a:pt x="525" y="2129"/>
                    <a:pt x="1073" y="2129"/>
                  </a:cubicBezTo>
                  <a:cubicBezTo>
                    <a:pt x="1335" y="2129"/>
                    <a:pt x="1603" y="2032"/>
                    <a:pt x="1822" y="1813"/>
                  </a:cubicBezTo>
                  <a:cubicBezTo>
                    <a:pt x="2486" y="1149"/>
                    <a:pt x="2020" y="1"/>
                    <a:pt x="107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4" name="Google Shape;2374;p69"/>
            <p:cNvSpPr/>
            <p:nvPr/>
          </p:nvSpPr>
          <p:spPr>
            <a:xfrm>
              <a:off x="238125" y="1952050"/>
              <a:ext cx="62200" cy="53450"/>
            </a:xfrm>
            <a:custGeom>
              <a:avLst/>
              <a:gdLst/>
              <a:ahLst/>
              <a:cxnLst/>
              <a:rect l="l" t="t" r="r" b="b"/>
              <a:pathLst>
                <a:path w="2488" h="2138" extrusionOk="0">
                  <a:moveTo>
                    <a:pt x="1065" y="1"/>
                  </a:moveTo>
                  <a:cubicBezTo>
                    <a:pt x="480" y="9"/>
                    <a:pt x="0" y="481"/>
                    <a:pt x="0" y="1074"/>
                  </a:cubicBezTo>
                  <a:cubicBezTo>
                    <a:pt x="0" y="1712"/>
                    <a:pt x="524" y="2138"/>
                    <a:pt x="1073" y="2138"/>
                  </a:cubicBezTo>
                  <a:cubicBezTo>
                    <a:pt x="1335" y="2138"/>
                    <a:pt x="1603" y="2040"/>
                    <a:pt x="1821"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5" name="Google Shape;2375;p69"/>
            <p:cNvSpPr/>
            <p:nvPr/>
          </p:nvSpPr>
          <p:spPr>
            <a:xfrm>
              <a:off x="238125" y="1799850"/>
              <a:ext cx="62200" cy="53325"/>
            </a:xfrm>
            <a:custGeom>
              <a:avLst/>
              <a:gdLst/>
              <a:ahLst/>
              <a:cxnLst/>
              <a:rect l="l" t="t" r="r" b="b"/>
              <a:pathLst>
                <a:path w="2488" h="2133"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6" name="Google Shape;2376;p69"/>
            <p:cNvSpPr/>
            <p:nvPr/>
          </p:nvSpPr>
          <p:spPr>
            <a:xfrm>
              <a:off x="238125" y="1723625"/>
              <a:ext cx="62200" cy="53350"/>
            </a:xfrm>
            <a:custGeom>
              <a:avLst/>
              <a:gdLst/>
              <a:ahLst/>
              <a:cxnLst/>
              <a:rect l="l" t="t" r="r" b="b"/>
              <a:pathLst>
                <a:path w="2488" h="2134" extrusionOk="0">
                  <a:moveTo>
                    <a:pt x="1065" y="1"/>
                  </a:moveTo>
                  <a:cubicBezTo>
                    <a:pt x="480" y="1"/>
                    <a:pt x="0" y="480"/>
                    <a:pt x="0" y="1065"/>
                  </a:cubicBezTo>
                  <a:cubicBezTo>
                    <a:pt x="0" y="1709"/>
                    <a:pt x="525"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7" name="Google Shape;2377;p69"/>
            <p:cNvSpPr/>
            <p:nvPr/>
          </p:nvSpPr>
          <p:spPr>
            <a:xfrm>
              <a:off x="238125" y="1647400"/>
              <a:ext cx="62200" cy="53450"/>
            </a:xfrm>
            <a:custGeom>
              <a:avLst/>
              <a:gdLst/>
              <a:ahLst/>
              <a:cxnLst/>
              <a:rect l="l" t="t" r="r" b="b"/>
              <a:pathLst>
                <a:path w="2488" h="2138" extrusionOk="0">
                  <a:moveTo>
                    <a:pt x="1065" y="1"/>
                  </a:moveTo>
                  <a:cubicBezTo>
                    <a:pt x="480" y="9"/>
                    <a:pt x="0" y="481"/>
                    <a:pt x="0" y="1066"/>
                  </a:cubicBezTo>
                  <a:cubicBezTo>
                    <a:pt x="0" y="1710"/>
                    <a:pt x="525" y="2138"/>
                    <a:pt x="1074" y="2138"/>
                  </a:cubicBezTo>
                  <a:cubicBezTo>
                    <a:pt x="1336" y="2138"/>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8" name="Google Shape;2378;p69"/>
            <p:cNvSpPr/>
            <p:nvPr/>
          </p:nvSpPr>
          <p:spPr>
            <a:xfrm>
              <a:off x="4427825" y="2637775"/>
              <a:ext cx="62425" cy="53450"/>
            </a:xfrm>
            <a:custGeom>
              <a:avLst/>
              <a:gdLst/>
              <a:ahLst/>
              <a:cxnLst/>
              <a:rect l="l" t="t" r="r" b="b"/>
              <a:pathLst>
                <a:path w="2497" h="2138" extrusionOk="0">
                  <a:moveTo>
                    <a:pt x="1065" y="1"/>
                  </a:moveTo>
                  <a:cubicBezTo>
                    <a:pt x="480" y="9"/>
                    <a:pt x="1" y="480"/>
                    <a:pt x="1" y="1074"/>
                  </a:cubicBezTo>
                  <a:cubicBezTo>
                    <a:pt x="1" y="1712"/>
                    <a:pt x="529" y="2137"/>
                    <a:pt x="1077" y="2137"/>
                  </a:cubicBezTo>
                  <a:cubicBezTo>
                    <a:pt x="1339" y="2137"/>
                    <a:pt x="1606" y="2040"/>
                    <a:pt x="1822"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9" name="Google Shape;2379;p69"/>
            <p:cNvSpPr/>
            <p:nvPr/>
          </p:nvSpPr>
          <p:spPr>
            <a:xfrm>
              <a:off x="4427825" y="2714000"/>
              <a:ext cx="62425" cy="53350"/>
            </a:xfrm>
            <a:custGeom>
              <a:avLst/>
              <a:gdLst/>
              <a:ahLst/>
              <a:cxnLst/>
              <a:rect l="l" t="t" r="r" b="b"/>
              <a:pathLst>
                <a:path w="2497" h="2134" extrusionOk="0">
                  <a:moveTo>
                    <a:pt x="1065" y="0"/>
                  </a:moveTo>
                  <a:cubicBezTo>
                    <a:pt x="480" y="0"/>
                    <a:pt x="1" y="480"/>
                    <a:pt x="1" y="1065"/>
                  </a:cubicBezTo>
                  <a:cubicBezTo>
                    <a:pt x="1" y="1709"/>
                    <a:pt x="526" y="2133"/>
                    <a:pt x="1075" y="2133"/>
                  </a:cubicBezTo>
                  <a:cubicBezTo>
                    <a:pt x="1336" y="2133"/>
                    <a:pt x="1604" y="2036"/>
                    <a:pt x="1822"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0" name="Google Shape;2380;p69"/>
            <p:cNvSpPr/>
            <p:nvPr/>
          </p:nvSpPr>
          <p:spPr>
            <a:xfrm>
              <a:off x="4504050" y="2714000"/>
              <a:ext cx="62200" cy="53350"/>
            </a:xfrm>
            <a:custGeom>
              <a:avLst/>
              <a:gdLst/>
              <a:ahLst/>
              <a:cxnLst/>
              <a:rect l="l" t="t" r="r" b="b"/>
              <a:pathLst>
                <a:path w="2488" h="2134"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1" name="Google Shape;2381;p69"/>
            <p:cNvSpPr/>
            <p:nvPr/>
          </p:nvSpPr>
          <p:spPr>
            <a:xfrm>
              <a:off x="4504050" y="2866425"/>
              <a:ext cx="62200" cy="53275"/>
            </a:xfrm>
            <a:custGeom>
              <a:avLst/>
              <a:gdLst/>
              <a:ahLst/>
              <a:cxnLst/>
              <a:rect l="l" t="t" r="r" b="b"/>
              <a:pathLst>
                <a:path w="2488" h="2131" extrusionOk="0">
                  <a:moveTo>
                    <a:pt x="1065" y="0"/>
                  </a:moveTo>
                  <a:cubicBezTo>
                    <a:pt x="480" y="0"/>
                    <a:pt x="0" y="472"/>
                    <a:pt x="0" y="1065"/>
                  </a:cubicBezTo>
                  <a:cubicBezTo>
                    <a:pt x="0" y="1707"/>
                    <a:pt x="522" y="2131"/>
                    <a:pt x="1069" y="2131"/>
                  </a:cubicBezTo>
                  <a:cubicBezTo>
                    <a:pt x="1333" y="2131"/>
                    <a:pt x="1602" y="2032"/>
                    <a:pt x="1821" y="1813"/>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2" name="Google Shape;2382;p69"/>
            <p:cNvSpPr/>
            <p:nvPr/>
          </p:nvSpPr>
          <p:spPr>
            <a:xfrm>
              <a:off x="4580250" y="2790200"/>
              <a:ext cx="62225" cy="53350"/>
            </a:xfrm>
            <a:custGeom>
              <a:avLst/>
              <a:gdLst/>
              <a:ahLst/>
              <a:cxnLst/>
              <a:rect l="l" t="t" r="r" b="b"/>
              <a:pathLst>
                <a:path w="2489" h="2134" extrusionOk="0">
                  <a:moveTo>
                    <a:pt x="1066" y="1"/>
                  </a:moveTo>
                  <a:cubicBezTo>
                    <a:pt x="480" y="1"/>
                    <a:pt x="1" y="480"/>
                    <a:pt x="1" y="1066"/>
                  </a:cubicBezTo>
                  <a:cubicBezTo>
                    <a:pt x="1" y="1709"/>
                    <a:pt x="526" y="2134"/>
                    <a:pt x="1075" y="2134"/>
                  </a:cubicBezTo>
                  <a:cubicBezTo>
                    <a:pt x="1336" y="2134"/>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3" name="Google Shape;2383;p69"/>
            <p:cNvSpPr/>
            <p:nvPr/>
          </p:nvSpPr>
          <p:spPr>
            <a:xfrm>
              <a:off x="4504050" y="2790200"/>
              <a:ext cx="62200" cy="53350"/>
            </a:xfrm>
            <a:custGeom>
              <a:avLst/>
              <a:gdLst/>
              <a:ahLst/>
              <a:cxnLst/>
              <a:rect l="l" t="t" r="r" b="b"/>
              <a:pathLst>
                <a:path w="2488" h="2134" extrusionOk="0">
                  <a:moveTo>
                    <a:pt x="1065" y="1"/>
                  </a:moveTo>
                  <a:cubicBezTo>
                    <a:pt x="480" y="1"/>
                    <a:pt x="0" y="480"/>
                    <a:pt x="0" y="1066"/>
                  </a:cubicBezTo>
                  <a:cubicBezTo>
                    <a:pt x="0" y="1709"/>
                    <a:pt x="525" y="2134"/>
                    <a:pt x="1074" y="2134"/>
                  </a:cubicBezTo>
                  <a:cubicBezTo>
                    <a:pt x="1336" y="2134"/>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4" name="Google Shape;2384;p69"/>
            <p:cNvSpPr/>
            <p:nvPr/>
          </p:nvSpPr>
          <p:spPr>
            <a:xfrm>
              <a:off x="5113350" y="1495200"/>
              <a:ext cx="62400" cy="53325"/>
            </a:xfrm>
            <a:custGeom>
              <a:avLst/>
              <a:gdLst/>
              <a:ahLst/>
              <a:cxnLst/>
              <a:rect l="l" t="t" r="r" b="b"/>
              <a:pathLst>
                <a:path w="2496" h="2133" extrusionOk="0">
                  <a:moveTo>
                    <a:pt x="1073" y="0"/>
                  </a:moveTo>
                  <a:cubicBezTo>
                    <a:pt x="480" y="0"/>
                    <a:pt x="8" y="480"/>
                    <a:pt x="0" y="1065"/>
                  </a:cubicBezTo>
                  <a:cubicBezTo>
                    <a:pt x="0" y="1709"/>
                    <a:pt x="525" y="2133"/>
                    <a:pt x="1074" y="2133"/>
                  </a:cubicBezTo>
                  <a:cubicBezTo>
                    <a:pt x="1336" y="2133"/>
                    <a:pt x="1603" y="2036"/>
                    <a:pt x="1821" y="1821"/>
                  </a:cubicBezTo>
                  <a:cubicBezTo>
                    <a:pt x="2496" y="1146"/>
                    <a:pt x="2016" y="0"/>
                    <a:pt x="1073"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5" name="Google Shape;2385;p69"/>
            <p:cNvSpPr/>
            <p:nvPr/>
          </p:nvSpPr>
          <p:spPr>
            <a:xfrm>
              <a:off x="5113350" y="1571400"/>
              <a:ext cx="62400" cy="53250"/>
            </a:xfrm>
            <a:custGeom>
              <a:avLst/>
              <a:gdLst/>
              <a:ahLst/>
              <a:cxnLst/>
              <a:rect l="l" t="t" r="r" b="b"/>
              <a:pathLst>
                <a:path w="2496" h="2130" extrusionOk="0">
                  <a:moveTo>
                    <a:pt x="1073" y="1"/>
                  </a:moveTo>
                  <a:cubicBezTo>
                    <a:pt x="480" y="1"/>
                    <a:pt x="8" y="472"/>
                    <a:pt x="0" y="1066"/>
                  </a:cubicBezTo>
                  <a:cubicBezTo>
                    <a:pt x="0" y="1703"/>
                    <a:pt x="525" y="2129"/>
                    <a:pt x="1073" y="2129"/>
                  </a:cubicBezTo>
                  <a:cubicBezTo>
                    <a:pt x="1335" y="2129"/>
                    <a:pt x="1603" y="2032"/>
                    <a:pt x="1821" y="1813"/>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6" name="Google Shape;2386;p69"/>
            <p:cNvSpPr/>
            <p:nvPr/>
          </p:nvSpPr>
          <p:spPr>
            <a:xfrm>
              <a:off x="5113350" y="1647400"/>
              <a:ext cx="62400" cy="53450"/>
            </a:xfrm>
            <a:custGeom>
              <a:avLst/>
              <a:gdLst/>
              <a:ahLst/>
              <a:cxnLst/>
              <a:rect l="l" t="t" r="r" b="b"/>
              <a:pathLst>
                <a:path w="2496" h="2138" extrusionOk="0">
                  <a:moveTo>
                    <a:pt x="1073" y="1"/>
                  </a:moveTo>
                  <a:cubicBezTo>
                    <a:pt x="480" y="1"/>
                    <a:pt x="8" y="481"/>
                    <a:pt x="0" y="1066"/>
                  </a:cubicBezTo>
                  <a:cubicBezTo>
                    <a:pt x="0" y="1710"/>
                    <a:pt x="525" y="2138"/>
                    <a:pt x="1074" y="2138"/>
                  </a:cubicBezTo>
                  <a:cubicBezTo>
                    <a:pt x="1336" y="2138"/>
                    <a:pt x="1603" y="2040"/>
                    <a:pt x="1821" y="1822"/>
                  </a:cubicBezTo>
                  <a:cubicBezTo>
                    <a:pt x="2496" y="1155"/>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7" name="Google Shape;2387;p69"/>
            <p:cNvSpPr/>
            <p:nvPr/>
          </p:nvSpPr>
          <p:spPr>
            <a:xfrm>
              <a:off x="5113350" y="1723625"/>
              <a:ext cx="62400" cy="53350"/>
            </a:xfrm>
            <a:custGeom>
              <a:avLst/>
              <a:gdLst/>
              <a:ahLst/>
              <a:cxnLst/>
              <a:rect l="l" t="t" r="r" b="b"/>
              <a:pathLst>
                <a:path w="2496" h="2134" extrusionOk="0">
                  <a:moveTo>
                    <a:pt x="1073" y="1"/>
                  </a:moveTo>
                  <a:cubicBezTo>
                    <a:pt x="480" y="1"/>
                    <a:pt x="8" y="480"/>
                    <a:pt x="0" y="1065"/>
                  </a:cubicBezTo>
                  <a:cubicBezTo>
                    <a:pt x="0" y="1709"/>
                    <a:pt x="525" y="2133"/>
                    <a:pt x="1074" y="2133"/>
                  </a:cubicBezTo>
                  <a:cubicBezTo>
                    <a:pt x="1336" y="2133"/>
                    <a:pt x="1603" y="2037"/>
                    <a:pt x="1821" y="1822"/>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8" name="Google Shape;2388;p69"/>
            <p:cNvSpPr/>
            <p:nvPr/>
          </p:nvSpPr>
          <p:spPr>
            <a:xfrm>
              <a:off x="5113350" y="1799850"/>
              <a:ext cx="62400" cy="53325"/>
            </a:xfrm>
            <a:custGeom>
              <a:avLst/>
              <a:gdLst/>
              <a:ahLst/>
              <a:cxnLst/>
              <a:rect l="l" t="t" r="r" b="b"/>
              <a:pathLst>
                <a:path w="2496" h="2133" extrusionOk="0">
                  <a:moveTo>
                    <a:pt x="1073" y="0"/>
                  </a:moveTo>
                  <a:cubicBezTo>
                    <a:pt x="480" y="0"/>
                    <a:pt x="8" y="480"/>
                    <a:pt x="0" y="1065"/>
                  </a:cubicBezTo>
                  <a:cubicBezTo>
                    <a:pt x="0" y="1709"/>
                    <a:pt x="525" y="2133"/>
                    <a:pt x="1074" y="2133"/>
                  </a:cubicBezTo>
                  <a:cubicBezTo>
                    <a:pt x="1336" y="2133"/>
                    <a:pt x="1603" y="2036"/>
                    <a:pt x="1821" y="1821"/>
                  </a:cubicBezTo>
                  <a:cubicBezTo>
                    <a:pt x="2496" y="1146"/>
                    <a:pt x="2016" y="0"/>
                    <a:pt x="1073"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9" name="Google Shape;2389;p69"/>
            <p:cNvSpPr/>
            <p:nvPr/>
          </p:nvSpPr>
          <p:spPr>
            <a:xfrm>
              <a:off x="5113350" y="1876050"/>
              <a:ext cx="62400" cy="53350"/>
            </a:xfrm>
            <a:custGeom>
              <a:avLst/>
              <a:gdLst/>
              <a:ahLst/>
              <a:cxnLst/>
              <a:rect l="l" t="t" r="r" b="b"/>
              <a:pathLst>
                <a:path w="2496" h="2134" extrusionOk="0">
                  <a:moveTo>
                    <a:pt x="1073" y="1"/>
                  </a:moveTo>
                  <a:cubicBezTo>
                    <a:pt x="480" y="1"/>
                    <a:pt x="8" y="472"/>
                    <a:pt x="0" y="1066"/>
                  </a:cubicBezTo>
                  <a:cubicBezTo>
                    <a:pt x="0" y="1709"/>
                    <a:pt x="525" y="2133"/>
                    <a:pt x="1074" y="2133"/>
                  </a:cubicBezTo>
                  <a:cubicBezTo>
                    <a:pt x="1336" y="2133"/>
                    <a:pt x="1603" y="2037"/>
                    <a:pt x="1821" y="1822"/>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0" name="Google Shape;2390;p69"/>
            <p:cNvSpPr/>
            <p:nvPr/>
          </p:nvSpPr>
          <p:spPr>
            <a:xfrm>
              <a:off x="5113350" y="1952050"/>
              <a:ext cx="62400" cy="53450"/>
            </a:xfrm>
            <a:custGeom>
              <a:avLst/>
              <a:gdLst/>
              <a:ahLst/>
              <a:cxnLst/>
              <a:rect l="l" t="t" r="r" b="b"/>
              <a:pathLst>
                <a:path w="2496" h="2138" extrusionOk="0">
                  <a:moveTo>
                    <a:pt x="1073" y="1"/>
                  </a:moveTo>
                  <a:cubicBezTo>
                    <a:pt x="480" y="9"/>
                    <a:pt x="8" y="481"/>
                    <a:pt x="0" y="1074"/>
                  </a:cubicBezTo>
                  <a:cubicBezTo>
                    <a:pt x="0" y="1712"/>
                    <a:pt x="525" y="2138"/>
                    <a:pt x="1073" y="2138"/>
                  </a:cubicBezTo>
                  <a:cubicBezTo>
                    <a:pt x="1335" y="2138"/>
                    <a:pt x="1603" y="2040"/>
                    <a:pt x="1821" y="1822"/>
                  </a:cubicBezTo>
                  <a:cubicBezTo>
                    <a:pt x="2496" y="1155"/>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1" name="Google Shape;2391;p69"/>
            <p:cNvSpPr/>
            <p:nvPr/>
          </p:nvSpPr>
          <p:spPr>
            <a:xfrm>
              <a:off x="5113350" y="2028275"/>
              <a:ext cx="62400" cy="53450"/>
            </a:xfrm>
            <a:custGeom>
              <a:avLst/>
              <a:gdLst/>
              <a:ahLst/>
              <a:cxnLst/>
              <a:rect l="l" t="t" r="r" b="b"/>
              <a:pathLst>
                <a:path w="2496" h="2138" extrusionOk="0">
                  <a:moveTo>
                    <a:pt x="1073" y="1"/>
                  </a:moveTo>
                  <a:cubicBezTo>
                    <a:pt x="480" y="1"/>
                    <a:pt x="8" y="480"/>
                    <a:pt x="0" y="1065"/>
                  </a:cubicBezTo>
                  <a:cubicBezTo>
                    <a:pt x="0" y="1709"/>
                    <a:pt x="525" y="2137"/>
                    <a:pt x="1074" y="2137"/>
                  </a:cubicBezTo>
                  <a:cubicBezTo>
                    <a:pt x="1336" y="2137"/>
                    <a:pt x="1603" y="2040"/>
                    <a:pt x="1821" y="1821"/>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2" name="Google Shape;2392;p69"/>
            <p:cNvSpPr/>
            <p:nvPr/>
          </p:nvSpPr>
          <p:spPr>
            <a:xfrm>
              <a:off x="5113350" y="2104500"/>
              <a:ext cx="62400" cy="53325"/>
            </a:xfrm>
            <a:custGeom>
              <a:avLst/>
              <a:gdLst/>
              <a:ahLst/>
              <a:cxnLst/>
              <a:rect l="l" t="t" r="r" b="b"/>
              <a:pathLst>
                <a:path w="2496" h="2133" extrusionOk="0">
                  <a:moveTo>
                    <a:pt x="1073" y="0"/>
                  </a:moveTo>
                  <a:cubicBezTo>
                    <a:pt x="480" y="0"/>
                    <a:pt x="8" y="480"/>
                    <a:pt x="0" y="1065"/>
                  </a:cubicBezTo>
                  <a:cubicBezTo>
                    <a:pt x="0" y="1709"/>
                    <a:pt x="525" y="2133"/>
                    <a:pt x="1074" y="2133"/>
                  </a:cubicBezTo>
                  <a:cubicBezTo>
                    <a:pt x="1336" y="2133"/>
                    <a:pt x="1603" y="2036"/>
                    <a:pt x="1821" y="1821"/>
                  </a:cubicBezTo>
                  <a:cubicBezTo>
                    <a:pt x="2496" y="1146"/>
                    <a:pt x="2016" y="0"/>
                    <a:pt x="1073"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3" name="Google Shape;2393;p69"/>
            <p:cNvSpPr/>
            <p:nvPr/>
          </p:nvSpPr>
          <p:spPr>
            <a:xfrm>
              <a:off x="5113350" y="2180700"/>
              <a:ext cx="62400" cy="53350"/>
            </a:xfrm>
            <a:custGeom>
              <a:avLst/>
              <a:gdLst/>
              <a:ahLst/>
              <a:cxnLst/>
              <a:rect l="l" t="t" r="r" b="b"/>
              <a:pathLst>
                <a:path w="2496" h="2134" extrusionOk="0">
                  <a:moveTo>
                    <a:pt x="1073" y="1"/>
                  </a:moveTo>
                  <a:cubicBezTo>
                    <a:pt x="480" y="1"/>
                    <a:pt x="8" y="480"/>
                    <a:pt x="0" y="1066"/>
                  </a:cubicBezTo>
                  <a:cubicBezTo>
                    <a:pt x="0" y="1709"/>
                    <a:pt x="525" y="2133"/>
                    <a:pt x="1074" y="2133"/>
                  </a:cubicBezTo>
                  <a:cubicBezTo>
                    <a:pt x="1336" y="2133"/>
                    <a:pt x="1603" y="2037"/>
                    <a:pt x="1821" y="1822"/>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4" name="Google Shape;2394;p69"/>
            <p:cNvSpPr/>
            <p:nvPr/>
          </p:nvSpPr>
          <p:spPr>
            <a:xfrm>
              <a:off x="5113350" y="2256925"/>
              <a:ext cx="62550" cy="53425"/>
            </a:xfrm>
            <a:custGeom>
              <a:avLst/>
              <a:gdLst/>
              <a:ahLst/>
              <a:cxnLst/>
              <a:rect l="l" t="t" r="r" b="b"/>
              <a:pathLst>
                <a:path w="2502" h="2137" extrusionOk="0">
                  <a:moveTo>
                    <a:pt x="1083" y="0"/>
                  </a:moveTo>
                  <a:cubicBezTo>
                    <a:pt x="1080" y="0"/>
                    <a:pt x="1077" y="0"/>
                    <a:pt x="1073" y="0"/>
                  </a:cubicBezTo>
                  <a:cubicBezTo>
                    <a:pt x="480" y="0"/>
                    <a:pt x="0" y="480"/>
                    <a:pt x="0" y="1065"/>
                  </a:cubicBezTo>
                  <a:cubicBezTo>
                    <a:pt x="0" y="1709"/>
                    <a:pt x="529" y="2137"/>
                    <a:pt x="1080" y="2137"/>
                  </a:cubicBezTo>
                  <a:cubicBezTo>
                    <a:pt x="1343" y="2137"/>
                    <a:pt x="1611" y="2039"/>
                    <a:pt x="1829" y="1821"/>
                  </a:cubicBezTo>
                  <a:cubicBezTo>
                    <a:pt x="2502" y="1149"/>
                    <a:pt x="2028" y="0"/>
                    <a:pt x="1083"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5" name="Google Shape;2395;p69"/>
            <p:cNvSpPr/>
            <p:nvPr/>
          </p:nvSpPr>
          <p:spPr>
            <a:xfrm>
              <a:off x="5113350" y="2333125"/>
              <a:ext cx="62400" cy="53450"/>
            </a:xfrm>
            <a:custGeom>
              <a:avLst/>
              <a:gdLst/>
              <a:ahLst/>
              <a:cxnLst/>
              <a:rect l="l" t="t" r="r" b="b"/>
              <a:pathLst>
                <a:path w="2496" h="2138" extrusionOk="0">
                  <a:moveTo>
                    <a:pt x="1073" y="1"/>
                  </a:moveTo>
                  <a:cubicBezTo>
                    <a:pt x="480" y="1"/>
                    <a:pt x="0" y="480"/>
                    <a:pt x="0" y="1066"/>
                  </a:cubicBezTo>
                  <a:cubicBezTo>
                    <a:pt x="0" y="1709"/>
                    <a:pt x="525" y="2137"/>
                    <a:pt x="1074" y="2137"/>
                  </a:cubicBezTo>
                  <a:cubicBezTo>
                    <a:pt x="1336" y="2137"/>
                    <a:pt x="1603" y="2040"/>
                    <a:pt x="1821" y="1822"/>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6" name="Google Shape;2396;p69"/>
            <p:cNvSpPr/>
            <p:nvPr/>
          </p:nvSpPr>
          <p:spPr>
            <a:xfrm>
              <a:off x="5113350" y="2409350"/>
              <a:ext cx="62400" cy="53350"/>
            </a:xfrm>
            <a:custGeom>
              <a:avLst/>
              <a:gdLst/>
              <a:ahLst/>
              <a:cxnLst/>
              <a:rect l="l" t="t" r="r" b="b"/>
              <a:pathLst>
                <a:path w="2496" h="2134" extrusionOk="0">
                  <a:moveTo>
                    <a:pt x="1073" y="0"/>
                  </a:moveTo>
                  <a:cubicBezTo>
                    <a:pt x="480" y="0"/>
                    <a:pt x="8" y="480"/>
                    <a:pt x="0" y="1065"/>
                  </a:cubicBezTo>
                  <a:cubicBezTo>
                    <a:pt x="0" y="1709"/>
                    <a:pt x="525" y="2133"/>
                    <a:pt x="1074" y="2133"/>
                  </a:cubicBezTo>
                  <a:cubicBezTo>
                    <a:pt x="1336" y="2133"/>
                    <a:pt x="1603" y="2036"/>
                    <a:pt x="1821" y="1821"/>
                  </a:cubicBezTo>
                  <a:cubicBezTo>
                    <a:pt x="2496" y="1146"/>
                    <a:pt x="2016" y="0"/>
                    <a:pt x="1073"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7" name="Google Shape;2397;p69"/>
            <p:cNvSpPr/>
            <p:nvPr/>
          </p:nvSpPr>
          <p:spPr>
            <a:xfrm>
              <a:off x="5113350" y="2485550"/>
              <a:ext cx="62400" cy="53300"/>
            </a:xfrm>
            <a:custGeom>
              <a:avLst/>
              <a:gdLst/>
              <a:ahLst/>
              <a:cxnLst/>
              <a:rect l="l" t="t" r="r" b="b"/>
              <a:pathLst>
                <a:path w="2496" h="2132" extrusionOk="0">
                  <a:moveTo>
                    <a:pt x="1073" y="1"/>
                  </a:moveTo>
                  <a:cubicBezTo>
                    <a:pt x="480" y="1"/>
                    <a:pt x="0" y="472"/>
                    <a:pt x="0" y="1066"/>
                  </a:cubicBezTo>
                  <a:cubicBezTo>
                    <a:pt x="0" y="1708"/>
                    <a:pt x="526" y="2131"/>
                    <a:pt x="1073" y="2131"/>
                  </a:cubicBezTo>
                  <a:cubicBezTo>
                    <a:pt x="1336" y="2131"/>
                    <a:pt x="1604" y="2033"/>
                    <a:pt x="1821" y="1814"/>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8" name="Google Shape;2398;p69"/>
            <p:cNvSpPr/>
            <p:nvPr/>
          </p:nvSpPr>
          <p:spPr>
            <a:xfrm>
              <a:off x="4732475" y="1495200"/>
              <a:ext cx="62425" cy="53325"/>
            </a:xfrm>
            <a:custGeom>
              <a:avLst/>
              <a:gdLst/>
              <a:ahLst/>
              <a:cxnLst/>
              <a:rect l="l" t="t" r="r" b="b"/>
              <a:pathLst>
                <a:path w="2497" h="2133" extrusionOk="0">
                  <a:moveTo>
                    <a:pt x="1074" y="0"/>
                  </a:moveTo>
                  <a:cubicBezTo>
                    <a:pt x="480" y="0"/>
                    <a:pt x="9" y="480"/>
                    <a:pt x="1" y="1065"/>
                  </a:cubicBezTo>
                  <a:cubicBezTo>
                    <a:pt x="1" y="1709"/>
                    <a:pt x="526" y="2133"/>
                    <a:pt x="1075" y="2133"/>
                  </a:cubicBezTo>
                  <a:cubicBezTo>
                    <a:pt x="1336" y="2133"/>
                    <a:pt x="1604" y="2036"/>
                    <a:pt x="1822" y="1821"/>
                  </a:cubicBezTo>
                  <a:cubicBezTo>
                    <a:pt x="2496"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9" name="Google Shape;2399;p69"/>
            <p:cNvSpPr/>
            <p:nvPr/>
          </p:nvSpPr>
          <p:spPr>
            <a:xfrm>
              <a:off x="4732475" y="1571400"/>
              <a:ext cx="62425" cy="53250"/>
            </a:xfrm>
            <a:custGeom>
              <a:avLst/>
              <a:gdLst/>
              <a:ahLst/>
              <a:cxnLst/>
              <a:rect l="l" t="t" r="r" b="b"/>
              <a:pathLst>
                <a:path w="2497" h="2130" extrusionOk="0">
                  <a:moveTo>
                    <a:pt x="1074" y="1"/>
                  </a:moveTo>
                  <a:cubicBezTo>
                    <a:pt x="480" y="1"/>
                    <a:pt x="9" y="472"/>
                    <a:pt x="1" y="1066"/>
                  </a:cubicBezTo>
                  <a:cubicBezTo>
                    <a:pt x="1" y="1703"/>
                    <a:pt x="525" y="2129"/>
                    <a:pt x="1073" y="2129"/>
                  </a:cubicBezTo>
                  <a:cubicBezTo>
                    <a:pt x="1335" y="2129"/>
                    <a:pt x="1603" y="2032"/>
                    <a:pt x="1822" y="1813"/>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0" name="Google Shape;2400;p69"/>
            <p:cNvSpPr/>
            <p:nvPr/>
          </p:nvSpPr>
          <p:spPr>
            <a:xfrm>
              <a:off x="4732475" y="1647400"/>
              <a:ext cx="62425" cy="53450"/>
            </a:xfrm>
            <a:custGeom>
              <a:avLst/>
              <a:gdLst/>
              <a:ahLst/>
              <a:cxnLst/>
              <a:rect l="l" t="t" r="r" b="b"/>
              <a:pathLst>
                <a:path w="2497" h="2138" extrusionOk="0">
                  <a:moveTo>
                    <a:pt x="1074" y="1"/>
                  </a:moveTo>
                  <a:cubicBezTo>
                    <a:pt x="480" y="1"/>
                    <a:pt x="9" y="481"/>
                    <a:pt x="1" y="1066"/>
                  </a:cubicBezTo>
                  <a:cubicBezTo>
                    <a:pt x="1" y="1710"/>
                    <a:pt x="526" y="2138"/>
                    <a:pt x="1074" y="2138"/>
                  </a:cubicBezTo>
                  <a:cubicBezTo>
                    <a:pt x="1336" y="2138"/>
                    <a:pt x="1604" y="2040"/>
                    <a:pt x="1822" y="1822"/>
                  </a:cubicBezTo>
                  <a:cubicBezTo>
                    <a:pt x="2496" y="1155"/>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1" name="Google Shape;2401;p69"/>
            <p:cNvSpPr/>
            <p:nvPr/>
          </p:nvSpPr>
          <p:spPr>
            <a:xfrm>
              <a:off x="4732475" y="1723625"/>
              <a:ext cx="62425" cy="53350"/>
            </a:xfrm>
            <a:custGeom>
              <a:avLst/>
              <a:gdLst/>
              <a:ahLst/>
              <a:cxnLst/>
              <a:rect l="l" t="t" r="r" b="b"/>
              <a:pathLst>
                <a:path w="2497" h="2134" extrusionOk="0">
                  <a:moveTo>
                    <a:pt x="1074" y="1"/>
                  </a:moveTo>
                  <a:cubicBezTo>
                    <a:pt x="480" y="1"/>
                    <a:pt x="9" y="480"/>
                    <a:pt x="1" y="1065"/>
                  </a:cubicBezTo>
                  <a:cubicBezTo>
                    <a:pt x="1" y="1709"/>
                    <a:pt x="526" y="2133"/>
                    <a:pt x="1075" y="2133"/>
                  </a:cubicBezTo>
                  <a:cubicBezTo>
                    <a:pt x="1336" y="2133"/>
                    <a:pt x="1604" y="2037"/>
                    <a:pt x="1822"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2" name="Google Shape;2402;p69"/>
            <p:cNvSpPr/>
            <p:nvPr/>
          </p:nvSpPr>
          <p:spPr>
            <a:xfrm>
              <a:off x="4732475" y="1799850"/>
              <a:ext cx="62425" cy="53325"/>
            </a:xfrm>
            <a:custGeom>
              <a:avLst/>
              <a:gdLst/>
              <a:ahLst/>
              <a:cxnLst/>
              <a:rect l="l" t="t" r="r" b="b"/>
              <a:pathLst>
                <a:path w="2497" h="2133" extrusionOk="0">
                  <a:moveTo>
                    <a:pt x="1074" y="0"/>
                  </a:moveTo>
                  <a:cubicBezTo>
                    <a:pt x="480" y="0"/>
                    <a:pt x="9" y="480"/>
                    <a:pt x="1" y="1065"/>
                  </a:cubicBezTo>
                  <a:cubicBezTo>
                    <a:pt x="1" y="1709"/>
                    <a:pt x="526" y="2133"/>
                    <a:pt x="1075" y="2133"/>
                  </a:cubicBezTo>
                  <a:cubicBezTo>
                    <a:pt x="1336" y="2133"/>
                    <a:pt x="1604" y="2036"/>
                    <a:pt x="1822" y="1821"/>
                  </a:cubicBezTo>
                  <a:cubicBezTo>
                    <a:pt x="2496"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3" name="Google Shape;2403;p69"/>
            <p:cNvSpPr/>
            <p:nvPr/>
          </p:nvSpPr>
          <p:spPr>
            <a:xfrm>
              <a:off x="4732475" y="1876050"/>
              <a:ext cx="62425" cy="53350"/>
            </a:xfrm>
            <a:custGeom>
              <a:avLst/>
              <a:gdLst/>
              <a:ahLst/>
              <a:cxnLst/>
              <a:rect l="l" t="t" r="r" b="b"/>
              <a:pathLst>
                <a:path w="2497" h="2134" extrusionOk="0">
                  <a:moveTo>
                    <a:pt x="1074" y="1"/>
                  </a:moveTo>
                  <a:cubicBezTo>
                    <a:pt x="480" y="1"/>
                    <a:pt x="9" y="472"/>
                    <a:pt x="1" y="1066"/>
                  </a:cubicBezTo>
                  <a:cubicBezTo>
                    <a:pt x="1" y="1709"/>
                    <a:pt x="526" y="2133"/>
                    <a:pt x="1075" y="2133"/>
                  </a:cubicBezTo>
                  <a:cubicBezTo>
                    <a:pt x="1336" y="2133"/>
                    <a:pt x="1604" y="2037"/>
                    <a:pt x="1822"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4" name="Google Shape;2404;p69"/>
            <p:cNvSpPr/>
            <p:nvPr/>
          </p:nvSpPr>
          <p:spPr>
            <a:xfrm>
              <a:off x="4732475" y="1952050"/>
              <a:ext cx="62425" cy="53450"/>
            </a:xfrm>
            <a:custGeom>
              <a:avLst/>
              <a:gdLst/>
              <a:ahLst/>
              <a:cxnLst/>
              <a:rect l="l" t="t" r="r" b="b"/>
              <a:pathLst>
                <a:path w="2497" h="2138" extrusionOk="0">
                  <a:moveTo>
                    <a:pt x="1074" y="1"/>
                  </a:moveTo>
                  <a:cubicBezTo>
                    <a:pt x="480" y="9"/>
                    <a:pt x="9" y="481"/>
                    <a:pt x="1" y="1074"/>
                  </a:cubicBezTo>
                  <a:cubicBezTo>
                    <a:pt x="1" y="1712"/>
                    <a:pt x="525" y="2138"/>
                    <a:pt x="1073" y="2138"/>
                  </a:cubicBezTo>
                  <a:cubicBezTo>
                    <a:pt x="1335" y="2138"/>
                    <a:pt x="1603" y="2040"/>
                    <a:pt x="1822" y="1822"/>
                  </a:cubicBezTo>
                  <a:cubicBezTo>
                    <a:pt x="2496" y="1155"/>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5" name="Google Shape;2405;p69"/>
            <p:cNvSpPr/>
            <p:nvPr/>
          </p:nvSpPr>
          <p:spPr>
            <a:xfrm>
              <a:off x="4732475" y="2028275"/>
              <a:ext cx="62425" cy="53450"/>
            </a:xfrm>
            <a:custGeom>
              <a:avLst/>
              <a:gdLst/>
              <a:ahLst/>
              <a:cxnLst/>
              <a:rect l="l" t="t" r="r" b="b"/>
              <a:pathLst>
                <a:path w="2497" h="2138" extrusionOk="0">
                  <a:moveTo>
                    <a:pt x="1074" y="1"/>
                  </a:moveTo>
                  <a:cubicBezTo>
                    <a:pt x="480" y="1"/>
                    <a:pt x="9" y="480"/>
                    <a:pt x="1" y="1065"/>
                  </a:cubicBezTo>
                  <a:cubicBezTo>
                    <a:pt x="1" y="1709"/>
                    <a:pt x="526" y="2137"/>
                    <a:pt x="1074" y="2137"/>
                  </a:cubicBezTo>
                  <a:cubicBezTo>
                    <a:pt x="1336" y="2137"/>
                    <a:pt x="1604" y="2040"/>
                    <a:pt x="1822" y="1821"/>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6" name="Google Shape;2406;p69"/>
            <p:cNvSpPr/>
            <p:nvPr/>
          </p:nvSpPr>
          <p:spPr>
            <a:xfrm>
              <a:off x="4732475" y="2104500"/>
              <a:ext cx="62425" cy="53325"/>
            </a:xfrm>
            <a:custGeom>
              <a:avLst/>
              <a:gdLst/>
              <a:ahLst/>
              <a:cxnLst/>
              <a:rect l="l" t="t" r="r" b="b"/>
              <a:pathLst>
                <a:path w="2497" h="2133" extrusionOk="0">
                  <a:moveTo>
                    <a:pt x="1074" y="0"/>
                  </a:moveTo>
                  <a:cubicBezTo>
                    <a:pt x="480" y="0"/>
                    <a:pt x="9" y="480"/>
                    <a:pt x="1" y="1065"/>
                  </a:cubicBezTo>
                  <a:cubicBezTo>
                    <a:pt x="1" y="1709"/>
                    <a:pt x="526" y="2133"/>
                    <a:pt x="1075" y="2133"/>
                  </a:cubicBezTo>
                  <a:cubicBezTo>
                    <a:pt x="1336" y="2133"/>
                    <a:pt x="1604" y="2036"/>
                    <a:pt x="1822" y="1821"/>
                  </a:cubicBezTo>
                  <a:cubicBezTo>
                    <a:pt x="2496"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7" name="Google Shape;2407;p69"/>
            <p:cNvSpPr/>
            <p:nvPr/>
          </p:nvSpPr>
          <p:spPr>
            <a:xfrm>
              <a:off x="4732475" y="2180700"/>
              <a:ext cx="62425" cy="53350"/>
            </a:xfrm>
            <a:custGeom>
              <a:avLst/>
              <a:gdLst/>
              <a:ahLst/>
              <a:cxnLst/>
              <a:rect l="l" t="t" r="r" b="b"/>
              <a:pathLst>
                <a:path w="2497" h="2134" extrusionOk="0">
                  <a:moveTo>
                    <a:pt x="1074" y="1"/>
                  </a:moveTo>
                  <a:cubicBezTo>
                    <a:pt x="480" y="1"/>
                    <a:pt x="9" y="480"/>
                    <a:pt x="1" y="1066"/>
                  </a:cubicBezTo>
                  <a:cubicBezTo>
                    <a:pt x="1" y="1709"/>
                    <a:pt x="526" y="2133"/>
                    <a:pt x="1075" y="2133"/>
                  </a:cubicBezTo>
                  <a:cubicBezTo>
                    <a:pt x="1336" y="2133"/>
                    <a:pt x="1604" y="2037"/>
                    <a:pt x="1822"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8" name="Google Shape;2408;p69"/>
            <p:cNvSpPr/>
            <p:nvPr/>
          </p:nvSpPr>
          <p:spPr>
            <a:xfrm>
              <a:off x="4732475" y="2256925"/>
              <a:ext cx="62575" cy="53425"/>
            </a:xfrm>
            <a:custGeom>
              <a:avLst/>
              <a:gdLst/>
              <a:ahLst/>
              <a:cxnLst/>
              <a:rect l="l" t="t" r="r" b="b"/>
              <a:pathLst>
                <a:path w="2503" h="2137" extrusionOk="0">
                  <a:moveTo>
                    <a:pt x="1084" y="0"/>
                  </a:moveTo>
                  <a:cubicBezTo>
                    <a:pt x="1080" y="0"/>
                    <a:pt x="1077" y="0"/>
                    <a:pt x="1074" y="0"/>
                  </a:cubicBezTo>
                  <a:cubicBezTo>
                    <a:pt x="480" y="0"/>
                    <a:pt x="1" y="480"/>
                    <a:pt x="1" y="1065"/>
                  </a:cubicBezTo>
                  <a:cubicBezTo>
                    <a:pt x="1" y="1709"/>
                    <a:pt x="529" y="2137"/>
                    <a:pt x="1080" y="2137"/>
                  </a:cubicBezTo>
                  <a:cubicBezTo>
                    <a:pt x="1344" y="2137"/>
                    <a:pt x="1612" y="2039"/>
                    <a:pt x="1830" y="1821"/>
                  </a:cubicBezTo>
                  <a:cubicBezTo>
                    <a:pt x="2502" y="1149"/>
                    <a:pt x="2028" y="0"/>
                    <a:pt x="108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9" name="Google Shape;2409;p69"/>
            <p:cNvSpPr/>
            <p:nvPr/>
          </p:nvSpPr>
          <p:spPr>
            <a:xfrm>
              <a:off x="4732475" y="2333125"/>
              <a:ext cx="62425" cy="53450"/>
            </a:xfrm>
            <a:custGeom>
              <a:avLst/>
              <a:gdLst/>
              <a:ahLst/>
              <a:cxnLst/>
              <a:rect l="l" t="t" r="r" b="b"/>
              <a:pathLst>
                <a:path w="2497" h="2138" extrusionOk="0">
                  <a:moveTo>
                    <a:pt x="1074" y="1"/>
                  </a:moveTo>
                  <a:cubicBezTo>
                    <a:pt x="480" y="1"/>
                    <a:pt x="1" y="480"/>
                    <a:pt x="1" y="1066"/>
                  </a:cubicBezTo>
                  <a:cubicBezTo>
                    <a:pt x="1" y="1709"/>
                    <a:pt x="526" y="2137"/>
                    <a:pt x="1074" y="2137"/>
                  </a:cubicBezTo>
                  <a:cubicBezTo>
                    <a:pt x="1336" y="2137"/>
                    <a:pt x="1604" y="2040"/>
                    <a:pt x="1822"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0" name="Google Shape;2410;p69"/>
            <p:cNvSpPr/>
            <p:nvPr/>
          </p:nvSpPr>
          <p:spPr>
            <a:xfrm>
              <a:off x="4351600" y="2256925"/>
              <a:ext cx="62575" cy="53425"/>
            </a:xfrm>
            <a:custGeom>
              <a:avLst/>
              <a:gdLst/>
              <a:ahLst/>
              <a:cxnLst/>
              <a:rect l="l" t="t" r="r" b="b"/>
              <a:pathLst>
                <a:path w="2503" h="2137" extrusionOk="0">
                  <a:moveTo>
                    <a:pt x="1084" y="0"/>
                  </a:moveTo>
                  <a:cubicBezTo>
                    <a:pt x="1081" y="0"/>
                    <a:pt x="1077" y="0"/>
                    <a:pt x="1074" y="0"/>
                  </a:cubicBezTo>
                  <a:cubicBezTo>
                    <a:pt x="481" y="0"/>
                    <a:pt x="9" y="480"/>
                    <a:pt x="1" y="1065"/>
                  </a:cubicBezTo>
                  <a:cubicBezTo>
                    <a:pt x="1" y="1709"/>
                    <a:pt x="530" y="2137"/>
                    <a:pt x="1081" y="2137"/>
                  </a:cubicBezTo>
                  <a:cubicBezTo>
                    <a:pt x="1344" y="2137"/>
                    <a:pt x="1612" y="2039"/>
                    <a:pt x="1830" y="1821"/>
                  </a:cubicBezTo>
                  <a:cubicBezTo>
                    <a:pt x="2502" y="1149"/>
                    <a:pt x="2029" y="0"/>
                    <a:pt x="108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1" name="Google Shape;2411;p69"/>
            <p:cNvSpPr/>
            <p:nvPr/>
          </p:nvSpPr>
          <p:spPr>
            <a:xfrm>
              <a:off x="4351600" y="2485550"/>
              <a:ext cx="62425" cy="53300"/>
            </a:xfrm>
            <a:custGeom>
              <a:avLst/>
              <a:gdLst/>
              <a:ahLst/>
              <a:cxnLst/>
              <a:rect l="l" t="t" r="r" b="b"/>
              <a:pathLst>
                <a:path w="2497" h="2132" extrusionOk="0">
                  <a:moveTo>
                    <a:pt x="1074" y="1"/>
                  </a:moveTo>
                  <a:cubicBezTo>
                    <a:pt x="481" y="1"/>
                    <a:pt x="9" y="472"/>
                    <a:pt x="1" y="1066"/>
                  </a:cubicBezTo>
                  <a:cubicBezTo>
                    <a:pt x="1" y="1708"/>
                    <a:pt x="527" y="2131"/>
                    <a:pt x="1074" y="2131"/>
                  </a:cubicBezTo>
                  <a:cubicBezTo>
                    <a:pt x="1337" y="2131"/>
                    <a:pt x="1605" y="2033"/>
                    <a:pt x="1822" y="1814"/>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2" name="Google Shape;2412;p69"/>
            <p:cNvSpPr/>
            <p:nvPr/>
          </p:nvSpPr>
          <p:spPr>
            <a:xfrm>
              <a:off x="4351600" y="2409350"/>
              <a:ext cx="62425" cy="53350"/>
            </a:xfrm>
            <a:custGeom>
              <a:avLst/>
              <a:gdLst/>
              <a:ahLst/>
              <a:cxnLst/>
              <a:rect l="l" t="t" r="r" b="b"/>
              <a:pathLst>
                <a:path w="2497" h="2134" extrusionOk="0">
                  <a:moveTo>
                    <a:pt x="1074" y="0"/>
                  </a:moveTo>
                  <a:cubicBezTo>
                    <a:pt x="481" y="0"/>
                    <a:pt x="9" y="480"/>
                    <a:pt x="1" y="1065"/>
                  </a:cubicBezTo>
                  <a:cubicBezTo>
                    <a:pt x="1" y="1709"/>
                    <a:pt x="530" y="2133"/>
                    <a:pt x="1079" y="2133"/>
                  </a:cubicBezTo>
                  <a:cubicBezTo>
                    <a:pt x="1340" y="2133"/>
                    <a:pt x="1607" y="2036"/>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3" name="Google Shape;2413;p69"/>
            <p:cNvSpPr/>
            <p:nvPr/>
          </p:nvSpPr>
          <p:spPr>
            <a:xfrm>
              <a:off x="4351600" y="2333125"/>
              <a:ext cx="62425" cy="53450"/>
            </a:xfrm>
            <a:custGeom>
              <a:avLst/>
              <a:gdLst/>
              <a:ahLst/>
              <a:cxnLst/>
              <a:rect l="l" t="t" r="r" b="b"/>
              <a:pathLst>
                <a:path w="2497" h="2138" extrusionOk="0">
                  <a:moveTo>
                    <a:pt x="1074" y="1"/>
                  </a:moveTo>
                  <a:cubicBezTo>
                    <a:pt x="481" y="1"/>
                    <a:pt x="9" y="480"/>
                    <a:pt x="1" y="1066"/>
                  </a:cubicBezTo>
                  <a:cubicBezTo>
                    <a:pt x="1" y="1709"/>
                    <a:pt x="530" y="2137"/>
                    <a:pt x="1078" y="2137"/>
                  </a:cubicBezTo>
                  <a:cubicBezTo>
                    <a:pt x="1340" y="2137"/>
                    <a:pt x="1607" y="2040"/>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4" name="Google Shape;2414;p69"/>
            <p:cNvSpPr/>
            <p:nvPr/>
          </p:nvSpPr>
          <p:spPr>
            <a:xfrm>
              <a:off x="4427825" y="2256925"/>
              <a:ext cx="62575" cy="53425"/>
            </a:xfrm>
            <a:custGeom>
              <a:avLst/>
              <a:gdLst/>
              <a:ahLst/>
              <a:cxnLst/>
              <a:rect l="l" t="t" r="r" b="b"/>
              <a:pathLst>
                <a:path w="2503" h="2137" extrusionOk="0">
                  <a:moveTo>
                    <a:pt x="1076" y="0"/>
                  </a:moveTo>
                  <a:cubicBezTo>
                    <a:pt x="1072" y="0"/>
                    <a:pt x="1069" y="0"/>
                    <a:pt x="1065" y="0"/>
                  </a:cubicBezTo>
                  <a:cubicBezTo>
                    <a:pt x="480" y="0"/>
                    <a:pt x="1" y="480"/>
                    <a:pt x="1" y="1065"/>
                  </a:cubicBezTo>
                  <a:cubicBezTo>
                    <a:pt x="1" y="1709"/>
                    <a:pt x="529" y="2137"/>
                    <a:pt x="1080" y="2137"/>
                  </a:cubicBezTo>
                  <a:cubicBezTo>
                    <a:pt x="1343" y="2137"/>
                    <a:pt x="1612" y="2039"/>
                    <a:pt x="1830" y="1821"/>
                  </a:cubicBezTo>
                  <a:cubicBezTo>
                    <a:pt x="2502" y="1149"/>
                    <a:pt x="2028" y="0"/>
                    <a:pt x="107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5" name="Google Shape;2415;p69"/>
            <p:cNvSpPr/>
            <p:nvPr/>
          </p:nvSpPr>
          <p:spPr>
            <a:xfrm>
              <a:off x="4427825" y="2333125"/>
              <a:ext cx="62425" cy="53450"/>
            </a:xfrm>
            <a:custGeom>
              <a:avLst/>
              <a:gdLst/>
              <a:ahLst/>
              <a:cxnLst/>
              <a:rect l="l" t="t" r="r" b="b"/>
              <a:pathLst>
                <a:path w="2497" h="2138" extrusionOk="0">
                  <a:moveTo>
                    <a:pt x="1065" y="1"/>
                  </a:moveTo>
                  <a:cubicBezTo>
                    <a:pt x="480" y="1"/>
                    <a:pt x="1" y="480"/>
                    <a:pt x="1" y="1066"/>
                  </a:cubicBezTo>
                  <a:cubicBezTo>
                    <a:pt x="1" y="1709"/>
                    <a:pt x="526" y="2137"/>
                    <a:pt x="1074" y="2137"/>
                  </a:cubicBezTo>
                  <a:cubicBezTo>
                    <a:pt x="1336" y="2137"/>
                    <a:pt x="1603" y="2040"/>
                    <a:pt x="1822"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6" name="Google Shape;2416;p69"/>
            <p:cNvSpPr/>
            <p:nvPr/>
          </p:nvSpPr>
          <p:spPr>
            <a:xfrm>
              <a:off x="4504050" y="1571400"/>
              <a:ext cx="62200" cy="53250"/>
            </a:xfrm>
            <a:custGeom>
              <a:avLst/>
              <a:gdLst/>
              <a:ahLst/>
              <a:cxnLst/>
              <a:rect l="l" t="t" r="r" b="b"/>
              <a:pathLst>
                <a:path w="2488" h="2130" extrusionOk="0">
                  <a:moveTo>
                    <a:pt x="1065" y="1"/>
                  </a:moveTo>
                  <a:cubicBezTo>
                    <a:pt x="480" y="1"/>
                    <a:pt x="0" y="472"/>
                    <a:pt x="0" y="1066"/>
                  </a:cubicBezTo>
                  <a:cubicBezTo>
                    <a:pt x="0" y="1703"/>
                    <a:pt x="525" y="2129"/>
                    <a:pt x="1073" y="2129"/>
                  </a:cubicBezTo>
                  <a:cubicBezTo>
                    <a:pt x="1335" y="2129"/>
                    <a:pt x="1603" y="2032"/>
                    <a:pt x="1821"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7" name="Google Shape;2417;p69"/>
            <p:cNvSpPr/>
            <p:nvPr/>
          </p:nvSpPr>
          <p:spPr>
            <a:xfrm>
              <a:off x="4504050" y="1647400"/>
              <a:ext cx="62200" cy="53450"/>
            </a:xfrm>
            <a:custGeom>
              <a:avLst/>
              <a:gdLst/>
              <a:ahLst/>
              <a:cxnLst/>
              <a:rect l="l" t="t" r="r" b="b"/>
              <a:pathLst>
                <a:path w="2488" h="2138" extrusionOk="0">
                  <a:moveTo>
                    <a:pt x="1065" y="1"/>
                  </a:moveTo>
                  <a:cubicBezTo>
                    <a:pt x="480" y="1"/>
                    <a:pt x="0" y="481"/>
                    <a:pt x="0" y="1066"/>
                  </a:cubicBezTo>
                  <a:cubicBezTo>
                    <a:pt x="0" y="1710"/>
                    <a:pt x="525" y="2138"/>
                    <a:pt x="1074" y="2138"/>
                  </a:cubicBezTo>
                  <a:cubicBezTo>
                    <a:pt x="1336" y="2138"/>
                    <a:pt x="1603" y="2040"/>
                    <a:pt x="1821"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8" name="Google Shape;2418;p69"/>
            <p:cNvSpPr/>
            <p:nvPr/>
          </p:nvSpPr>
          <p:spPr>
            <a:xfrm>
              <a:off x="4504050" y="1723625"/>
              <a:ext cx="62200" cy="53350"/>
            </a:xfrm>
            <a:custGeom>
              <a:avLst/>
              <a:gdLst/>
              <a:ahLst/>
              <a:cxnLst/>
              <a:rect l="l" t="t" r="r" b="b"/>
              <a:pathLst>
                <a:path w="2488" h="2134" extrusionOk="0">
                  <a:moveTo>
                    <a:pt x="1065" y="1"/>
                  </a:moveTo>
                  <a:cubicBezTo>
                    <a:pt x="480" y="1"/>
                    <a:pt x="0" y="480"/>
                    <a:pt x="0" y="1065"/>
                  </a:cubicBezTo>
                  <a:cubicBezTo>
                    <a:pt x="0" y="1709"/>
                    <a:pt x="525"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9" name="Google Shape;2419;p69"/>
            <p:cNvSpPr/>
            <p:nvPr/>
          </p:nvSpPr>
          <p:spPr>
            <a:xfrm>
              <a:off x="4504050" y="1799850"/>
              <a:ext cx="62200" cy="53325"/>
            </a:xfrm>
            <a:custGeom>
              <a:avLst/>
              <a:gdLst/>
              <a:ahLst/>
              <a:cxnLst/>
              <a:rect l="l" t="t" r="r" b="b"/>
              <a:pathLst>
                <a:path w="2488" h="2133"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0" name="Google Shape;2420;p69"/>
            <p:cNvSpPr/>
            <p:nvPr/>
          </p:nvSpPr>
          <p:spPr>
            <a:xfrm>
              <a:off x="4504050" y="1876050"/>
              <a:ext cx="62200" cy="53350"/>
            </a:xfrm>
            <a:custGeom>
              <a:avLst/>
              <a:gdLst/>
              <a:ahLst/>
              <a:cxnLst/>
              <a:rect l="l" t="t" r="r" b="b"/>
              <a:pathLst>
                <a:path w="2488" h="2134" extrusionOk="0">
                  <a:moveTo>
                    <a:pt x="1065" y="1"/>
                  </a:moveTo>
                  <a:cubicBezTo>
                    <a:pt x="480" y="1"/>
                    <a:pt x="0" y="472"/>
                    <a:pt x="0" y="1066"/>
                  </a:cubicBezTo>
                  <a:cubicBezTo>
                    <a:pt x="0" y="1709"/>
                    <a:pt x="525"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1" name="Google Shape;2421;p69"/>
            <p:cNvSpPr/>
            <p:nvPr/>
          </p:nvSpPr>
          <p:spPr>
            <a:xfrm>
              <a:off x="4504050" y="1952050"/>
              <a:ext cx="62200" cy="53450"/>
            </a:xfrm>
            <a:custGeom>
              <a:avLst/>
              <a:gdLst/>
              <a:ahLst/>
              <a:cxnLst/>
              <a:rect l="l" t="t" r="r" b="b"/>
              <a:pathLst>
                <a:path w="2488" h="2138" extrusionOk="0">
                  <a:moveTo>
                    <a:pt x="1065" y="1"/>
                  </a:moveTo>
                  <a:cubicBezTo>
                    <a:pt x="480" y="9"/>
                    <a:pt x="0" y="481"/>
                    <a:pt x="0" y="1074"/>
                  </a:cubicBezTo>
                  <a:cubicBezTo>
                    <a:pt x="0" y="1712"/>
                    <a:pt x="525" y="2138"/>
                    <a:pt x="1073" y="2138"/>
                  </a:cubicBezTo>
                  <a:cubicBezTo>
                    <a:pt x="1335" y="2138"/>
                    <a:pt x="1603" y="2040"/>
                    <a:pt x="1821"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2" name="Google Shape;2422;p69"/>
            <p:cNvSpPr/>
            <p:nvPr/>
          </p:nvSpPr>
          <p:spPr>
            <a:xfrm>
              <a:off x="4504050" y="2028275"/>
              <a:ext cx="62200" cy="53450"/>
            </a:xfrm>
            <a:custGeom>
              <a:avLst/>
              <a:gdLst/>
              <a:ahLst/>
              <a:cxnLst/>
              <a:rect l="l" t="t" r="r" b="b"/>
              <a:pathLst>
                <a:path w="2488" h="2138" extrusionOk="0">
                  <a:moveTo>
                    <a:pt x="1065" y="1"/>
                  </a:moveTo>
                  <a:cubicBezTo>
                    <a:pt x="480" y="1"/>
                    <a:pt x="0" y="480"/>
                    <a:pt x="0" y="1065"/>
                  </a:cubicBezTo>
                  <a:cubicBezTo>
                    <a:pt x="0" y="1709"/>
                    <a:pt x="525" y="2137"/>
                    <a:pt x="1074" y="2137"/>
                  </a:cubicBezTo>
                  <a:cubicBezTo>
                    <a:pt x="1336" y="2137"/>
                    <a:pt x="1603" y="2040"/>
                    <a:pt x="1821" y="1821"/>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3" name="Google Shape;2423;p69"/>
            <p:cNvSpPr/>
            <p:nvPr/>
          </p:nvSpPr>
          <p:spPr>
            <a:xfrm>
              <a:off x="4504050" y="2104500"/>
              <a:ext cx="62200" cy="53325"/>
            </a:xfrm>
            <a:custGeom>
              <a:avLst/>
              <a:gdLst/>
              <a:ahLst/>
              <a:cxnLst/>
              <a:rect l="l" t="t" r="r" b="b"/>
              <a:pathLst>
                <a:path w="2488" h="2133"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4" name="Google Shape;2424;p69"/>
            <p:cNvSpPr/>
            <p:nvPr/>
          </p:nvSpPr>
          <p:spPr>
            <a:xfrm>
              <a:off x="4504050" y="2180700"/>
              <a:ext cx="62200" cy="53350"/>
            </a:xfrm>
            <a:custGeom>
              <a:avLst/>
              <a:gdLst/>
              <a:ahLst/>
              <a:cxnLst/>
              <a:rect l="l" t="t" r="r" b="b"/>
              <a:pathLst>
                <a:path w="2488" h="2134" extrusionOk="0">
                  <a:moveTo>
                    <a:pt x="1065" y="1"/>
                  </a:moveTo>
                  <a:cubicBezTo>
                    <a:pt x="480" y="1"/>
                    <a:pt x="0" y="480"/>
                    <a:pt x="0" y="1066"/>
                  </a:cubicBezTo>
                  <a:cubicBezTo>
                    <a:pt x="0" y="1709"/>
                    <a:pt x="525"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5" name="Google Shape;2425;p69"/>
            <p:cNvSpPr/>
            <p:nvPr/>
          </p:nvSpPr>
          <p:spPr>
            <a:xfrm>
              <a:off x="4504050" y="2256925"/>
              <a:ext cx="62350" cy="53425"/>
            </a:xfrm>
            <a:custGeom>
              <a:avLst/>
              <a:gdLst/>
              <a:ahLst/>
              <a:cxnLst/>
              <a:rect l="l" t="t" r="r" b="b"/>
              <a:pathLst>
                <a:path w="2494" h="2137" extrusionOk="0">
                  <a:moveTo>
                    <a:pt x="1075" y="0"/>
                  </a:moveTo>
                  <a:cubicBezTo>
                    <a:pt x="1072" y="0"/>
                    <a:pt x="1068" y="0"/>
                    <a:pt x="1065" y="0"/>
                  </a:cubicBezTo>
                  <a:cubicBezTo>
                    <a:pt x="480" y="0"/>
                    <a:pt x="0" y="480"/>
                    <a:pt x="0" y="1065"/>
                  </a:cubicBezTo>
                  <a:cubicBezTo>
                    <a:pt x="0" y="1709"/>
                    <a:pt x="529" y="2137"/>
                    <a:pt x="1080" y="2137"/>
                  </a:cubicBezTo>
                  <a:cubicBezTo>
                    <a:pt x="1343" y="2137"/>
                    <a:pt x="1611" y="2039"/>
                    <a:pt x="1829" y="1821"/>
                  </a:cubicBezTo>
                  <a:cubicBezTo>
                    <a:pt x="2493" y="1149"/>
                    <a:pt x="2020" y="0"/>
                    <a:pt x="107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6" name="Google Shape;2426;p69"/>
            <p:cNvSpPr/>
            <p:nvPr/>
          </p:nvSpPr>
          <p:spPr>
            <a:xfrm>
              <a:off x="4504050" y="2333125"/>
              <a:ext cx="62200" cy="53450"/>
            </a:xfrm>
            <a:custGeom>
              <a:avLst/>
              <a:gdLst/>
              <a:ahLst/>
              <a:cxnLst/>
              <a:rect l="l" t="t" r="r" b="b"/>
              <a:pathLst>
                <a:path w="2488" h="2138" extrusionOk="0">
                  <a:moveTo>
                    <a:pt x="1065" y="1"/>
                  </a:moveTo>
                  <a:cubicBezTo>
                    <a:pt x="480" y="1"/>
                    <a:pt x="0" y="480"/>
                    <a:pt x="0" y="1066"/>
                  </a:cubicBezTo>
                  <a:cubicBezTo>
                    <a:pt x="0" y="1709"/>
                    <a:pt x="525" y="2137"/>
                    <a:pt x="1074" y="2137"/>
                  </a:cubicBezTo>
                  <a:cubicBezTo>
                    <a:pt x="1336" y="2137"/>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7" name="Google Shape;2427;p69"/>
            <p:cNvSpPr/>
            <p:nvPr/>
          </p:nvSpPr>
          <p:spPr>
            <a:xfrm>
              <a:off x="4504050" y="2409350"/>
              <a:ext cx="62200" cy="53350"/>
            </a:xfrm>
            <a:custGeom>
              <a:avLst/>
              <a:gdLst/>
              <a:ahLst/>
              <a:cxnLst/>
              <a:rect l="l" t="t" r="r" b="b"/>
              <a:pathLst>
                <a:path w="2488" h="2134"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8" name="Google Shape;2428;p69"/>
            <p:cNvSpPr/>
            <p:nvPr/>
          </p:nvSpPr>
          <p:spPr>
            <a:xfrm>
              <a:off x="4580250" y="1571400"/>
              <a:ext cx="62225" cy="53250"/>
            </a:xfrm>
            <a:custGeom>
              <a:avLst/>
              <a:gdLst/>
              <a:ahLst/>
              <a:cxnLst/>
              <a:rect l="l" t="t" r="r" b="b"/>
              <a:pathLst>
                <a:path w="2489" h="2130" extrusionOk="0">
                  <a:moveTo>
                    <a:pt x="1066" y="1"/>
                  </a:moveTo>
                  <a:cubicBezTo>
                    <a:pt x="480" y="1"/>
                    <a:pt x="1" y="472"/>
                    <a:pt x="1" y="1066"/>
                  </a:cubicBezTo>
                  <a:cubicBezTo>
                    <a:pt x="1" y="1703"/>
                    <a:pt x="525" y="2129"/>
                    <a:pt x="1073" y="2129"/>
                  </a:cubicBezTo>
                  <a:cubicBezTo>
                    <a:pt x="1336" y="2129"/>
                    <a:pt x="1603" y="2032"/>
                    <a:pt x="1822" y="1813"/>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9" name="Google Shape;2429;p69"/>
            <p:cNvSpPr/>
            <p:nvPr/>
          </p:nvSpPr>
          <p:spPr>
            <a:xfrm>
              <a:off x="4580250" y="1647400"/>
              <a:ext cx="62225" cy="53450"/>
            </a:xfrm>
            <a:custGeom>
              <a:avLst/>
              <a:gdLst/>
              <a:ahLst/>
              <a:cxnLst/>
              <a:rect l="l" t="t" r="r" b="b"/>
              <a:pathLst>
                <a:path w="2489" h="2138" extrusionOk="0">
                  <a:moveTo>
                    <a:pt x="1066" y="1"/>
                  </a:moveTo>
                  <a:cubicBezTo>
                    <a:pt x="480" y="1"/>
                    <a:pt x="1" y="481"/>
                    <a:pt x="1" y="1066"/>
                  </a:cubicBezTo>
                  <a:cubicBezTo>
                    <a:pt x="1" y="1710"/>
                    <a:pt x="526" y="2138"/>
                    <a:pt x="1074" y="2138"/>
                  </a:cubicBezTo>
                  <a:cubicBezTo>
                    <a:pt x="1336" y="2138"/>
                    <a:pt x="1604"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0" name="Google Shape;2430;p69"/>
            <p:cNvSpPr/>
            <p:nvPr/>
          </p:nvSpPr>
          <p:spPr>
            <a:xfrm>
              <a:off x="4580250" y="1723625"/>
              <a:ext cx="62225" cy="53350"/>
            </a:xfrm>
            <a:custGeom>
              <a:avLst/>
              <a:gdLst/>
              <a:ahLst/>
              <a:cxnLst/>
              <a:rect l="l" t="t" r="r" b="b"/>
              <a:pathLst>
                <a:path w="2489" h="2134" extrusionOk="0">
                  <a:moveTo>
                    <a:pt x="1066" y="1"/>
                  </a:moveTo>
                  <a:cubicBezTo>
                    <a:pt x="480" y="1"/>
                    <a:pt x="1" y="480"/>
                    <a:pt x="1" y="1065"/>
                  </a:cubicBezTo>
                  <a:cubicBezTo>
                    <a:pt x="1" y="1709"/>
                    <a:pt x="526" y="2133"/>
                    <a:pt x="1075" y="2133"/>
                  </a:cubicBezTo>
                  <a:cubicBezTo>
                    <a:pt x="1336"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1" name="Google Shape;2431;p69"/>
            <p:cNvSpPr/>
            <p:nvPr/>
          </p:nvSpPr>
          <p:spPr>
            <a:xfrm>
              <a:off x="4580250" y="1799850"/>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6"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2" name="Google Shape;2432;p69"/>
            <p:cNvSpPr/>
            <p:nvPr/>
          </p:nvSpPr>
          <p:spPr>
            <a:xfrm>
              <a:off x="4580250" y="1876050"/>
              <a:ext cx="62225" cy="53275"/>
            </a:xfrm>
            <a:custGeom>
              <a:avLst/>
              <a:gdLst/>
              <a:ahLst/>
              <a:cxnLst/>
              <a:rect l="l" t="t" r="r" b="b"/>
              <a:pathLst>
                <a:path w="2489" h="2131" extrusionOk="0">
                  <a:moveTo>
                    <a:pt x="1066" y="1"/>
                  </a:moveTo>
                  <a:cubicBezTo>
                    <a:pt x="480" y="1"/>
                    <a:pt x="1" y="472"/>
                    <a:pt x="1" y="1066"/>
                  </a:cubicBezTo>
                  <a:cubicBezTo>
                    <a:pt x="1" y="1707"/>
                    <a:pt x="523" y="2131"/>
                    <a:pt x="1070" y="2131"/>
                  </a:cubicBezTo>
                  <a:cubicBezTo>
                    <a:pt x="1333" y="2131"/>
                    <a:pt x="1602" y="2033"/>
                    <a:pt x="1822" y="1813"/>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3" name="Google Shape;2433;p69"/>
            <p:cNvSpPr/>
            <p:nvPr/>
          </p:nvSpPr>
          <p:spPr>
            <a:xfrm>
              <a:off x="4580250" y="1952050"/>
              <a:ext cx="62225" cy="53450"/>
            </a:xfrm>
            <a:custGeom>
              <a:avLst/>
              <a:gdLst/>
              <a:ahLst/>
              <a:cxnLst/>
              <a:rect l="l" t="t" r="r" b="b"/>
              <a:pathLst>
                <a:path w="2489" h="2138" extrusionOk="0">
                  <a:moveTo>
                    <a:pt x="1066" y="1"/>
                  </a:moveTo>
                  <a:cubicBezTo>
                    <a:pt x="480" y="9"/>
                    <a:pt x="1" y="481"/>
                    <a:pt x="1" y="1074"/>
                  </a:cubicBezTo>
                  <a:cubicBezTo>
                    <a:pt x="1" y="1712"/>
                    <a:pt x="525" y="2138"/>
                    <a:pt x="1073" y="2138"/>
                  </a:cubicBezTo>
                  <a:cubicBezTo>
                    <a:pt x="1336" y="2138"/>
                    <a:pt x="1603" y="2040"/>
                    <a:pt x="1822" y="1822"/>
                  </a:cubicBezTo>
                  <a:cubicBezTo>
                    <a:pt x="2488"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4" name="Google Shape;2434;p69"/>
            <p:cNvSpPr/>
            <p:nvPr/>
          </p:nvSpPr>
          <p:spPr>
            <a:xfrm>
              <a:off x="4580250" y="2028275"/>
              <a:ext cx="62225" cy="53450"/>
            </a:xfrm>
            <a:custGeom>
              <a:avLst/>
              <a:gdLst/>
              <a:ahLst/>
              <a:cxnLst/>
              <a:rect l="l" t="t" r="r" b="b"/>
              <a:pathLst>
                <a:path w="2489" h="2138" extrusionOk="0">
                  <a:moveTo>
                    <a:pt x="1066" y="1"/>
                  </a:moveTo>
                  <a:cubicBezTo>
                    <a:pt x="480" y="1"/>
                    <a:pt x="1" y="480"/>
                    <a:pt x="1" y="1065"/>
                  </a:cubicBezTo>
                  <a:cubicBezTo>
                    <a:pt x="1" y="1709"/>
                    <a:pt x="526" y="2137"/>
                    <a:pt x="1074" y="2137"/>
                  </a:cubicBezTo>
                  <a:cubicBezTo>
                    <a:pt x="1336" y="2137"/>
                    <a:pt x="1604" y="2040"/>
                    <a:pt x="1822" y="1821"/>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5" name="Google Shape;2435;p69"/>
            <p:cNvSpPr/>
            <p:nvPr/>
          </p:nvSpPr>
          <p:spPr>
            <a:xfrm>
              <a:off x="4580250" y="2104500"/>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6"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6" name="Google Shape;2436;p69"/>
            <p:cNvSpPr/>
            <p:nvPr/>
          </p:nvSpPr>
          <p:spPr>
            <a:xfrm>
              <a:off x="4580250" y="2180700"/>
              <a:ext cx="62225" cy="53350"/>
            </a:xfrm>
            <a:custGeom>
              <a:avLst/>
              <a:gdLst/>
              <a:ahLst/>
              <a:cxnLst/>
              <a:rect l="l" t="t" r="r" b="b"/>
              <a:pathLst>
                <a:path w="2489" h="2134" extrusionOk="0">
                  <a:moveTo>
                    <a:pt x="1066" y="1"/>
                  </a:moveTo>
                  <a:cubicBezTo>
                    <a:pt x="480" y="1"/>
                    <a:pt x="1" y="480"/>
                    <a:pt x="1" y="1066"/>
                  </a:cubicBezTo>
                  <a:cubicBezTo>
                    <a:pt x="1" y="1709"/>
                    <a:pt x="526" y="2133"/>
                    <a:pt x="1075" y="2133"/>
                  </a:cubicBezTo>
                  <a:cubicBezTo>
                    <a:pt x="1336"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7" name="Google Shape;2437;p69"/>
            <p:cNvSpPr/>
            <p:nvPr/>
          </p:nvSpPr>
          <p:spPr>
            <a:xfrm>
              <a:off x="4580250" y="2256925"/>
              <a:ext cx="62350" cy="53425"/>
            </a:xfrm>
            <a:custGeom>
              <a:avLst/>
              <a:gdLst/>
              <a:ahLst/>
              <a:cxnLst/>
              <a:rect l="l" t="t" r="r" b="b"/>
              <a:pathLst>
                <a:path w="2494" h="2137" extrusionOk="0">
                  <a:moveTo>
                    <a:pt x="1076" y="0"/>
                  </a:moveTo>
                  <a:cubicBezTo>
                    <a:pt x="1072" y="0"/>
                    <a:pt x="1069" y="0"/>
                    <a:pt x="1066" y="0"/>
                  </a:cubicBezTo>
                  <a:cubicBezTo>
                    <a:pt x="480" y="0"/>
                    <a:pt x="1" y="480"/>
                    <a:pt x="1" y="1065"/>
                  </a:cubicBezTo>
                  <a:cubicBezTo>
                    <a:pt x="1" y="1709"/>
                    <a:pt x="529" y="2137"/>
                    <a:pt x="1078" y="2137"/>
                  </a:cubicBezTo>
                  <a:cubicBezTo>
                    <a:pt x="1340" y="2137"/>
                    <a:pt x="1606" y="2039"/>
                    <a:pt x="1822" y="1821"/>
                  </a:cubicBezTo>
                  <a:cubicBezTo>
                    <a:pt x="2494" y="1149"/>
                    <a:pt x="2020" y="0"/>
                    <a:pt x="107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8" name="Google Shape;2438;p69"/>
            <p:cNvSpPr/>
            <p:nvPr/>
          </p:nvSpPr>
          <p:spPr>
            <a:xfrm>
              <a:off x="4580250" y="2333125"/>
              <a:ext cx="62225" cy="53450"/>
            </a:xfrm>
            <a:custGeom>
              <a:avLst/>
              <a:gdLst/>
              <a:ahLst/>
              <a:cxnLst/>
              <a:rect l="l" t="t" r="r" b="b"/>
              <a:pathLst>
                <a:path w="2489" h="2138" extrusionOk="0">
                  <a:moveTo>
                    <a:pt x="1066" y="1"/>
                  </a:moveTo>
                  <a:cubicBezTo>
                    <a:pt x="480" y="1"/>
                    <a:pt x="1" y="480"/>
                    <a:pt x="1" y="1066"/>
                  </a:cubicBezTo>
                  <a:cubicBezTo>
                    <a:pt x="1" y="1709"/>
                    <a:pt x="526" y="2137"/>
                    <a:pt x="1074" y="2137"/>
                  </a:cubicBezTo>
                  <a:cubicBezTo>
                    <a:pt x="1336" y="2137"/>
                    <a:pt x="1604"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9" name="Google Shape;2439;p69"/>
            <p:cNvSpPr/>
            <p:nvPr/>
          </p:nvSpPr>
          <p:spPr>
            <a:xfrm>
              <a:off x="4580250" y="2409350"/>
              <a:ext cx="62225" cy="53350"/>
            </a:xfrm>
            <a:custGeom>
              <a:avLst/>
              <a:gdLst/>
              <a:ahLst/>
              <a:cxnLst/>
              <a:rect l="l" t="t" r="r" b="b"/>
              <a:pathLst>
                <a:path w="2489" h="2134" extrusionOk="0">
                  <a:moveTo>
                    <a:pt x="1066" y="0"/>
                  </a:moveTo>
                  <a:cubicBezTo>
                    <a:pt x="480" y="0"/>
                    <a:pt x="1" y="480"/>
                    <a:pt x="1" y="1065"/>
                  </a:cubicBezTo>
                  <a:cubicBezTo>
                    <a:pt x="1" y="1709"/>
                    <a:pt x="526" y="2133"/>
                    <a:pt x="1075" y="2133"/>
                  </a:cubicBezTo>
                  <a:cubicBezTo>
                    <a:pt x="1336"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0" name="Google Shape;2440;p69"/>
            <p:cNvSpPr/>
            <p:nvPr/>
          </p:nvSpPr>
          <p:spPr>
            <a:xfrm>
              <a:off x="4656475" y="1571400"/>
              <a:ext cx="62200" cy="53250"/>
            </a:xfrm>
            <a:custGeom>
              <a:avLst/>
              <a:gdLst/>
              <a:ahLst/>
              <a:cxnLst/>
              <a:rect l="l" t="t" r="r" b="b"/>
              <a:pathLst>
                <a:path w="2488" h="2130" extrusionOk="0">
                  <a:moveTo>
                    <a:pt x="1065" y="1"/>
                  </a:moveTo>
                  <a:cubicBezTo>
                    <a:pt x="472" y="1"/>
                    <a:pt x="0" y="472"/>
                    <a:pt x="0" y="1066"/>
                  </a:cubicBezTo>
                  <a:cubicBezTo>
                    <a:pt x="0" y="1703"/>
                    <a:pt x="525" y="2129"/>
                    <a:pt x="1070" y="2129"/>
                  </a:cubicBezTo>
                  <a:cubicBezTo>
                    <a:pt x="1331" y="2129"/>
                    <a:pt x="1597" y="2032"/>
                    <a:pt x="1813"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1" name="Google Shape;2441;p69"/>
            <p:cNvSpPr/>
            <p:nvPr/>
          </p:nvSpPr>
          <p:spPr>
            <a:xfrm>
              <a:off x="4656475" y="1647400"/>
              <a:ext cx="62200" cy="53450"/>
            </a:xfrm>
            <a:custGeom>
              <a:avLst/>
              <a:gdLst/>
              <a:ahLst/>
              <a:cxnLst/>
              <a:rect l="l" t="t" r="r" b="b"/>
              <a:pathLst>
                <a:path w="2488" h="2138" extrusionOk="0">
                  <a:moveTo>
                    <a:pt x="1065" y="1"/>
                  </a:moveTo>
                  <a:cubicBezTo>
                    <a:pt x="472" y="9"/>
                    <a:pt x="0" y="481"/>
                    <a:pt x="0" y="1066"/>
                  </a:cubicBezTo>
                  <a:cubicBezTo>
                    <a:pt x="0" y="1710"/>
                    <a:pt x="525" y="2138"/>
                    <a:pt x="1071" y="2138"/>
                  </a:cubicBezTo>
                  <a:cubicBezTo>
                    <a:pt x="1332" y="2138"/>
                    <a:pt x="1598" y="2040"/>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2" name="Google Shape;2442;p69"/>
            <p:cNvSpPr/>
            <p:nvPr/>
          </p:nvSpPr>
          <p:spPr>
            <a:xfrm>
              <a:off x="4656475" y="1723625"/>
              <a:ext cx="62200" cy="53350"/>
            </a:xfrm>
            <a:custGeom>
              <a:avLst/>
              <a:gdLst/>
              <a:ahLst/>
              <a:cxnLst/>
              <a:rect l="l" t="t" r="r" b="b"/>
              <a:pathLst>
                <a:path w="2488" h="2134" extrusionOk="0">
                  <a:moveTo>
                    <a:pt x="1065" y="1"/>
                  </a:moveTo>
                  <a:cubicBezTo>
                    <a:pt x="472" y="1"/>
                    <a:pt x="0" y="480"/>
                    <a:pt x="0" y="1065"/>
                  </a:cubicBezTo>
                  <a:cubicBezTo>
                    <a:pt x="0" y="1709"/>
                    <a:pt x="525" y="2133"/>
                    <a:pt x="1072" y="2133"/>
                  </a:cubicBezTo>
                  <a:cubicBezTo>
                    <a:pt x="1332" y="2133"/>
                    <a:pt x="1598" y="2037"/>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3" name="Google Shape;2443;p69"/>
            <p:cNvSpPr/>
            <p:nvPr/>
          </p:nvSpPr>
          <p:spPr>
            <a:xfrm>
              <a:off x="4656475" y="1799850"/>
              <a:ext cx="62200" cy="53325"/>
            </a:xfrm>
            <a:custGeom>
              <a:avLst/>
              <a:gdLst/>
              <a:ahLst/>
              <a:cxnLst/>
              <a:rect l="l" t="t" r="r" b="b"/>
              <a:pathLst>
                <a:path w="2488" h="2133" extrusionOk="0">
                  <a:moveTo>
                    <a:pt x="1065" y="0"/>
                  </a:moveTo>
                  <a:cubicBezTo>
                    <a:pt x="472" y="0"/>
                    <a:pt x="0" y="480"/>
                    <a:pt x="0" y="1065"/>
                  </a:cubicBezTo>
                  <a:cubicBezTo>
                    <a:pt x="0" y="1709"/>
                    <a:pt x="525" y="2133"/>
                    <a:pt x="1072" y="2133"/>
                  </a:cubicBezTo>
                  <a:cubicBezTo>
                    <a:pt x="1332" y="2133"/>
                    <a:pt x="1598" y="2036"/>
                    <a:pt x="1813"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4" name="Google Shape;2444;p69"/>
            <p:cNvSpPr/>
            <p:nvPr/>
          </p:nvSpPr>
          <p:spPr>
            <a:xfrm>
              <a:off x="4656475" y="1876050"/>
              <a:ext cx="62200" cy="53275"/>
            </a:xfrm>
            <a:custGeom>
              <a:avLst/>
              <a:gdLst/>
              <a:ahLst/>
              <a:cxnLst/>
              <a:rect l="l" t="t" r="r" b="b"/>
              <a:pathLst>
                <a:path w="2488" h="2131" extrusionOk="0">
                  <a:moveTo>
                    <a:pt x="1065" y="1"/>
                  </a:moveTo>
                  <a:cubicBezTo>
                    <a:pt x="472" y="1"/>
                    <a:pt x="0" y="472"/>
                    <a:pt x="0" y="1066"/>
                  </a:cubicBezTo>
                  <a:cubicBezTo>
                    <a:pt x="0" y="1707"/>
                    <a:pt x="522" y="2131"/>
                    <a:pt x="1067" y="2131"/>
                  </a:cubicBezTo>
                  <a:cubicBezTo>
                    <a:pt x="1329" y="2131"/>
                    <a:pt x="1596" y="2033"/>
                    <a:pt x="1813"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5" name="Google Shape;2445;p69"/>
            <p:cNvSpPr/>
            <p:nvPr/>
          </p:nvSpPr>
          <p:spPr>
            <a:xfrm>
              <a:off x="4656475" y="1952050"/>
              <a:ext cx="62200" cy="53450"/>
            </a:xfrm>
            <a:custGeom>
              <a:avLst/>
              <a:gdLst/>
              <a:ahLst/>
              <a:cxnLst/>
              <a:rect l="l" t="t" r="r" b="b"/>
              <a:pathLst>
                <a:path w="2488" h="2138" extrusionOk="0">
                  <a:moveTo>
                    <a:pt x="1065" y="1"/>
                  </a:moveTo>
                  <a:cubicBezTo>
                    <a:pt x="472" y="9"/>
                    <a:pt x="0" y="481"/>
                    <a:pt x="0" y="1074"/>
                  </a:cubicBezTo>
                  <a:cubicBezTo>
                    <a:pt x="0" y="1712"/>
                    <a:pt x="525" y="2138"/>
                    <a:pt x="1070" y="2138"/>
                  </a:cubicBezTo>
                  <a:cubicBezTo>
                    <a:pt x="1331" y="2138"/>
                    <a:pt x="1597" y="2040"/>
                    <a:pt x="1813"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6" name="Google Shape;2446;p69"/>
            <p:cNvSpPr/>
            <p:nvPr/>
          </p:nvSpPr>
          <p:spPr>
            <a:xfrm>
              <a:off x="4656475" y="2028275"/>
              <a:ext cx="62200" cy="53450"/>
            </a:xfrm>
            <a:custGeom>
              <a:avLst/>
              <a:gdLst/>
              <a:ahLst/>
              <a:cxnLst/>
              <a:rect l="l" t="t" r="r" b="b"/>
              <a:pathLst>
                <a:path w="2488" h="2138" extrusionOk="0">
                  <a:moveTo>
                    <a:pt x="1065" y="1"/>
                  </a:moveTo>
                  <a:cubicBezTo>
                    <a:pt x="472" y="1"/>
                    <a:pt x="0" y="480"/>
                    <a:pt x="0" y="1065"/>
                  </a:cubicBezTo>
                  <a:cubicBezTo>
                    <a:pt x="0" y="1709"/>
                    <a:pt x="525" y="2137"/>
                    <a:pt x="1071" y="2137"/>
                  </a:cubicBezTo>
                  <a:cubicBezTo>
                    <a:pt x="1332" y="2137"/>
                    <a:pt x="1598" y="2040"/>
                    <a:pt x="1813" y="1821"/>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7" name="Google Shape;2447;p69"/>
            <p:cNvSpPr/>
            <p:nvPr/>
          </p:nvSpPr>
          <p:spPr>
            <a:xfrm>
              <a:off x="4656475" y="2104500"/>
              <a:ext cx="62200" cy="53325"/>
            </a:xfrm>
            <a:custGeom>
              <a:avLst/>
              <a:gdLst/>
              <a:ahLst/>
              <a:cxnLst/>
              <a:rect l="l" t="t" r="r" b="b"/>
              <a:pathLst>
                <a:path w="2488" h="2133" extrusionOk="0">
                  <a:moveTo>
                    <a:pt x="1065" y="0"/>
                  </a:moveTo>
                  <a:cubicBezTo>
                    <a:pt x="472" y="0"/>
                    <a:pt x="0" y="480"/>
                    <a:pt x="0" y="1065"/>
                  </a:cubicBezTo>
                  <a:cubicBezTo>
                    <a:pt x="0" y="1709"/>
                    <a:pt x="525" y="2133"/>
                    <a:pt x="1072" y="2133"/>
                  </a:cubicBezTo>
                  <a:cubicBezTo>
                    <a:pt x="1332" y="2133"/>
                    <a:pt x="1598" y="2036"/>
                    <a:pt x="1813"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8" name="Google Shape;2448;p69"/>
            <p:cNvSpPr/>
            <p:nvPr/>
          </p:nvSpPr>
          <p:spPr>
            <a:xfrm>
              <a:off x="4656475" y="2180700"/>
              <a:ext cx="62200" cy="53350"/>
            </a:xfrm>
            <a:custGeom>
              <a:avLst/>
              <a:gdLst/>
              <a:ahLst/>
              <a:cxnLst/>
              <a:rect l="l" t="t" r="r" b="b"/>
              <a:pathLst>
                <a:path w="2488" h="2134" extrusionOk="0">
                  <a:moveTo>
                    <a:pt x="1065" y="1"/>
                  </a:moveTo>
                  <a:cubicBezTo>
                    <a:pt x="472" y="1"/>
                    <a:pt x="0" y="480"/>
                    <a:pt x="0" y="1066"/>
                  </a:cubicBezTo>
                  <a:cubicBezTo>
                    <a:pt x="0" y="1709"/>
                    <a:pt x="525" y="2133"/>
                    <a:pt x="1072" y="2133"/>
                  </a:cubicBezTo>
                  <a:cubicBezTo>
                    <a:pt x="1332" y="2133"/>
                    <a:pt x="1598" y="2037"/>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9" name="Google Shape;2449;p69"/>
            <p:cNvSpPr/>
            <p:nvPr/>
          </p:nvSpPr>
          <p:spPr>
            <a:xfrm>
              <a:off x="4656475" y="2256925"/>
              <a:ext cx="62350" cy="53425"/>
            </a:xfrm>
            <a:custGeom>
              <a:avLst/>
              <a:gdLst/>
              <a:ahLst/>
              <a:cxnLst/>
              <a:rect l="l" t="t" r="r" b="b"/>
              <a:pathLst>
                <a:path w="2494" h="2137" extrusionOk="0">
                  <a:moveTo>
                    <a:pt x="1075" y="0"/>
                  </a:moveTo>
                  <a:cubicBezTo>
                    <a:pt x="1072" y="0"/>
                    <a:pt x="1068" y="0"/>
                    <a:pt x="1065" y="0"/>
                  </a:cubicBezTo>
                  <a:cubicBezTo>
                    <a:pt x="472" y="0"/>
                    <a:pt x="0" y="480"/>
                    <a:pt x="0" y="1065"/>
                  </a:cubicBezTo>
                  <a:cubicBezTo>
                    <a:pt x="0" y="1709"/>
                    <a:pt x="525" y="2137"/>
                    <a:pt x="1074" y="2137"/>
                  </a:cubicBezTo>
                  <a:cubicBezTo>
                    <a:pt x="1336" y="2137"/>
                    <a:pt x="1603" y="2039"/>
                    <a:pt x="1821" y="1821"/>
                  </a:cubicBezTo>
                  <a:cubicBezTo>
                    <a:pt x="2494" y="1149"/>
                    <a:pt x="2020" y="0"/>
                    <a:pt x="107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0" name="Google Shape;2450;p69"/>
            <p:cNvSpPr/>
            <p:nvPr/>
          </p:nvSpPr>
          <p:spPr>
            <a:xfrm>
              <a:off x="4656475" y="2333125"/>
              <a:ext cx="62200" cy="53450"/>
            </a:xfrm>
            <a:custGeom>
              <a:avLst/>
              <a:gdLst/>
              <a:ahLst/>
              <a:cxnLst/>
              <a:rect l="l" t="t" r="r" b="b"/>
              <a:pathLst>
                <a:path w="2488" h="2138" extrusionOk="0">
                  <a:moveTo>
                    <a:pt x="1065" y="1"/>
                  </a:moveTo>
                  <a:cubicBezTo>
                    <a:pt x="472" y="1"/>
                    <a:pt x="0" y="480"/>
                    <a:pt x="0" y="1066"/>
                  </a:cubicBezTo>
                  <a:cubicBezTo>
                    <a:pt x="0" y="1709"/>
                    <a:pt x="525" y="2137"/>
                    <a:pt x="1071" y="2137"/>
                  </a:cubicBezTo>
                  <a:cubicBezTo>
                    <a:pt x="1332" y="2137"/>
                    <a:pt x="1598" y="2040"/>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1" name="Google Shape;2451;p69"/>
            <p:cNvSpPr/>
            <p:nvPr/>
          </p:nvSpPr>
          <p:spPr>
            <a:xfrm>
              <a:off x="4656475" y="2409350"/>
              <a:ext cx="62200" cy="53350"/>
            </a:xfrm>
            <a:custGeom>
              <a:avLst/>
              <a:gdLst/>
              <a:ahLst/>
              <a:cxnLst/>
              <a:rect l="l" t="t" r="r" b="b"/>
              <a:pathLst>
                <a:path w="2488" h="2134" extrusionOk="0">
                  <a:moveTo>
                    <a:pt x="1065" y="0"/>
                  </a:moveTo>
                  <a:cubicBezTo>
                    <a:pt x="472" y="0"/>
                    <a:pt x="0" y="480"/>
                    <a:pt x="0" y="1065"/>
                  </a:cubicBezTo>
                  <a:cubicBezTo>
                    <a:pt x="0" y="1709"/>
                    <a:pt x="525" y="2133"/>
                    <a:pt x="1072" y="2133"/>
                  </a:cubicBezTo>
                  <a:cubicBezTo>
                    <a:pt x="1332" y="2133"/>
                    <a:pt x="1598" y="2036"/>
                    <a:pt x="1813"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2" name="Google Shape;2452;p69"/>
            <p:cNvSpPr/>
            <p:nvPr/>
          </p:nvSpPr>
          <p:spPr>
            <a:xfrm>
              <a:off x="4732475" y="2409350"/>
              <a:ext cx="62425" cy="53350"/>
            </a:xfrm>
            <a:custGeom>
              <a:avLst/>
              <a:gdLst/>
              <a:ahLst/>
              <a:cxnLst/>
              <a:rect l="l" t="t" r="r" b="b"/>
              <a:pathLst>
                <a:path w="2497" h="2134" extrusionOk="0">
                  <a:moveTo>
                    <a:pt x="1074" y="0"/>
                  </a:moveTo>
                  <a:cubicBezTo>
                    <a:pt x="480" y="0"/>
                    <a:pt x="9" y="480"/>
                    <a:pt x="1" y="1065"/>
                  </a:cubicBezTo>
                  <a:cubicBezTo>
                    <a:pt x="1" y="1709"/>
                    <a:pt x="526" y="2133"/>
                    <a:pt x="1075" y="2133"/>
                  </a:cubicBezTo>
                  <a:cubicBezTo>
                    <a:pt x="1336" y="2133"/>
                    <a:pt x="1604" y="2036"/>
                    <a:pt x="1822" y="1821"/>
                  </a:cubicBezTo>
                  <a:cubicBezTo>
                    <a:pt x="2496"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3" name="Google Shape;2453;p69"/>
            <p:cNvSpPr/>
            <p:nvPr/>
          </p:nvSpPr>
          <p:spPr>
            <a:xfrm>
              <a:off x="4732475" y="2485550"/>
              <a:ext cx="62425" cy="53300"/>
            </a:xfrm>
            <a:custGeom>
              <a:avLst/>
              <a:gdLst/>
              <a:ahLst/>
              <a:cxnLst/>
              <a:rect l="l" t="t" r="r" b="b"/>
              <a:pathLst>
                <a:path w="2497" h="2132" extrusionOk="0">
                  <a:moveTo>
                    <a:pt x="1074" y="1"/>
                  </a:moveTo>
                  <a:cubicBezTo>
                    <a:pt x="480" y="1"/>
                    <a:pt x="1" y="472"/>
                    <a:pt x="1" y="1066"/>
                  </a:cubicBezTo>
                  <a:cubicBezTo>
                    <a:pt x="1" y="1708"/>
                    <a:pt x="526" y="2131"/>
                    <a:pt x="1073" y="2131"/>
                  </a:cubicBezTo>
                  <a:cubicBezTo>
                    <a:pt x="1337" y="2131"/>
                    <a:pt x="1605" y="2033"/>
                    <a:pt x="1822" y="1814"/>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4" name="Google Shape;2454;p69"/>
            <p:cNvSpPr/>
            <p:nvPr/>
          </p:nvSpPr>
          <p:spPr>
            <a:xfrm>
              <a:off x="4808700" y="1495200"/>
              <a:ext cx="62400" cy="53325"/>
            </a:xfrm>
            <a:custGeom>
              <a:avLst/>
              <a:gdLst/>
              <a:ahLst/>
              <a:cxnLst/>
              <a:rect l="l" t="t" r="r" b="b"/>
              <a:pathLst>
                <a:path w="2496" h="2133" extrusionOk="0">
                  <a:moveTo>
                    <a:pt x="1065" y="0"/>
                  </a:moveTo>
                  <a:cubicBezTo>
                    <a:pt x="480" y="0"/>
                    <a:pt x="0" y="480"/>
                    <a:pt x="0" y="1065"/>
                  </a:cubicBezTo>
                  <a:cubicBezTo>
                    <a:pt x="0" y="1709"/>
                    <a:pt x="525"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5" name="Google Shape;2455;p69"/>
            <p:cNvSpPr/>
            <p:nvPr/>
          </p:nvSpPr>
          <p:spPr>
            <a:xfrm>
              <a:off x="4808700" y="1571400"/>
              <a:ext cx="62400" cy="53250"/>
            </a:xfrm>
            <a:custGeom>
              <a:avLst/>
              <a:gdLst/>
              <a:ahLst/>
              <a:cxnLst/>
              <a:rect l="l" t="t" r="r" b="b"/>
              <a:pathLst>
                <a:path w="2496" h="2130" extrusionOk="0">
                  <a:moveTo>
                    <a:pt x="1065" y="1"/>
                  </a:moveTo>
                  <a:cubicBezTo>
                    <a:pt x="480" y="1"/>
                    <a:pt x="0" y="472"/>
                    <a:pt x="0" y="1066"/>
                  </a:cubicBezTo>
                  <a:cubicBezTo>
                    <a:pt x="0" y="1703"/>
                    <a:pt x="525" y="2129"/>
                    <a:pt x="1073" y="2129"/>
                  </a:cubicBezTo>
                  <a:cubicBezTo>
                    <a:pt x="1335" y="2129"/>
                    <a:pt x="1603" y="2032"/>
                    <a:pt x="1821" y="1813"/>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6" name="Google Shape;2456;p69"/>
            <p:cNvSpPr/>
            <p:nvPr/>
          </p:nvSpPr>
          <p:spPr>
            <a:xfrm>
              <a:off x="4808700" y="1647400"/>
              <a:ext cx="62400" cy="53450"/>
            </a:xfrm>
            <a:custGeom>
              <a:avLst/>
              <a:gdLst/>
              <a:ahLst/>
              <a:cxnLst/>
              <a:rect l="l" t="t" r="r" b="b"/>
              <a:pathLst>
                <a:path w="2496" h="2138" extrusionOk="0">
                  <a:moveTo>
                    <a:pt x="1065" y="1"/>
                  </a:moveTo>
                  <a:cubicBezTo>
                    <a:pt x="480" y="9"/>
                    <a:pt x="0" y="481"/>
                    <a:pt x="0" y="1066"/>
                  </a:cubicBezTo>
                  <a:cubicBezTo>
                    <a:pt x="0" y="1710"/>
                    <a:pt x="525" y="2138"/>
                    <a:pt x="1074" y="2138"/>
                  </a:cubicBezTo>
                  <a:cubicBezTo>
                    <a:pt x="1336" y="2138"/>
                    <a:pt x="1603" y="2040"/>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7" name="Google Shape;2457;p69"/>
            <p:cNvSpPr/>
            <p:nvPr/>
          </p:nvSpPr>
          <p:spPr>
            <a:xfrm>
              <a:off x="4808700" y="1723625"/>
              <a:ext cx="62400" cy="53350"/>
            </a:xfrm>
            <a:custGeom>
              <a:avLst/>
              <a:gdLst/>
              <a:ahLst/>
              <a:cxnLst/>
              <a:rect l="l" t="t" r="r" b="b"/>
              <a:pathLst>
                <a:path w="2496" h="2134" extrusionOk="0">
                  <a:moveTo>
                    <a:pt x="1065" y="1"/>
                  </a:moveTo>
                  <a:cubicBezTo>
                    <a:pt x="480" y="1"/>
                    <a:pt x="0" y="480"/>
                    <a:pt x="0" y="1065"/>
                  </a:cubicBezTo>
                  <a:cubicBezTo>
                    <a:pt x="0" y="1709"/>
                    <a:pt x="525" y="2133"/>
                    <a:pt x="1074" y="2133"/>
                  </a:cubicBezTo>
                  <a:cubicBezTo>
                    <a:pt x="1336" y="2133"/>
                    <a:pt x="1603"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8" name="Google Shape;2458;p69"/>
            <p:cNvSpPr/>
            <p:nvPr/>
          </p:nvSpPr>
          <p:spPr>
            <a:xfrm>
              <a:off x="4808700" y="1799850"/>
              <a:ext cx="62400" cy="53325"/>
            </a:xfrm>
            <a:custGeom>
              <a:avLst/>
              <a:gdLst/>
              <a:ahLst/>
              <a:cxnLst/>
              <a:rect l="l" t="t" r="r" b="b"/>
              <a:pathLst>
                <a:path w="2496" h="2133" extrusionOk="0">
                  <a:moveTo>
                    <a:pt x="1065" y="0"/>
                  </a:moveTo>
                  <a:cubicBezTo>
                    <a:pt x="480" y="0"/>
                    <a:pt x="0" y="480"/>
                    <a:pt x="0" y="1065"/>
                  </a:cubicBezTo>
                  <a:cubicBezTo>
                    <a:pt x="0" y="1709"/>
                    <a:pt x="525"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9" name="Google Shape;2459;p69"/>
            <p:cNvSpPr/>
            <p:nvPr/>
          </p:nvSpPr>
          <p:spPr>
            <a:xfrm>
              <a:off x="4808700" y="1876050"/>
              <a:ext cx="62400" cy="53275"/>
            </a:xfrm>
            <a:custGeom>
              <a:avLst/>
              <a:gdLst/>
              <a:ahLst/>
              <a:cxnLst/>
              <a:rect l="l" t="t" r="r" b="b"/>
              <a:pathLst>
                <a:path w="2496" h="2131" extrusionOk="0">
                  <a:moveTo>
                    <a:pt x="1065" y="1"/>
                  </a:moveTo>
                  <a:cubicBezTo>
                    <a:pt x="480" y="1"/>
                    <a:pt x="0" y="472"/>
                    <a:pt x="0" y="1066"/>
                  </a:cubicBezTo>
                  <a:cubicBezTo>
                    <a:pt x="0" y="1707"/>
                    <a:pt x="522" y="2131"/>
                    <a:pt x="1069" y="2131"/>
                  </a:cubicBezTo>
                  <a:cubicBezTo>
                    <a:pt x="1333" y="2131"/>
                    <a:pt x="1602" y="2033"/>
                    <a:pt x="1821" y="1813"/>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0" name="Google Shape;2460;p69"/>
            <p:cNvSpPr/>
            <p:nvPr/>
          </p:nvSpPr>
          <p:spPr>
            <a:xfrm>
              <a:off x="4808700" y="1952050"/>
              <a:ext cx="62400" cy="53450"/>
            </a:xfrm>
            <a:custGeom>
              <a:avLst/>
              <a:gdLst/>
              <a:ahLst/>
              <a:cxnLst/>
              <a:rect l="l" t="t" r="r" b="b"/>
              <a:pathLst>
                <a:path w="2496" h="2138" extrusionOk="0">
                  <a:moveTo>
                    <a:pt x="1065" y="1"/>
                  </a:moveTo>
                  <a:cubicBezTo>
                    <a:pt x="480" y="9"/>
                    <a:pt x="0" y="481"/>
                    <a:pt x="0" y="1074"/>
                  </a:cubicBezTo>
                  <a:cubicBezTo>
                    <a:pt x="0" y="1712"/>
                    <a:pt x="525" y="2138"/>
                    <a:pt x="1073" y="2138"/>
                  </a:cubicBezTo>
                  <a:cubicBezTo>
                    <a:pt x="1335" y="2138"/>
                    <a:pt x="1603" y="2040"/>
                    <a:pt x="1821" y="1822"/>
                  </a:cubicBezTo>
                  <a:cubicBezTo>
                    <a:pt x="2496"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1" name="Google Shape;2461;p69"/>
            <p:cNvSpPr/>
            <p:nvPr/>
          </p:nvSpPr>
          <p:spPr>
            <a:xfrm>
              <a:off x="4808700" y="2028275"/>
              <a:ext cx="62400" cy="53450"/>
            </a:xfrm>
            <a:custGeom>
              <a:avLst/>
              <a:gdLst/>
              <a:ahLst/>
              <a:cxnLst/>
              <a:rect l="l" t="t" r="r" b="b"/>
              <a:pathLst>
                <a:path w="2496" h="2138" extrusionOk="0">
                  <a:moveTo>
                    <a:pt x="1065" y="1"/>
                  </a:moveTo>
                  <a:cubicBezTo>
                    <a:pt x="480" y="1"/>
                    <a:pt x="0" y="480"/>
                    <a:pt x="0" y="1065"/>
                  </a:cubicBezTo>
                  <a:cubicBezTo>
                    <a:pt x="0" y="1709"/>
                    <a:pt x="525" y="2137"/>
                    <a:pt x="1074" y="2137"/>
                  </a:cubicBezTo>
                  <a:cubicBezTo>
                    <a:pt x="1336" y="2137"/>
                    <a:pt x="1603" y="2040"/>
                    <a:pt x="1821" y="1821"/>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2" name="Google Shape;2462;p69"/>
            <p:cNvSpPr/>
            <p:nvPr/>
          </p:nvSpPr>
          <p:spPr>
            <a:xfrm>
              <a:off x="4808700" y="2104500"/>
              <a:ext cx="62400" cy="53325"/>
            </a:xfrm>
            <a:custGeom>
              <a:avLst/>
              <a:gdLst/>
              <a:ahLst/>
              <a:cxnLst/>
              <a:rect l="l" t="t" r="r" b="b"/>
              <a:pathLst>
                <a:path w="2496" h="2133" extrusionOk="0">
                  <a:moveTo>
                    <a:pt x="1065" y="0"/>
                  </a:moveTo>
                  <a:cubicBezTo>
                    <a:pt x="480" y="0"/>
                    <a:pt x="0" y="480"/>
                    <a:pt x="0" y="1065"/>
                  </a:cubicBezTo>
                  <a:cubicBezTo>
                    <a:pt x="0" y="1709"/>
                    <a:pt x="525"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3" name="Google Shape;2463;p69"/>
            <p:cNvSpPr/>
            <p:nvPr/>
          </p:nvSpPr>
          <p:spPr>
            <a:xfrm>
              <a:off x="4808700" y="2180700"/>
              <a:ext cx="62400" cy="53350"/>
            </a:xfrm>
            <a:custGeom>
              <a:avLst/>
              <a:gdLst/>
              <a:ahLst/>
              <a:cxnLst/>
              <a:rect l="l" t="t" r="r" b="b"/>
              <a:pathLst>
                <a:path w="2496" h="2134" extrusionOk="0">
                  <a:moveTo>
                    <a:pt x="1065" y="1"/>
                  </a:moveTo>
                  <a:cubicBezTo>
                    <a:pt x="480" y="1"/>
                    <a:pt x="0" y="480"/>
                    <a:pt x="0" y="1066"/>
                  </a:cubicBezTo>
                  <a:cubicBezTo>
                    <a:pt x="0" y="1709"/>
                    <a:pt x="525" y="2133"/>
                    <a:pt x="1074" y="2133"/>
                  </a:cubicBezTo>
                  <a:cubicBezTo>
                    <a:pt x="1336" y="2133"/>
                    <a:pt x="1603"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4" name="Google Shape;2464;p69"/>
            <p:cNvSpPr/>
            <p:nvPr/>
          </p:nvSpPr>
          <p:spPr>
            <a:xfrm>
              <a:off x="4808700" y="2256925"/>
              <a:ext cx="62550" cy="53425"/>
            </a:xfrm>
            <a:custGeom>
              <a:avLst/>
              <a:gdLst/>
              <a:ahLst/>
              <a:cxnLst/>
              <a:rect l="l" t="t" r="r" b="b"/>
              <a:pathLst>
                <a:path w="2502" h="2137" extrusionOk="0">
                  <a:moveTo>
                    <a:pt x="1075" y="0"/>
                  </a:moveTo>
                  <a:cubicBezTo>
                    <a:pt x="1072" y="0"/>
                    <a:pt x="1068" y="0"/>
                    <a:pt x="1065" y="0"/>
                  </a:cubicBezTo>
                  <a:cubicBezTo>
                    <a:pt x="480" y="0"/>
                    <a:pt x="0" y="480"/>
                    <a:pt x="0" y="1065"/>
                  </a:cubicBezTo>
                  <a:cubicBezTo>
                    <a:pt x="0" y="1709"/>
                    <a:pt x="529" y="2137"/>
                    <a:pt x="1080" y="2137"/>
                  </a:cubicBezTo>
                  <a:cubicBezTo>
                    <a:pt x="1343" y="2137"/>
                    <a:pt x="1611" y="2039"/>
                    <a:pt x="1829" y="1821"/>
                  </a:cubicBezTo>
                  <a:cubicBezTo>
                    <a:pt x="2502" y="1149"/>
                    <a:pt x="2028" y="0"/>
                    <a:pt x="107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5" name="Google Shape;2465;p69"/>
            <p:cNvSpPr/>
            <p:nvPr/>
          </p:nvSpPr>
          <p:spPr>
            <a:xfrm>
              <a:off x="4808700" y="2333125"/>
              <a:ext cx="62400" cy="53450"/>
            </a:xfrm>
            <a:custGeom>
              <a:avLst/>
              <a:gdLst/>
              <a:ahLst/>
              <a:cxnLst/>
              <a:rect l="l" t="t" r="r" b="b"/>
              <a:pathLst>
                <a:path w="2496" h="2138" extrusionOk="0">
                  <a:moveTo>
                    <a:pt x="1065" y="1"/>
                  </a:moveTo>
                  <a:cubicBezTo>
                    <a:pt x="480" y="1"/>
                    <a:pt x="0" y="480"/>
                    <a:pt x="0" y="1066"/>
                  </a:cubicBezTo>
                  <a:cubicBezTo>
                    <a:pt x="0" y="1709"/>
                    <a:pt x="525" y="2137"/>
                    <a:pt x="1074" y="2137"/>
                  </a:cubicBezTo>
                  <a:cubicBezTo>
                    <a:pt x="1336" y="2137"/>
                    <a:pt x="1603" y="2040"/>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6" name="Google Shape;2466;p69"/>
            <p:cNvSpPr/>
            <p:nvPr/>
          </p:nvSpPr>
          <p:spPr>
            <a:xfrm>
              <a:off x="4808700" y="2409350"/>
              <a:ext cx="62400" cy="53350"/>
            </a:xfrm>
            <a:custGeom>
              <a:avLst/>
              <a:gdLst/>
              <a:ahLst/>
              <a:cxnLst/>
              <a:rect l="l" t="t" r="r" b="b"/>
              <a:pathLst>
                <a:path w="2496" h="2134" extrusionOk="0">
                  <a:moveTo>
                    <a:pt x="1065" y="0"/>
                  </a:moveTo>
                  <a:cubicBezTo>
                    <a:pt x="480" y="0"/>
                    <a:pt x="0" y="480"/>
                    <a:pt x="0" y="1065"/>
                  </a:cubicBezTo>
                  <a:cubicBezTo>
                    <a:pt x="0" y="1709"/>
                    <a:pt x="525"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7" name="Google Shape;2467;p69"/>
            <p:cNvSpPr/>
            <p:nvPr/>
          </p:nvSpPr>
          <p:spPr>
            <a:xfrm>
              <a:off x="4808700" y="2485550"/>
              <a:ext cx="62400" cy="53300"/>
            </a:xfrm>
            <a:custGeom>
              <a:avLst/>
              <a:gdLst/>
              <a:ahLst/>
              <a:cxnLst/>
              <a:rect l="l" t="t" r="r" b="b"/>
              <a:pathLst>
                <a:path w="2496" h="2132" extrusionOk="0">
                  <a:moveTo>
                    <a:pt x="1065" y="1"/>
                  </a:moveTo>
                  <a:cubicBezTo>
                    <a:pt x="480" y="1"/>
                    <a:pt x="0" y="480"/>
                    <a:pt x="0" y="1066"/>
                  </a:cubicBezTo>
                  <a:cubicBezTo>
                    <a:pt x="0" y="1708"/>
                    <a:pt x="522" y="2131"/>
                    <a:pt x="1069" y="2131"/>
                  </a:cubicBezTo>
                  <a:cubicBezTo>
                    <a:pt x="1333" y="2131"/>
                    <a:pt x="1602" y="2033"/>
                    <a:pt x="1821" y="1814"/>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8" name="Google Shape;2468;p69"/>
            <p:cNvSpPr/>
            <p:nvPr/>
          </p:nvSpPr>
          <p:spPr>
            <a:xfrm>
              <a:off x="4884900" y="1495200"/>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6"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9" name="Google Shape;2469;p69"/>
            <p:cNvSpPr/>
            <p:nvPr/>
          </p:nvSpPr>
          <p:spPr>
            <a:xfrm>
              <a:off x="4884900" y="1571400"/>
              <a:ext cx="62225" cy="53250"/>
            </a:xfrm>
            <a:custGeom>
              <a:avLst/>
              <a:gdLst/>
              <a:ahLst/>
              <a:cxnLst/>
              <a:rect l="l" t="t" r="r" b="b"/>
              <a:pathLst>
                <a:path w="2489" h="2130" extrusionOk="0">
                  <a:moveTo>
                    <a:pt x="1066" y="1"/>
                  </a:moveTo>
                  <a:cubicBezTo>
                    <a:pt x="480" y="1"/>
                    <a:pt x="1" y="472"/>
                    <a:pt x="1" y="1066"/>
                  </a:cubicBezTo>
                  <a:cubicBezTo>
                    <a:pt x="1" y="1703"/>
                    <a:pt x="525" y="2129"/>
                    <a:pt x="1073" y="2129"/>
                  </a:cubicBezTo>
                  <a:cubicBezTo>
                    <a:pt x="1336" y="2129"/>
                    <a:pt x="1603" y="2032"/>
                    <a:pt x="1822" y="1813"/>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0" name="Google Shape;2470;p69"/>
            <p:cNvSpPr/>
            <p:nvPr/>
          </p:nvSpPr>
          <p:spPr>
            <a:xfrm>
              <a:off x="4884900" y="1647400"/>
              <a:ext cx="62225" cy="53450"/>
            </a:xfrm>
            <a:custGeom>
              <a:avLst/>
              <a:gdLst/>
              <a:ahLst/>
              <a:cxnLst/>
              <a:rect l="l" t="t" r="r" b="b"/>
              <a:pathLst>
                <a:path w="2489" h="2138" extrusionOk="0">
                  <a:moveTo>
                    <a:pt x="1066" y="1"/>
                  </a:moveTo>
                  <a:cubicBezTo>
                    <a:pt x="480" y="1"/>
                    <a:pt x="1" y="481"/>
                    <a:pt x="1" y="1066"/>
                  </a:cubicBezTo>
                  <a:cubicBezTo>
                    <a:pt x="1" y="1710"/>
                    <a:pt x="526" y="2138"/>
                    <a:pt x="1074" y="2138"/>
                  </a:cubicBezTo>
                  <a:cubicBezTo>
                    <a:pt x="1336" y="2138"/>
                    <a:pt x="1604" y="2040"/>
                    <a:pt x="1822" y="1822"/>
                  </a:cubicBezTo>
                  <a:cubicBezTo>
                    <a:pt x="2488"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1" name="Google Shape;2471;p69"/>
            <p:cNvSpPr/>
            <p:nvPr/>
          </p:nvSpPr>
          <p:spPr>
            <a:xfrm>
              <a:off x="4884900" y="1723625"/>
              <a:ext cx="62225" cy="53350"/>
            </a:xfrm>
            <a:custGeom>
              <a:avLst/>
              <a:gdLst/>
              <a:ahLst/>
              <a:cxnLst/>
              <a:rect l="l" t="t" r="r" b="b"/>
              <a:pathLst>
                <a:path w="2489" h="2134" extrusionOk="0">
                  <a:moveTo>
                    <a:pt x="1066" y="1"/>
                  </a:moveTo>
                  <a:cubicBezTo>
                    <a:pt x="480" y="1"/>
                    <a:pt x="1" y="480"/>
                    <a:pt x="1" y="1065"/>
                  </a:cubicBezTo>
                  <a:cubicBezTo>
                    <a:pt x="1" y="1709"/>
                    <a:pt x="526" y="2133"/>
                    <a:pt x="1075" y="2133"/>
                  </a:cubicBezTo>
                  <a:cubicBezTo>
                    <a:pt x="1336"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2" name="Google Shape;2472;p69"/>
            <p:cNvSpPr/>
            <p:nvPr/>
          </p:nvSpPr>
          <p:spPr>
            <a:xfrm>
              <a:off x="4884900" y="1799850"/>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6"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3" name="Google Shape;2473;p69"/>
            <p:cNvSpPr/>
            <p:nvPr/>
          </p:nvSpPr>
          <p:spPr>
            <a:xfrm>
              <a:off x="4884900" y="1876050"/>
              <a:ext cx="62225" cy="53350"/>
            </a:xfrm>
            <a:custGeom>
              <a:avLst/>
              <a:gdLst/>
              <a:ahLst/>
              <a:cxnLst/>
              <a:rect l="l" t="t" r="r" b="b"/>
              <a:pathLst>
                <a:path w="2489" h="2134" extrusionOk="0">
                  <a:moveTo>
                    <a:pt x="1066" y="1"/>
                  </a:moveTo>
                  <a:cubicBezTo>
                    <a:pt x="480" y="1"/>
                    <a:pt x="1" y="472"/>
                    <a:pt x="1" y="1066"/>
                  </a:cubicBezTo>
                  <a:cubicBezTo>
                    <a:pt x="1" y="1709"/>
                    <a:pt x="526" y="2133"/>
                    <a:pt x="1075" y="2133"/>
                  </a:cubicBezTo>
                  <a:cubicBezTo>
                    <a:pt x="1336"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4" name="Google Shape;2474;p69"/>
            <p:cNvSpPr/>
            <p:nvPr/>
          </p:nvSpPr>
          <p:spPr>
            <a:xfrm>
              <a:off x="4884900" y="1952050"/>
              <a:ext cx="62225" cy="53450"/>
            </a:xfrm>
            <a:custGeom>
              <a:avLst/>
              <a:gdLst/>
              <a:ahLst/>
              <a:cxnLst/>
              <a:rect l="l" t="t" r="r" b="b"/>
              <a:pathLst>
                <a:path w="2489" h="2138" extrusionOk="0">
                  <a:moveTo>
                    <a:pt x="1066" y="1"/>
                  </a:moveTo>
                  <a:cubicBezTo>
                    <a:pt x="480" y="9"/>
                    <a:pt x="1" y="481"/>
                    <a:pt x="1" y="1074"/>
                  </a:cubicBezTo>
                  <a:cubicBezTo>
                    <a:pt x="1" y="1712"/>
                    <a:pt x="525" y="2138"/>
                    <a:pt x="1073" y="2138"/>
                  </a:cubicBezTo>
                  <a:cubicBezTo>
                    <a:pt x="1336" y="2138"/>
                    <a:pt x="1603" y="2040"/>
                    <a:pt x="1822" y="1822"/>
                  </a:cubicBezTo>
                  <a:cubicBezTo>
                    <a:pt x="2488"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5" name="Google Shape;2475;p69"/>
            <p:cNvSpPr/>
            <p:nvPr/>
          </p:nvSpPr>
          <p:spPr>
            <a:xfrm>
              <a:off x="4884900" y="2028275"/>
              <a:ext cx="62225" cy="53450"/>
            </a:xfrm>
            <a:custGeom>
              <a:avLst/>
              <a:gdLst/>
              <a:ahLst/>
              <a:cxnLst/>
              <a:rect l="l" t="t" r="r" b="b"/>
              <a:pathLst>
                <a:path w="2489" h="2138" extrusionOk="0">
                  <a:moveTo>
                    <a:pt x="1066" y="1"/>
                  </a:moveTo>
                  <a:cubicBezTo>
                    <a:pt x="480" y="1"/>
                    <a:pt x="1" y="480"/>
                    <a:pt x="1" y="1065"/>
                  </a:cubicBezTo>
                  <a:cubicBezTo>
                    <a:pt x="1" y="1709"/>
                    <a:pt x="526" y="2137"/>
                    <a:pt x="1074" y="2137"/>
                  </a:cubicBezTo>
                  <a:cubicBezTo>
                    <a:pt x="1336" y="2137"/>
                    <a:pt x="1604" y="2040"/>
                    <a:pt x="1822" y="1821"/>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6" name="Google Shape;2476;p69"/>
            <p:cNvSpPr/>
            <p:nvPr/>
          </p:nvSpPr>
          <p:spPr>
            <a:xfrm>
              <a:off x="4884900" y="2104500"/>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6"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7" name="Google Shape;2477;p69"/>
            <p:cNvSpPr/>
            <p:nvPr/>
          </p:nvSpPr>
          <p:spPr>
            <a:xfrm>
              <a:off x="4884900" y="2180700"/>
              <a:ext cx="62225" cy="53350"/>
            </a:xfrm>
            <a:custGeom>
              <a:avLst/>
              <a:gdLst/>
              <a:ahLst/>
              <a:cxnLst/>
              <a:rect l="l" t="t" r="r" b="b"/>
              <a:pathLst>
                <a:path w="2489" h="2134" extrusionOk="0">
                  <a:moveTo>
                    <a:pt x="1066" y="1"/>
                  </a:moveTo>
                  <a:cubicBezTo>
                    <a:pt x="480" y="1"/>
                    <a:pt x="1" y="480"/>
                    <a:pt x="1" y="1066"/>
                  </a:cubicBezTo>
                  <a:cubicBezTo>
                    <a:pt x="1" y="1709"/>
                    <a:pt x="526" y="2133"/>
                    <a:pt x="1075" y="2133"/>
                  </a:cubicBezTo>
                  <a:cubicBezTo>
                    <a:pt x="1336"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8" name="Google Shape;2478;p69"/>
            <p:cNvSpPr/>
            <p:nvPr/>
          </p:nvSpPr>
          <p:spPr>
            <a:xfrm>
              <a:off x="4884900" y="2256925"/>
              <a:ext cx="62375" cy="53425"/>
            </a:xfrm>
            <a:custGeom>
              <a:avLst/>
              <a:gdLst/>
              <a:ahLst/>
              <a:cxnLst/>
              <a:rect l="l" t="t" r="r" b="b"/>
              <a:pathLst>
                <a:path w="2495" h="2137" extrusionOk="0">
                  <a:moveTo>
                    <a:pt x="1076" y="0"/>
                  </a:moveTo>
                  <a:cubicBezTo>
                    <a:pt x="1072" y="0"/>
                    <a:pt x="1069" y="0"/>
                    <a:pt x="1066" y="0"/>
                  </a:cubicBezTo>
                  <a:cubicBezTo>
                    <a:pt x="480" y="0"/>
                    <a:pt x="1" y="480"/>
                    <a:pt x="1" y="1065"/>
                  </a:cubicBezTo>
                  <a:cubicBezTo>
                    <a:pt x="1" y="1709"/>
                    <a:pt x="530" y="2137"/>
                    <a:pt x="1078" y="2137"/>
                  </a:cubicBezTo>
                  <a:cubicBezTo>
                    <a:pt x="1340" y="2137"/>
                    <a:pt x="1606" y="2039"/>
                    <a:pt x="1822" y="1821"/>
                  </a:cubicBezTo>
                  <a:cubicBezTo>
                    <a:pt x="2494" y="1149"/>
                    <a:pt x="2020" y="0"/>
                    <a:pt x="107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9" name="Google Shape;2479;p69"/>
            <p:cNvSpPr/>
            <p:nvPr/>
          </p:nvSpPr>
          <p:spPr>
            <a:xfrm>
              <a:off x="4884900" y="2333125"/>
              <a:ext cx="62225" cy="53450"/>
            </a:xfrm>
            <a:custGeom>
              <a:avLst/>
              <a:gdLst/>
              <a:ahLst/>
              <a:cxnLst/>
              <a:rect l="l" t="t" r="r" b="b"/>
              <a:pathLst>
                <a:path w="2489" h="2138" extrusionOk="0">
                  <a:moveTo>
                    <a:pt x="1066" y="1"/>
                  </a:moveTo>
                  <a:cubicBezTo>
                    <a:pt x="480" y="1"/>
                    <a:pt x="1" y="480"/>
                    <a:pt x="1" y="1066"/>
                  </a:cubicBezTo>
                  <a:cubicBezTo>
                    <a:pt x="1" y="1709"/>
                    <a:pt x="526" y="2137"/>
                    <a:pt x="1074" y="2137"/>
                  </a:cubicBezTo>
                  <a:cubicBezTo>
                    <a:pt x="1336" y="2137"/>
                    <a:pt x="1604"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0" name="Google Shape;2480;p69"/>
            <p:cNvSpPr/>
            <p:nvPr/>
          </p:nvSpPr>
          <p:spPr>
            <a:xfrm>
              <a:off x="4884900" y="2409350"/>
              <a:ext cx="62225" cy="53350"/>
            </a:xfrm>
            <a:custGeom>
              <a:avLst/>
              <a:gdLst/>
              <a:ahLst/>
              <a:cxnLst/>
              <a:rect l="l" t="t" r="r" b="b"/>
              <a:pathLst>
                <a:path w="2489" h="2134" extrusionOk="0">
                  <a:moveTo>
                    <a:pt x="1066" y="0"/>
                  </a:moveTo>
                  <a:cubicBezTo>
                    <a:pt x="480" y="0"/>
                    <a:pt x="1" y="480"/>
                    <a:pt x="1" y="1065"/>
                  </a:cubicBezTo>
                  <a:cubicBezTo>
                    <a:pt x="1" y="1709"/>
                    <a:pt x="526" y="2133"/>
                    <a:pt x="1075" y="2133"/>
                  </a:cubicBezTo>
                  <a:cubicBezTo>
                    <a:pt x="1336"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1" name="Google Shape;2481;p69"/>
            <p:cNvSpPr/>
            <p:nvPr/>
          </p:nvSpPr>
          <p:spPr>
            <a:xfrm>
              <a:off x="4884900" y="2485550"/>
              <a:ext cx="62225" cy="53300"/>
            </a:xfrm>
            <a:custGeom>
              <a:avLst/>
              <a:gdLst/>
              <a:ahLst/>
              <a:cxnLst/>
              <a:rect l="l" t="t" r="r" b="b"/>
              <a:pathLst>
                <a:path w="2489" h="2132" extrusionOk="0">
                  <a:moveTo>
                    <a:pt x="1066" y="1"/>
                  </a:moveTo>
                  <a:cubicBezTo>
                    <a:pt x="480" y="1"/>
                    <a:pt x="1" y="472"/>
                    <a:pt x="1" y="1066"/>
                  </a:cubicBezTo>
                  <a:cubicBezTo>
                    <a:pt x="1" y="1708"/>
                    <a:pt x="523" y="2131"/>
                    <a:pt x="1070" y="2131"/>
                  </a:cubicBezTo>
                  <a:cubicBezTo>
                    <a:pt x="1333" y="2131"/>
                    <a:pt x="1602" y="2033"/>
                    <a:pt x="1822" y="1814"/>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2" name="Google Shape;2482;p69"/>
            <p:cNvSpPr/>
            <p:nvPr/>
          </p:nvSpPr>
          <p:spPr>
            <a:xfrm>
              <a:off x="4884900" y="2561575"/>
              <a:ext cx="62225" cy="53425"/>
            </a:xfrm>
            <a:custGeom>
              <a:avLst/>
              <a:gdLst/>
              <a:ahLst/>
              <a:cxnLst/>
              <a:rect l="l" t="t" r="r" b="b"/>
              <a:pathLst>
                <a:path w="2489" h="2137" extrusionOk="0">
                  <a:moveTo>
                    <a:pt x="1066" y="0"/>
                  </a:moveTo>
                  <a:cubicBezTo>
                    <a:pt x="480" y="8"/>
                    <a:pt x="1" y="480"/>
                    <a:pt x="1" y="1073"/>
                  </a:cubicBezTo>
                  <a:cubicBezTo>
                    <a:pt x="1" y="1711"/>
                    <a:pt x="525" y="2137"/>
                    <a:pt x="1073" y="2137"/>
                  </a:cubicBezTo>
                  <a:cubicBezTo>
                    <a:pt x="1336" y="2137"/>
                    <a:pt x="1603" y="2039"/>
                    <a:pt x="1822" y="1821"/>
                  </a:cubicBezTo>
                  <a:cubicBezTo>
                    <a:pt x="2488" y="1154"/>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3" name="Google Shape;2483;p69"/>
            <p:cNvSpPr/>
            <p:nvPr/>
          </p:nvSpPr>
          <p:spPr>
            <a:xfrm>
              <a:off x="4961125" y="1571400"/>
              <a:ext cx="62200" cy="53250"/>
            </a:xfrm>
            <a:custGeom>
              <a:avLst/>
              <a:gdLst/>
              <a:ahLst/>
              <a:cxnLst/>
              <a:rect l="l" t="t" r="r" b="b"/>
              <a:pathLst>
                <a:path w="2488" h="2130" extrusionOk="0">
                  <a:moveTo>
                    <a:pt x="1065" y="1"/>
                  </a:moveTo>
                  <a:cubicBezTo>
                    <a:pt x="480" y="1"/>
                    <a:pt x="0" y="472"/>
                    <a:pt x="0" y="1066"/>
                  </a:cubicBezTo>
                  <a:cubicBezTo>
                    <a:pt x="0" y="1703"/>
                    <a:pt x="525" y="2129"/>
                    <a:pt x="1073" y="2129"/>
                  </a:cubicBezTo>
                  <a:cubicBezTo>
                    <a:pt x="1335" y="2129"/>
                    <a:pt x="1603" y="2032"/>
                    <a:pt x="1821"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4" name="Google Shape;2484;p69"/>
            <p:cNvSpPr/>
            <p:nvPr/>
          </p:nvSpPr>
          <p:spPr>
            <a:xfrm>
              <a:off x="4961125" y="1647400"/>
              <a:ext cx="62200" cy="53450"/>
            </a:xfrm>
            <a:custGeom>
              <a:avLst/>
              <a:gdLst/>
              <a:ahLst/>
              <a:cxnLst/>
              <a:rect l="l" t="t" r="r" b="b"/>
              <a:pathLst>
                <a:path w="2488" h="2138" extrusionOk="0">
                  <a:moveTo>
                    <a:pt x="1065" y="1"/>
                  </a:moveTo>
                  <a:cubicBezTo>
                    <a:pt x="480" y="1"/>
                    <a:pt x="0" y="481"/>
                    <a:pt x="0" y="1066"/>
                  </a:cubicBezTo>
                  <a:cubicBezTo>
                    <a:pt x="0" y="1710"/>
                    <a:pt x="525" y="2138"/>
                    <a:pt x="1074" y="2138"/>
                  </a:cubicBezTo>
                  <a:cubicBezTo>
                    <a:pt x="1336" y="2138"/>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5" name="Google Shape;2485;p69"/>
            <p:cNvSpPr/>
            <p:nvPr/>
          </p:nvSpPr>
          <p:spPr>
            <a:xfrm>
              <a:off x="4961125" y="1723625"/>
              <a:ext cx="62200" cy="53350"/>
            </a:xfrm>
            <a:custGeom>
              <a:avLst/>
              <a:gdLst/>
              <a:ahLst/>
              <a:cxnLst/>
              <a:rect l="l" t="t" r="r" b="b"/>
              <a:pathLst>
                <a:path w="2488" h="2134" extrusionOk="0">
                  <a:moveTo>
                    <a:pt x="1065" y="1"/>
                  </a:moveTo>
                  <a:cubicBezTo>
                    <a:pt x="480" y="1"/>
                    <a:pt x="0" y="480"/>
                    <a:pt x="0" y="1065"/>
                  </a:cubicBezTo>
                  <a:cubicBezTo>
                    <a:pt x="0" y="1709"/>
                    <a:pt x="525"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6" name="Google Shape;2486;p69"/>
            <p:cNvSpPr/>
            <p:nvPr/>
          </p:nvSpPr>
          <p:spPr>
            <a:xfrm>
              <a:off x="4961125" y="1799850"/>
              <a:ext cx="62200" cy="53325"/>
            </a:xfrm>
            <a:custGeom>
              <a:avLst/>
              <a:gdLst/>
              <a:ahLst/>
              <a:cxnLst/>
              <a:rect l="l" t="t" r="r" b="b"/>
              <a:pathLst>
                <a:path w="2488" h="2133"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7" name="Google Shape;2487;p69"/>
            <p:cNvSpPr/>
            <p:nvPr/>
          </p:nvSpPr>
          <p:spPr>
            <a:xfrm>
              <a:off x="4961125" y="1876050"/>
              <a:ext cx="62200" cy="53275"/>
            </a:xfrm>
            <a:custGeom>
              <a:avLst/>
              <a:gdLst/>
              <a:ahLst/>
              <a:cxnLst/>
              <a:rect l="l" t="t" r="r" b="b"/>
              <a:pathLst>
                <a:path w="2488" h="2131" extrusionOk="0">
                  <a:moveTo>
                    <a:pt x="1065" y="1"/>
                  </a:moveTo>
                  <a:cubicBezTo>
                    <a:pt x="480" y="1"/>
                    <a:pt x="0" y="472"/>
                    <a:pt x="0" y="1066"/>
                  </a:cubicBezTo>
                  <a:cubicBezTo>
                    <a:pt x="0" y="1707"/>
                    <a:pt x="522" y="2131"/>
                    <a:pt x="1069" y="2131"/>
                  </a:cubicBezTo>
                  <a:cubicBezTo>
                    <a:pt x="1333" y="2131"/>
                    <a:pt x="1602" y="2033"/>
                    <a:pt x="1821"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8" name="Google Shape;2488;p69"/>
            <p:cNvSpPr/>
            <p:nvPr/>
          </p:nvSpPr>
          <p:spPr>
            <a:xfrm>
              <a:off x="4961125" y="1952050"/>
              <a:ext cx="62200" cy="53450"/>
            </a:xfrm>
            <a:custGeom>
              <a:avLst/>
              <a:gdLst/>
              <a:ahLst/>
              <a:cxnLst/>
              <a:rect l="l" t="t" r="r" b="b"/>
              <a:pathLst>
                <a:path w="2488" h="2138" extrusionOk="0">
                  <a:moveTo>
                    <a:pt x="1065" y="1"/>
                  </a:moveTo>
                  <a:cubicBezTo>
                    <a:pt x="480" y="9"/>
                    <a:pt x="0" y="481"/>
                    <a:pt x="0" y="1074"/>
                  </a:cubicBezTo>
                  <a:cubicBezTo>
                    <a:pt x="0" y="1712"/>
                    <a:pt x="525" y="2138"/>
                    <a:pt x="1073" y="2138"/>
                  </a:cubicBezTo>
                  <a:cubicBezTo>
                    <a:pt x="1335" y="2138"/>
                    <a:pt x="1603" y="2040"/>
                    <a:pt x="1821"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9" name="Google Shape;2489;p69"/>
            <p:cNvSpPr/>
            <p:nvPr/>
          </p:nvSpPr>
          <p:spPr>
            <a:xfrm>
              <a:off x="4961125" y="2028275"/>
              <a:ext cx="62200" cy="53450"/>
            </a:xfrm>
            <a:custGeom>
              <a:avLst/>
              <a:gdLst/>
              <a:ahLst/>
              <a:cxnLst/>
              <a:rect l="l" t="t" r="r" b="b"/>
              <a:pathLst>
                <a:path w="2488" h="2138" extrusionOk="0">
                  <a:moveTo>
                    <a:pt x="1065" y="1"/>
                  </a:moveTo>
                  <a:cubicBezTo>
                    <a:pt x="480" y="1"/>
                    <a:pt x="0" y="480"/>
                    <a:pt x="0" y="1065"/>
                  </a:cubicBezTo>
                  <a:cubicBezTo>
                    <a:pt x="0" y="1709"/>
                    <a:pt x="525" y="2137"/>
                    <a:pt x="1074" y="2137"/>
                  </a:cubicBezTo>
                  <a:cubicBezTo>
                    <a:pt x="1336" y="2137"/>
                    <a:pt x="1603" y="2040"/>
                    <a:pt x="1821" y="1821"/>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0" name="Google Shape;2490;p69"/>
            <p:cNvSpPr/>
            <p:nvPr/>
          </p:nvSpPr>
          <p:spPr>
            <a:xfrm>
              <a:off x="4961125" y="2104500"/>
              <a:ext cx="62200" cy="53325"/>
            </a:xfrm>
            <a:custGeom>
              <a:avLst/>
              <a:gdLst/>
              <a:ahLst/>
              <a:cxnLst/>
              <a:rect l="l" t="t" r="r" b="b"/>
              <a:pathLst>
                <a:path w="2488" h="2133"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1" name="Google Shape;2491;p69"/>
            <p:cNvSpPr/>
            <p:nvPr/>
          </p:nvSpPr>
          <p:spPr>
            <a:xfrm>
              <a:off x="4961125" y="2180700"/>
              <a:ext cx="62200" cy="53350"/>
            </a:xfrm>
            <a:custGeom>
              <a:avLst/>
              <a:gdLst/>
              <a:ahLst/>
              <a:cxnLst/>
              <a:rect l="l" t="t" r="r" b="b"/>
              <a:pathLst>
                <a:path w="2488" h="2134" extrusionOk="0">
                  <a:moveTo>
                    <a:pt x="1065" y="1"/>
                  </a:moveTo>
                  <a:cubicBezTo>
                    <a:pt x="480" y="1"/>
                    <a:pt x="0" y="480"/>
                    <a:pt x="0" y="1066"/>
                  </a:cubicBezTo>
                  <a:cubicBezTo>
                    <a:pt x="0" y="1709"/>
                    <a:pt x="525"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2" name="Google Shape;2492;p69"/>
            <p:cNvSpPr/>
            <p:nvPr/>
          </p:nvSpPr>
          <p:spPr>
            <a:xfrm>
              <a:off x="4961125" y="2256925"/>
              <a:ext cx="62350" cy="53425"/>
            </a:xfrm>
            <a:custGeom>
              <a:avLst/>
              <a:gdLst/>
              <a:ahLst/>
              <a:cxnLst/>
              <a:rect l="l" t="t" r="r" b="b"/>
              <a:pathLst>
                <a:path w="2494" h="2137" extrusionOk="0">
                  <a:moveTo>
                    <a:pt x="1075" y="0"/>
                  </a:moveTo>
                  <a:cubicBezTo>
                    <a:pt x="1072" y="0"/>
                    <a:pt x="1068" y="0"/>
                    <a:pt x="1065" y="0"/>
                  </a:cubicBezTo>
                  <a:cubicBezTo>
                    <a:pt x="472" y="0"/>
                    <a:pt x="0" y="480"/>
                    <a:pt x="0" y="1065"/>
                  </a:cubicBezTo>
                  <a:cubicBezTo>
                    <a:pt x="0" y="1709"/>
                    <a:pt x="529" y="2137"/>
                    <a:pt x="1078" y="2137"/>
                  </a:cubicBezTo>
                  <a:cubicBezTo>
                    <a:pt x="1339" y="2137"/>
                    <a:pt x="1606" y="2039"/>
                    <a:pt x="1821" y="1821"/>
                  </a:cubicBezTo>
                  <a:cubicBezTo>
                    <a:pt x="2494" y="1149"/>
                    <a:pt x="2020" y="0"/>
                    <a:pt x="107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3" name="Google Shape;2493;p69"/>
            <p:cNvSpPr/>
            <p:nvPr/>
          </p:nvSpPr>
          <p:spPr>
            <a:xfrm>
              <a:off x="4961125" y="2333125"/>
              <a:ext cx="62200" cy="53450"/>
            </a:xfrm>
            <a:custGeom>
              <a:avLst/>
              <a:gdLst/>
              <a:ahLst/>
              <a:cxnLst/>
              <a:rect l="l" t="t" r="r" b="b"/>
              <a:pathLst>
                <a:path w="2488" h="2138" extrusionOk="0">
                  <a:moveTo>
                    <a:pt x="1065" y="1"/>
                  </a:moveTo>
                  <a:cubicBezTo>
                    <a:pt x="480" y="1"/>
                    <a:pt x="0" y="480"/>
                    <a:pt x="0" y="1066"/>
                  </a:cubicBezTo>
                  <a:cubicBezTo>
                    <a:pt x="0" y="1709"/>
                    <a:pt x="525" y="2137"/>
                    <a:pt x="1074" y="2137"/>
                  </a:cubicBezTo>
                  <a:cubicBezTo>
                    <a:pt x="1336" y="2137"/>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4" name="Google Shape;2494;p69"/>
            <p:cNvSpPr/>
            <p:nvPr/>
          </p:nvSpPr>
          <p:spPr>
            <a:xfrm>
              <a:off x="4961125" y="2409350"/>
              <a:ext cx="62200" cy="53350"/>
            </a:xfrm>
            <a:custGeom>
              <a:avLst/>
              <a:gdLst/>
              <a:ahLst/>
              <a:cxnLst/>
              <a:rect l="l" t="t" r="r" b="b"/>
              <a:pathLst>
                <a:path w="2488" h="2134"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5" name="Google Shape;2495;p69"/>
            <p:cNvSpPr/>
            <p:nvPr/>
          </p:nvSpPr>
          <p:spPr>
            <a:xfrm>
              <a:off x="4961125" y="2485550"/>
              <a:ext cx="62200" cy="53300"/>
            </a:xfrm>
            <a:custGeom>
              <a:avLst/>
              <a:gdLst/>
              <a:ahLst/>
              <a:cxnLst/>
              <a:rect l="l" t="t" r="r" b="b"/>
              <a:pathLst>
                <a:path w="2488" h="2132" extrusionOk="0">
                  <a:moveTo>
                    <a:pt x="1065" y="1"/>
                  </a:moveTo>
                  <a:cubicBezTo>
                    <a:pt x="472" y="1"/>
                    <a:pt x="0" y="472"/>
                    <a:pt x="0" y="1066"/>
                  </a:cubicBezTo>
                  <a:cubicBezTo>
                    <a:pt x="0" y="1708"/>
                    <a:pt x="522" y="2131"/>
                    <a:pt x="1069" y="2131"/>
                  </a:cubicBezTo>
                  <a:cubicBezTo>
                    <a:pt x="1333" y="2131"/>
                    <a:pt x="1602" y="2033"/>
                    <a:pt x="1821" y="1814"/>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6" name="Google Shape;2496;p69"/>
            <p:cNvSpPr/>
            <p:nvPr/>
          </p:nvSpPr>
          <p:spPr>
            <a:xfrm>
              <a:off x="4961125" y="2561575"/>
              <a:ext cx="62200" cy="53425"/>
            </a:xfrm>
            <a:custGeom>
              <a:avLst/>
              <a:gdLst/>
              <a:ahLst/>
              <a:cxnLst/>
              <a:rect l="l" t="t" r="r" b="b"/>
              <a:pathLst>
                <a:path w="2488" h="2137" extrusionOk="0">
                  <a:moveTo>
                    <a:pt x="1065" y="0"/>
                  </a:moveTo>
                  <a:cubicBezTo>
                    <a:pt x="480" y="8"/>
                    <a:pt x="0" y="480"/>
                    <a:pt x="0" y="1073"/>
                  </a:cubicBezTo>
                  <a:cubicBezTo>
                    <a:pt x="0" y="1711"/>
                    <a:pt x="525" y="2137"/>
                    <a:pt x="1073" y="2137"/>
                  </a:cubicBezTo>
                  <a:cubicBezTo>
                    <a:pt x="1335" y="2137"/>
                    <a:pt x="1603" y="2039"/>
                    <a:pt x="1821" y="1821"/>
                  </a:cubicBezTo>
                  <a:cubicBezTo>
                    <a:pt x="2488"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7" name="Google Shape;2497;p69"/>
            <p:cNvSpPr/>
            <p:nvPr/>
          </p:nvSpPr>
          <p:spPr>
            <a:xfrm>
              <a:off x="5037325" y="1571400"/>
              <a:ext cx="62225" cy="53250"/>
            </a:xfrm>
            <a:custGeom>
              <a:avLst/>
              <a:gdLst/>
              <a:ahLst/>
              <a:cxnLst/>
              <a:rect l="l" t="t" r="r" b="b"/>
              <a:pathLst>
                <a:path w="2489" h="2130" extrusionOk="0">
                  <a:moveTo>
                    <a:pt x="1066" y="1"/>
                  </a:moveTo>
                  <a:cubicBezTo>
                    <a:pt x="472" y="1"/>
                    <a:pt x="1" y="472"/>
                    <a:pt x="1" y="1066"/>
                  </a:cubicBezTo>
                  <a:cubicBezTo>
                    <a:pt x="1" y="1703"/>
                    <a:pt x="525" y="2129"/>
                    <a:pt x="1071" y="2129"/>
                  </a:cubicBezTo>
                  <a:cubicBezTo>
                    <a:pt x="1332" y="2129"/>
                    <a:pt x="1598" y="2032"/>
                    <a:pt x="1814" y="1813"/>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8" name="Google Shape;2498;p69"/>
            <p:cNvSpPr/>
            <p:nvPr/>
          </p:nvSpPr>
          <p:spPr>
            <a:xfrm>
              <a:off x="5037325" y="1647400"/>
              <a:ext cx="62225" cy="53450"/>
            </a:xfrm>
            <a:custGeom>
              <a:avLst/>
              <a:gdLst/>
              <a:ahLst/>
              <a:cxnLst/>
              <a:rect l="l" t="t" r="r" b="b"/>
              <a:pathLst>
                <a:path w="2489" h="2138" extrusionOk="0">
                  <a:moveTo>
                    <a:pt x="1066" y="1"/>
                  </a:moveTo>
                  <a:cubicBezTo>
                    <a:pt x="472" y="9"/>
                    <a:pt x="1" y="481"/>
                    <a:pt x="1" y="1066"/>
                  </a:cubicBezTo>
                  <a:cubicBezTo>
                    <a:pt x="1" y="1710"/>
                    <a:pt x="526" y="2138"/>
                    <a:pt x="1072" y="2138"/>
                  </a:cubicBezTo>
                  <a:cubicBezTo>
                    <a:pt x="1333" y="2138"/>
                    <a:pt x="1598" y="2040"/>
                    <a:pt x="1814"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9" name="Google Shape;2499;p69"/>
            <p:cNvSpPr/>
            <p:nvPr/>
          </p:nvSpPr>
          <p:spPr>
            <a:xfrm>
              <a:off x="5037325" y="1723625"/>
              <a:ext cx="62225" cy="53350"/>
            </a:xfrm>
            <a:custGeom>
              <a:avLst/>
              <a:gdLst/>
              <a:ahLst/>
              <a:cxnLst/>
              <a:rect l="l" t="t" r="r" b="b"/>
              <a:pathLst>
                <a:path w="2489" h="2134" extrusionOk="0">
                  <a:moveTo>
                    <a:pt x="1066" y="1"/>
                  </a:moveTo>
                  <a:cubicBezTo>
                    <a:pt x="472" y="1"/>
                    <a:pt x="1" y="480"/>
                    <a:pt x="1" y="1065"/>
                  </a:cubicBezTo>
                  <a:cubicBezTo>
                    <a:pt x="1" y="1709"/>
                    <a:pt x="526" y="2133"/>
                    <a:pt x="1072" y="2133"/>
                  </a:cubicBezTo>
                  <a:cubicBezTo>
                    <a:pt x="1333" y="2133"/>
                    <a:pt x="1598" y="2037"/>
                    <a:pt x="1814"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0" name="Google Shape;2500;p69"/>
            <p:cNvSpPr/>
            <p:nvPr/>
          </p:nvSpPr>
          <p:spPr>
            <a:xfrm>
              <a:off x="5037325" y="179985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4" y="1821"/>
                  </a:cubicBezTo>
                  <a:cubicBezTo>
                    <a:pt x="2488" y="1146"/>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1" name="Google Shape;2501;p69"/>
            <p:cNvSpPr/>
            <p:nvPr/>
          </p:nvSpPr>
          <p:spPr>
            <a:xfrm>
              <a:off x="5037325" y="1876050"/>
              <a:ext cx="62225" cy="53275"/>
            </a:xfrm>
            <a:custGeom>
              <a:avLst/>
              <a:gdLst/>
              <a:ahLst/>
              <a:cxnLst/>
              <a:rect l="l" t="t" r="r" b="b"/>
              <a:pathLst>
                <a:path w="2489" h="2131" extrusionOk="0">
                  <a:moveTo>
                    <a:pt x="1066" y="1"/>
                  </a:moveTo>
                  <a:cubicBezTo>
                    <a:pt x="472" y="1"/>
                    <a:pt x="1" y="472"/>
                    <a:pt x="1" y="1066"/>
                  </a:cubicBezTo>
                  <a:cubicBezTo>
                    <a:pt x="1" y="1707"/>
                    <a:pt x="523" y="2131"/>
                    <a:pt x="1067" y="2131"/>
                  </a:cubicBezTo>
                  <a:cubicBezTo>
                    <a:pt x="1330" y="2131"/>
                    <a:pt x="1597" y="2033"/>
                    <a:pt x="1814" y="1813"/>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2" name="Google Shape;2502;p69"/>
            <p:cNvSpPr/>
            <p:nvPr/>
          </p:nvSpPr>
          <p:spPr>
            <a:xfrm>
              <a:off x="5037325" y="1952050"/>
              <a:ext cx="62225" cy="53450"/>
            </a:xfrm>
            <a:custGeom>
              <a:avLst/>
              <a:gdLst/>
              <a:ahLst/>
              <a:cxnLst/>
              <a:rect l="l" t="t" r="r" b="b"/>
              <a:pathLst>
                <a:path w="2489" h="2138" extrusionOk="0">
                  <a:moveTo>
                    <a:pt x="1066" y="1"/>
                  </a:moveTo>
                  <a:cubicBezTo>
                    <a:pt x="472" y="9"/>
                    <a:pt x="1" y="481"/>
                    <a:pt x="1" y="1074"/>
                  </a:cubicBezTo>
                  <a:cubicBezTo>
                    <a:pt x="1" y="1712"/>
                    <a:pt x="525" y="2138"/>
                    <a:pt x="1071" y="2138"/>
                  </a:cubicBezTo>
                  <a:cubicBezTo>
                    <a:pt x="1332" y="2138"/>
                    <a:pt x="1598" y="2040"/>
                    <a:pt x="1814" y="1822"/>
                  </a:cubicBezTo>
                  <a:cubicBezTo>
                    <a:pt x="2488" y="1155"/>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3" name="Google Shape;2503;p69"/>
            <p:cNvSpPr/>
            <p:nvPr/>
          </p:nvSpPr>
          <p:spPr>
            <a:xfrm>
              <a:off x="5037325" y="2028275"/>
              <a:ext cx="62225" cy="53450"/>
            </a:xfrm>
            <a:custGeom>
              <a:avLst/>
              <a:gdLst/>
              <a:ahLst/>
              <a:cxnLst/>
              <a:rect l="l" t="t" r="r" b="b"/>
              <a:pathLst>
                <a:path w="2489" h="2138" extrusionOk="0">
                  <a:moveTo>
                    <a:pt x="1066" y="1"/>
                  </a:moveTo>
                  <a:cubicBezTo>
                    <a:pt x="472" y="1"/>
                    <a:pt x="1" y="480"/>
                    <a:pt x="1" y="1065"/>
                  </a:cubicBezTo>
                  <a:cubicBezTo>
                    <a:pt x="1" y="1709"/>
                    <a:pt x="526" y="2137"/>
                    <a:pt x="1072" y="2137"/>
                  </a:cubicBezTo>
                  <a:cubicBezTo>
                    <a:pt x="1333" y="2137"/>
                    <a:pt x="1598" y="2040"/>
                    <a:pt x="1814" y="1821"/>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4" name="Google Shape;2504;p69"/>
            <p:cNvSpPr/>
            <p:nvPr/>
          </p:nvSpPr>
          <p:spPr>
            <a:xfrm>
              <a:off x="5037325" y="210450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4" y="1821"/>
                  </a:cubicBezTo>
                  <a:cubicBezTo>
                    <a:pt x="2488" y="1146"/>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5" name="Google Shape;2505;p69"/>
            <p:cNvSpPr/>
            <p:nvPr/>
          </p:nvSpPr>
          <p:spPr>
            <a:xfrm>
              <a:off x="5037325" y="2180700"/>
              <a:ext cx="62225" cy="53350"/>
            </a:xfrm>
            <a:custGeom>
              <a:avLst/>
              <a:gdLst/>
              <a:ahLst/>
              <a:cxnLst/>
              <a:rect l="l" t="t" r="r" b="b"/>
              <a:pathLst>
                <a:path w="2489" h="2134" extrusionOk="0">
                  <a:moveTo>
                    <a:pt x="1066" y="1"/>
                  </a:moveTo>
                  <a:cubicBezTo>
                    <a:pt x="472" y="1"/>
                    <a:pt x="1" y="480"/>
                    <a:pt x="1" y="1066"/>
                  </a:cubicBezTo>
                  <a:cubicBezTo>
                    <a:pt x="1" y="1709"/>
                    <a:pt x="526" y="2133"/>
                    <a:pt x="1072" y="2133"/>
                  </a:cubicBezTo>
                  <a:cubicBezTo>
                    <a:pt x="1333" y="2133"/>
                    <a:pt x="1598" y="2037"/>
                    <a:pt x="1814"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6" name="Google Shape;2506;p69"/>
            <p:cNvSpPr/>
            <p:nvPr/>
          </p:nvSpPr>
          <p:spPr>
            <a:xfrm>
              <a:off x="5037325" y="2256925"/>
              <a:ext cx="62375" cy="53425"/>
            </a:xfrm>
            <a:custGeom>
              <a:avLst/>
              <a:gdLst/>
              <a:ahLst/>
              <a:cxnLst/>
              <a:rect l="l" t="t" r="r" b="b"/>
              <a:pathLst>
                <a:path w="2495" h="2137" extrusionOk="0">
                  <a:moveTo>
                    <a:pt x="1076" y="0"/>
                  </a:moveTo>
                  <a:cubicBezTo>
                    <a:pt x="1072" y="0"/>
                    <a:pt x="1069" y="0"/>
                    <a:pt x="1066" y="0"/>
                  </a:cubicBezTo>
                  <a:cubicBezTo>
                    <a:pt x="472" y="0"/>
                    <a:pt x="1" y="480"/>
                    <a:pt x="1" y="1065"/>
                  </a:cubicBezTo>
                  <a:cubicBezTo>
                    <a:pt x="1" y="1709"/>
                    <a:pt x="526" y="2137"/>
                    <a:pt x="1075" y="2137"/>
                  </a:cubicBezTo>
                  <a:cubicBezTo>
                    <a:pt x="1336" y="2137"/>
                    <a:pt x="1604" y="2039"/>
                    <a:pt x="1822" y="1821"/>
                  </a:cubicBezTo>
                  <a:cubicBezTo>
                    <a:pt x="2494" y="1149"/>
                    <a:pt x="2020" y="0"/>
                    <a:pt x="107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7" name="Google Shape;2507;p69"/>
            <p:cNvSpPr/>
            <p:nvPr/>
          </p:nvSpPr>
          <p:spPr>
            <a:xfrm>
              <a:off x="5037325" y="2333125"/>
              <a:ext cx="62225" cy="53450"/>
            </a:xfrm>
            <a:custGeom>
              <a:avLst/>
              <a:gdLst/>
              <a:ahLst/>
              <a:cxnLst/>
              <a:rect l="l" t="t" r="r" b="b"/>
              <a:pathLst>
                <a:path w="2489" h="2138" extrusionOk="0">
                  <a:moveTo>
                    <a:pt x="1066" y="1"/>
                  </a:moveTo>
                  <a:cubicBezTo>
                    <a:pt x="472" y="1"/>
                    <a:pt x="1" y="480"/>
                    <a:pt x="1" y="1066"/>
                  </a:cubicBezTo>
                  <a:cubicBezTo>
                    <a:pt x="1" y="1709"/>
                    <a:pt x="526" y="2137"/>
                    <a:pt x="1072" y="2137"/>
                  </a:cubicBezTo>
                  <a:cubicBezTo>
                    <a:pt x="1333" y="2137"/>
                    <a:pt x="1598" y="2040"/>
                    <a:pt x="1814"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8" name="Google Shape;2508;p69"/>
            <p:cNvSpPr/>
            <p:nvPr/>
          </p:nvSpPr>
          <p:spPr>
            <a:xfrm>
              <a:off x="5037325" y="2409350"/>
              <a:ext cx="62225" cy="53350"/>
            </a:xfrm>
            <a:custGeom>
              <a:avLst/>
              <a:gdLst/>
              <a:ahLst/>
              <a:cxnLst/>
              <a:rect l="l" t="t" r="r" b="b"/>
              <a:pathLst>
                <a:path w="2489" h="2134" extrusionOk="0">
                  <a:moveTo>
                    <a:pt x="1066" y="0"/>
                  </a:moveTo>
                  <a:cubicBezTo>
                    <a:pt x="472" y="0"/>
                    <a:pt x="1" y="480"/>
                    <a:pt x="1" y="1065"/>
                  </a:cubicBezTo>
                  <a:cubicBezTo>
                    <a:pt x="1" y="1709"/>
                    <a:pt x="526" y="2133"/>
                    <a:pt x="1072" y="2133"/>
                  </a:cubicBezTo>
                  <a:cubicBezTo>
                    <a:pt x="1333" y="2133"/>
                    <a:pt x="1598" y="2036"/>
                    <a:pt x="1814" y="1821"/>
                  </a:cubicBezTo>
                  <a:cubicBezTo>
                    <a:pt x="2488" y="1146"/>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9" name="Google Shape;2509;p69"/>
            <p:cNvSpPr/>
            <p:nvPr/>
          </p:nvSpPr>
          <p:spPr>
            <a:xfrm>
              <a:off x="5037325" y="2485550"/>
              <a:ext cx="62225" cy="53300"/>
            </a:xfrm>
            <a:custGeom>
              <a:avLst/>
              <a:gdLst/>
              <a:ahLst/>
              <a:cxnLst/>
              <a:rect l="l" t="t" r="r" b="b"/>
              <a:pathLst>
                <a:path w="2489" h="2132" extrusionOk="0">
                  <a:moveTo>
                    <a:pt x="1066" y="1"/>
                  </a:moveTo>
                  <a:cubicBezTo>
                    <a:pt x="472" y="1"/>
                    <a:pt x="1" y="480"/>
                    <a:pt x="1" y="1066"/>
                  </a:cubicBezTo>
                  <a:cubicBezTo>
                    <a:pt x="1" y="1708"/>
                    <a:pt x="523" y="2131"/>
                    <a:pt x="1067" y="2131"/>
                  </a:cubicBezTo>
                  <a:cubicBezTo>
                    <a:pt x="1330" y="2131"/>
                    <a:pt x="1597" y="2033"/>
                    <a:pt x="1814" y="1814"/>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0" name="Google Shape;2510;p69"/>
            <p:cNvSpPr/>
            <p:nvPr/>
          </p:nvSpPr>
          <p:spPr>
            <a:xfrm>
              <a:off x="5037325" y="2561575"/>
              <a:ext cx="62225" cy="53425"/>
            </a:xfrm>
            <a:custGeom>
              <a:avLst/>
              <a:gdLst/>
              <a:ahLst/>
              <a:cxnLst/>
              <a:rect l="l" t="t" r="r" b="b"/>
              <a:pathLst>
                <a:path w="2489" h="2137" extrusionOk="0">
                  <a:moveTo>
                    <a:pt x="1066" y="0"/>
                  </a:moveTo>
                  <a:cubicBezTo>
                    <a:pt x="472" y="8"/>
                    <a:pt x="1" y="480"/>
                    <a:pt x="1" y="1073"/>
                  </a:cubicBezTo>
                  <a:cubicBezTo>
                    <a:pt x="1" y="1711"/>
                    <a:pt x="525" y="2137"/>
                    <a:pt x="1071" y="2137"/>
                  </a:cubicBezTo>
                  <a:cubicBezTo>
                    <a:pt x="1332" y="2137"/>
                    <a:pt x="1598" y="2039"/>
                    <a:pt x="1814" y="1821"/>
                  </a:cubicBezTo>
                  <a:cubicBezTo>
                    <a:pt x="2488" y="1154"/>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1" name="Google Shape;2511;p69"/>
            <p:cNvSpPr/>
            <p:nvPr/>
          </p:nvSpPr>
          <p:spPr>
            <a:xfrm>
              <a:off x="5113350" y="2561575"/>
              <a:ext cx="62400" cy="53425"/>
            </a:xfrm>
            <a:custGeom>
              <a:avLst/>
              <a:gdLst/>
              <a:ahLst/>
              <a:cxnLst/>
              <a:rect l="l" t="t" r="r" b="b"/>
              <a:pathLst>
                <a:path w="2496" h="2137" extrusionOk="0">
                  <a:moveTo>
                    <a:pt x="1073" y="0"/>
                  </a:moveTo>
                  <a:cubicBezTo>
                    <a:pt x="480" y="8"/>
                    <a:pt x="8" y="480"/>
                    <a:pt x="0" y="1073"/>
                  </a:cubicBezTo>
                  <a:cubicBezTo>
                    <a:pt x="0" y="1711"/>
                    <a:pt x="525" y="2137"/>
                    <a:pt x="1073" y="2137"/>
                  </a:cubicBezTo>
                  <a:cubicBezTo>
                    <a:pt x="1335" y="2137"/>
                    <a:pt x="1603" y="2039"/>
                    <a:pt x="1821" y="1821"/>
                  </a:cubicBezTo>
                  <a:cubicBezTo>
                    <a:pt x="2496" y="1154"/>
                    <a:pt x="2016" y="0"/>
                    <a:pt x="1073"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2" name="Google Shape;2512;p69"/>
            <p:cNvSpPr/>
            <p:nvPr/>
          </p:nvSpPr>
          <p:spPr>
            <a:xfrm>
              <a:off x="5113350" y="2637775"/>
              <a:ext cx="62400" cy="53450"/>
            </a:xfrm>
            <a:custGeom>
              <a:avLst/>
              <a:gdLst/>
              <a:ahLst/>
              <a:cxnLst/>
              <a:rect l="l" t="t" r="r" b="b"/>
              <a:pathLst>
                <a:path w="2496" h="2138" extrusionOk="0">
                  <a:moveTo>
                    <a:pt x="1073" y="1"/>
                  </a:moveTo>
                  <a:cubicBezTo>
                    <a:pt x="480" y="1"/>
                    <a:pt x="0" y="480"/>
                    <a:pt x="0" y="1074"/>
                  </a:cubicBezTo>
                  <a:cubicBezTo>
                    <a:pt x="0" y="1712"/>
                    <a:pt x="528" y="2137"/>
                    <a:pt x="1076" y="2137"/>
                  </a:cubicBezTo>
                  <a:cubicBezTo>
                    <a:pt x="1339" y="2137"/>
                    <a:pt x="1605" y="2040"/>
                    <a:pt x="1821" y="1822"/>
                  </a:cubicBezTo>
                  <a:cubicBezTo>
                    <a:pt x="2496" y="1155"/>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3" name="Google Shape;2513;p69"/>
            <p:cNvSpPr/>
            <p:nvPr/>
          </p:nvSpPr>
          <p:spPr>
            <a:xfrm>
              <a:off x="5189550" y="1418975"/>
              <a:ext cx="62225" cy="53350"/>
            </a:xfrm>
            <a:custGeom>
              <a:avLst/>
              <a:gdLst/>
              <a:ahLst/>
              <a:cxnLst/>
              <a:rect l="l" t="t" r="r" b="b"/>
              <a:pathLst>
                <a:path w="2489" h="2134" extrusionOk="0">
                  <a:moveTo>
                    <a:pt x="1066" y="1"/>
                  </a:moveTo>
                  <a:cubicBezTo>
                    <a:pt x="480" y="1"/>
                    <a:pt x="1" y="480"/>
                    <a:pt x="1" y="1065"/>
                  </a:cubicBezTo>
                  <a:cubicBezTo>
                    <a:pt x="1" y="1709"/>
                    <a:pt x="526" y="2133"/>
                    <a:pt x="1072" y="2133"/>
                  </a:cubicBezTo>
                  <a:cubicBezTo>
                    <a:pt x="1333" y="2133"/>
                    <a:pt x="1598" y="2037"/>
                    <a:pt x="1814" y="1822"/>
                  </a:cubicBezTo>
                  <a:cubicBezTo>
                    <a:pt x="2488"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4" name="Google Shape;2514;p69"/>
            <p:cNvSpPr/>
            <p:nvPr/>
          </p:nvSpPr>
          <p:spPr>
            <a:xfrm>
              <a:off x="5189550" y="1495200"/>
              <a:ext cx="62225" cy="53325"/>
            </a:xfrm>
            <a:custGeom>
              <a:avLst/>
              <a:gdLst/>
              <a:ahLst/>
              <a:cxnLst/>
              <a:rect l="l" t="t" r="r" b="b"/>
              <a:pathLst>
                <a:path w="2489" h="2133" extrusionOk="0">
                  <a:moveTo>
                    <a:pt x="1066" y="0"/>
                  </a:moveTo>
                  <a:cubicBezTo>
                    <a:pt x="480" y="0"/>
                    <a:pt x="1" y="472"/>
                    <a:pt x="1" y="1065"/>
                  </a:cubicBezTo>
                  <a:cubicBezTo>
                    <a:pt x="1" y="1709"/>
                    <a:pt x="522" y="2133"/>
                    <a:pt x="1069" y="2133"/>
                  </a:cubicBezTo>
                  <a:cubicBezTo>
                    <a:pt x="1329" y="2133"/>
                    <a:pt x="1596" y="2036"/>
                    <a:pt x="1814" y="1821"/>
                  </a:cubicBezTo>
                  <a:cubicBezTo>
                    <a:pt x="2488" y="1154"/>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5" name="Google Shape;2515;p69"/>
            <p:cNvSpPr/>
            <p:nvPr/>
          </p:nvSpPr>
          <p:spPr>
            <a:xfrm>
              <a:off x="5189550" y="1571400"/>
              <a:ext cx="62225" cy="53300"/>
            </a:xfrm>
            <a:custGeom>
              <a:avLst/>
              <a:gdLst/>
              <a:ahLst/>
              <a:cxnLst/>
              <a:rect l="l" t="t" r="r" b="b"/>
              <a:pathLst>
                <a:path w="2489" h="2132" extrusionOk="0">
                  <a:moveTo>
                    <a:pt x="1051" y="0"/>
                  </a:moveTo>
                  <a:cubicBezTo>
                    <a:pt x="472" y="0"/>
                    <a:pt x="1" y="477"/>
                    <a:pt x="1" y="1066"/>
                  </a:cubicBezTo>
                  <a:cubicBezTo>
                    <a:pt x="1" y="1705"/>
                    <a:pt x="524" y="2132"/>
                    <a:pt x="1072" y="2132"/>
                  </a:cubicBezTo>
                  <a:cubicBezTo>
                    <a:pt x="1332" y="2132"/>
                    <a:pt x="1597" y="2036"/>
                    <a:pt x="1814" y="1822"/>
                  </a:cubicBezTo>
                  <a:cubicBezTo>
                    <a:pt x="2488" y="1147"/>
                    <a:pt x="2017" y="1"/>
                    <a:pt x="1066" y="1"/>
                  </a:cubicBezTo>
                  <a:cubicBezTo>
                    <a:pt x="1061" y="1"/>
                    <a:pt x="1056" y="0"/>
                    <a:pt x="1051"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6" name="Google Shape;2516;p69"/>
            <p:cNvSpPr/>
            <p:nvPr/>
          </p:nvSpPr>
          <p:spPr>
            <a:xfrm>
              <a:off x="5189550" y="1647400"/>
              <a:ext cx="62225" cy="53450"/>
            </a:xfrm>
            <a:custGeom>
              <a:avLst/>
              <a:gdLst/>
              <a:ahLst/>
              <a:cxnLst/>
              <a:rect l="l" t="t" r="r" b="b"/>
              <a:pathLst>
                <a:path w="2489" h="2138" extrusionOk="0">
                  <a:moveTo>
                    <a:pt x="1066" y="1"/>
                  </a:moveTo>
                  <a:cubicBezTo>
                    <a:pt x="480" y="1"/>
                    <a:pt x="1" y="481"/>
                    <a:pt x="1" y="1066"/>
                  </a:cubicBezTo>
                  <a:cubicBezTo>
                    <a:pt x="1" y="1710"/>
                    <a:pt x="522" y="2138"/>
                    <a:pt x="1068" y="2138"/>
                  </a:cubicBezTo>
                  <a:cubicBezTo>
                    <a:pt x="1329" y="2138"/>
                    <a:pt x="1596" y="2040"/>
                    <a:pt x="1814" y="1822"/>
                  </a:cubicBezTo>
                  <a:cubicBezTo>
                    <a:pt x="2488" y="1155"/>
                    <a:pt x="2017" y="9"/>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7" name="Google Shape;2517;p69"/>
            <p:cNvSpPr/>
            <p:nvPr/>
          </p:nvSpPr>
          <p:spPr>
            <a:xfrm>
              <a:off x="5189550" y="1723625"/>
              <a:ext cx="62225" cy="53350"/>
            </a:xfrm>
            <a:custGeom>
              <a:avLst/>
              <a:gdLst/>
              <a:ahLst/>
              <a:cxnLst/>
              <a:rect l="l" t="t" r="r" b="b"/>
              <a:pathLst>
                <a:path w="2489" h="2134" extrusionOk="0">
                  <a:moveTo>
                    <a:pt x="1066" y="1"/>
                  </a:moveTo>
                  <a:cubicBezTo>
                    <a:pt x="480" y="1"/>
                    <a:pt x="1" y="480"/>
                    <a:pt x="1" y="1065"/>
                  </a:cubicBezTo>
                  <a:cubicBezTo>
                    <a:pt x="1" y="1709"/>
                    <a:pt x="526" y="2133"/>
                    <a:pt x="1072" y="2133"/>
                  </a:cubicBezTo>
                  <a:cubicBezTo>
                    <a:pt x="1333" y="2133"/>
                    <a:pt x="1598" y="2037"/>
                    <a:pt x="1814" y="1822"/>
                  </a:cubicBezTo>
                  <a:cubicBezTo>
                    <a:pt x="2488" y="1155"/>
                    <a:pt x="2017" y="9"/>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8" name="Google Shape;2518;p69"/>
            <p:cNvSpPr/>
            <p:nvPr/>
          </p:nvSpPr>
          <p:spPr>
            <a:xfrm>
              <a:off x="5189550" y="1799850"/>
              <a:ext cx="62225" cy="53325"/>
            </a:xfrm>
            <a:custGeom>
              <a:avLst/>
              <a:gdLst/>
              <a:ahLst/>
              <a:cxnLst/>
              <a:rect l="l" t="t" r="r" b="b"/>
              <a:pathLst>
                <a:path w="2489" h="2133" extrusionOk="0">
                  <a:moveTo>
                    <a:pt x="1066" y="0"/>
                  </a:moveTo>
                  <a:cubicBezTo>
                    <a:pt x="480" y="0"/>
                    <a:pt x="1" y="472"/>
                    <a:pt x="1" y="1065"/>
                  </a:cubicBezTo>
                  <a:cubicBezTo>
                    <a:pt x="1" y="1709"/>
                    <a:pt x="526" y="2133"/>
                    <a:pt x="1072" y="2133"/>
                  </a:cubicBezTo>
                  <a:cubicBezTo>
                    <a:pt x="1333" y="2133"/>
                    <a:pt x="1598" y="2036"/>
                    <a:pt x="1814"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9" name="Google Shape;2519;p69"/>
            <p:cNvSpPr/>
            <p:nvPr/>
          </p:nvSpPr>
          <p:spPr>
            <a:xfrm>
              <a:off x="5189550" y="1876050"/>
              <a:ext cx="62225" cy="53300"/>
            </a:xfrm>
            <a:custGeom>
              <a:avLst/>
              <a:gdLst/>
              <a:ahLst/>
              <a:cxnLst/>
              <a:rect l="l" t="t" r="r" b="b"/>
              <a:pathLst>
                <a:path w="2489" h="2132" extrusionOk="0">
                  <a:moveTo>
                    <a:pt x="1066" y="1"/>
                  </a:moveTo>
                  <a:cubicBezTo>
                    <a:pt x="480" y="1"/>
                    <a:pt x="1" y="472"/>
                    <a:pt x="1" y="1066"/>
                  </a:cubicBezTo>
                  <a:cubicBezTo>
                    <a:pt x="1" y="1705"/>
                    <a:pt x="524" y="2132"/>
                    <a:pt x="1072" y="2132"/>
                  </a:cubicBezTo>
                  <a:cubicBezTo>
                    <a:pt x="1332" y="2132"/>
                    <a:pt x="1597" y="2036"/>
                    <a:pt x="1814"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0" name="Google Shape;2520;p69"/>
            <p:cNvSpPr/>
            <p:nvPr/>
          </p:nvSpPr>
          <p:spPr>
            <a:xfrm>
              <a:off x="5189550" y="1952050"/>
              <a:ext cx="62225" cy="53450"/>
            </a:xfrm>
            <a:custGeom>
              <a:avLst/>
              <a:gdLst/>
              <a:ahLst/>
              <a:cxnLst/>
              <a:rect l="l" t="t" r="r" b="b"/>
              <a:pathLst>
                <a:path w="2489" h="2138" extrusionOk="0">
                  <a:moveTo>
                    <a:pt x="1066" y="1"/>
                  </a:moveTo>
                  <a:cubicBezTo>
                    <a:pt x="480" y="1"/>
                    <a:pt x="1" y="481"/>
                    <a:pt x="1" y="1074"/>
                  </a:cubicBezTo>
                  <a:cubicBezTo>
                    <a:pt x="1" y="1712"/>
                    <a:pt x="525" y="2138"/>
                    <a:pt x="1071" y="2138"/>
                  </a:cubicBezTo>
                  <a:cubicBezTo>
                    <a:pt x="1332" y="2138"/>
                    <a:pt x="1598" y="2040"/>
                    <a:pt x="1814" y="1822"/>
                  </a:cubicBezTo>
                  <a:cubicBezTo>
                    <a:pt x="2488" y="1155"/>
                    <a:pt x="2017" y="9"/>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1" name="Google Shape;2521;p69"/>
            <p:cNvSpPr/>
            <p:nvPr/>
          </p:nvSpPr>
          <p:spPr>
            <a:xfrm>
              <a:off x="5189550" y="2028275"/>
              <a:ext cx="62225" cy="53350"/>
            </a:xfrm>
            <a:custGeom>
              <a:avLst/>
              <a:gdLst/>
              <a:ahLst/>
              <a:cxnLst/>
              <a:rect l="l" t="t" r="r" b="b"/>
              <a:pathLst>
                <a:path w="2489" h="2134" extrusionOk="0">
                  <a:moveTo>
                    <a:pt x="1066" y="1"/>
                  </a:moveTo>
                  <a:cubicBezTo>
                    <a:pt x="480" y="1"/>
                    <a:pt x="1" y="480"/>
                    <a:pt x="1" y="1065"/>
                  </a:cubicBezTo>
                  <a:cubicBezTo>
                    <a:pt x="1" y="1709"/>
                    <a:pt x="526" y="2133"/>
                    <a:pt x="1072" y="2133"/>
                  </a:cubicBezTo>
                  <a:cubicBezTo>
                    <a:pt x="1333" y="2133"/>
                    <a:pt x="1598" y="2037"/>
                    <a:pt x="1814" y="1821"/>
                  </a:cubicBezTo>
                  <a:cubicBezTo>
                    <a:pt x="2488" y="1155"/>
                    <a:pt x="2017" y="9"/>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2" name="Google Shape;2522;p69"/>
            <p:cNvSpPr/>
            <p:nvPr/>
          </p:nvSpPr>
          <p:spPr>
            <a:xfrm>
              <a:off x="5189550" y="2104500"/>
              <a:ext cx="62225" cy="53325"/>
            </a:xfrm>
            <a:custGeom>
              <a:avLst/>
              <a:gdLst/>
              <a:ahLst/>
              <a:cxnLst/>
              <a:rect l="l" t="t" r="r" b="b"/>
              <a:pathLst>
                <a:path w="2489" h="2133" extrusionOk="0">
                  <a:moveTo>
                    <a:pt x="1066" y="0"/>
                  </a:moveTo>
                  <a:cubicBezTo>
                    <a:pt x="480" y="0"/>
                    <a:pt x="1" y="480"/>
                    <a:pt x="1" y="1065"/>
                  </a:cubicBezTo>
                  <a:cubicBezTo>
                    <a:pt x="1" y="1709"/>
                    <a:pt x="522" y="2133"/>
                    <a:pt x="1069" y="2133"/>
                  </a:cubicBezTo>
                  <a:cubicBezTo>
                    <a:pt x="1329" y="2133"/>
                    <a:pt x="1596" y="2036"/>
                    <a:pt x="1814" y="1821"/>
                  </a:cubicBezTo>
                  <a:cubicBezTo>
                    <a:pt x="2488" y="1154"/>
                    <a:pt x="2017" y="8"/>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3" name="Google Shape;2523;p69"/>
            <p:cNvSpPr/>
            <p:nvPr/>
          </p:nvSpPr>
          <p:spPr>
            <a:xfrm>
              <a:off x="5189550" y="2180700"/>
              <a:ext cx="62225" cy="53350"/>
            </a:xfrm>
            <a:custGeom>
              <a:avLst/>
              <a:gdLst/>
              <a:ahLst/>
              <a:cxnLst/>
              <a:rect l="l" t="t" r="r" b="b"/>
              <a:pathLst>
                <a:path w="2489" h="2134" extrusionOk="0">
                  <a:moveTo>
                    <a:pt x="1066" y="1"/>
                  </a:moveTo>
                  <a:cubicBezTo>
                    <a:pt x="480" y="1"/>
                    <a:pt x="1" y="472"/>
                    <a:pt x="1" y="1066"/>
                  </a:cubicBezTo>
                  <a:cubicBezTo>
                    <a:pt x="1" y="1709"/>
                    <a:pt x="522" y="2133"/>
                    <a:pt x="1069" y="2133"/>
                  </a:cubicBezTo>
                  <a:cubicBezTo>
                    <a:pt x="1329" y="2133"/>
                    <a:pt x="1596" y="2037"/>
                    <a:pt x="1814" y="1822"/>
                  </a:cubicBezTo>
                  <a:cubicBezTo>
                    <a:pt x="2488"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4" name="Google Shape;2524;p69"/>
            <p:cNvSpPr/>
            <p:nvPr/>
          </p:nvSpPr>
          <p:spPr>
            <a:xfrm>
              <a:off x="5189550" y="2256925"/>
              <a:ext cx="62425" cy="53425"/>
            </a:xfrm>
            <a:custGeom>
              <a:avLst/>
              <a:gdLst/>
              <a:ahLst/>
              <a:cxnLst/>
              <a:rect l="l" t="t" r="r" b="b"/>
              <a:pathLst>
                <a:path w="2497" h="2137" extrusionOk="0">
                  <a:moveTo>
                    <a:pt x="1066" y="0"/>
                  </a:moveTo>
                  <a:cubicBezTo>
                    <a:pt x="480" y="0"/>
                    <a:pt x="1" y="472"/>
                    <a:pt x="1" y="1065"/>
                  </a:cubicBezTo>
                  <a:cubicBezTo>
                    <a:pt x="1" y="1709"/>
                    <a:pt x="526" y="2137"/>
                    <a:pt x="1074" y="2137"/>
                  </a:cubicBezTo>
                  <a:cubicBezTo>
                    <a:pt x="1336" y="2137"/>
                    <a:pt x="1604" y="2039"/>
                    <a:pt x="1822" y="1821"/>
                  </a:cubicBezTo>
                  <a:cubicBezTo>
                    <a:pt x="2496"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5" name="Google Shape;2525;p69"/>
            <p:cNvSpPr/>
            <p:nvPr/>
          </p:nvSpPr>
          <p:spPr>
            <a:xfrm>
              <a:off x="5189550" y="2333125"/>
              <a:ext cx="62225" cy="53350"/>
            </a:xfrm>
            <a:custGeom>
              <a:avLst/>
              <a:gdLst/>
              <a:ahLst/>
              <a:cxnLst/>
              <a:rect l="l" t="t" r="r" b="b"/>
              <a:pathLst>
                <a:path w="2489" h="2134" extrusionOk="0">
                  <a:moveTo>
                    <a:pt x="1066" y="1"/>
                  </a:moveTo>
                  <a:cubicBezTo>
                    <a:pt x="480" y="1"/>
                    <a:pt x="1" y="480"/>
                    <a:pt x="1" y="1066"/>
                  </a:cubicBezTo>
                  <a:cubicBezTo>
                    <a:pt x="1" y="1709"/>
                    <a:pt x="522" y="2134"/>
                    <a:pt x="1069" y="2134"/>
                  </a:cubicBezTo>
                  <a:cubicBezTo>
                    <a:pt x="1329" y="2134"/>
                    <a:pt x="1596" y="2037"/>
                    <a:pt x="1814" y="1822"/>
                  </a:cubicBezTo>
                  <a:cubicBezTo>
                    <a:pt x="2488" y="1155"/>
                    <a:pt x="2017" y="9"/>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6" name="Google Shape;2526;p69"/>
            <p:cNvSpPr/>
            <p:nvPr/>
          </p:nvSpPr>
          <p:spPr>
            <a:xfrm>
              <a:off x="5189550" y="2409350"/>
              <a:ext cx="62225" cy="53350"/>
            </a:xfrm>
            <a:custGeom>
              <a:avLst/>
              <a:gdLst/>
              <a:ahLst/>
              <a:cxnLst/>
              <a:rect l="l" t="t" r="r" b="b"/>
              <a:pathLst>
                <a:path w="2489" h="2134" extrusionOk="0">
                  <a:moveTo>
                    <a:pt x="1066" y="0"/>
                  </a:moveTo>
                  <a:cubicBezTo>
                    <a:pt x="480" y="0"/>
                    <a:pt x="1" y="472"/>
                    <a:pt x="1" y="1065"/>
                  </a:cubicBezTo>
                  <a:cubicBezTo>
                    <a:pt x="1" y="1709"/>
                    <a:pt x="526" y="2133"/>
                    <a:pt x="1072" y="2133"/>
                  </a:cubicBezTo>
                  <a:cubicBezTo>
                    <a:pt x="1333" y="2133"/>
                    <a:pt x="1598" y="2036"/>
                    <a:pt x="1814"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7" name="Google Shape;2527;p69"/>
            <p:cNvSpPr/>
            <p:nvPr/>
          </p:nvSpPr>
          <p:spPr>
            <a:xfrm>
              <a:off x="5189550" y="2485550"/>
              <a:ext cx="62425" cy="53300"/>
            </a:xfrm>
            <a:custGeom>
              <a:avLst/>
              <a:gdLst/>
              <a:ahLst/>
              <a:cxnLst/>
              <a:rect l="l" t="t" r="r" b="b"/>
              <a:pathLst>
                <a:path w="2497" h="2132" extrusionOk="0">
                  <a:moveTo>
                    <a:pt x="1066" y="1"/>
                  </a:moveTo>
                  <a:cubicBezTo>
                    <a:pt x="480" y="1"/>
                    <a:pt x="1" y="480"/>
                    <a:pt x="1" y="1066"/>
                  </a:cubicBezTo>
                  <a:cubicBezTo>
                    <a:pt x="1" y="1708"/>
                    <a:pt x="523" y="2131"/>
                    <a:pt x="1070" y="2131"/>
                  </a:cubicBezTo>
                  <a:cubicBezTo>
                    <a:pt x="1333" y="2131"/>
                    <a:pt x="1602" y="2033"/>
                    <a:pt x="1822" y="1814"/>
                  </a:cubicBezTo>
                  <a:cubicBezTo>
                    <a:pt x="2496"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8" name="Google Shape;2528;p69"/>
            <p:cNvSpPr/>
            <p:nvPr/>
          </p:nvSpPr>
          <p:spPr>
            <a:xfrm>
              <a:off x="5189550" y="2561575"/>
              <a:ext cx="62225" cy="53425"/>
            </a:xfrm>
            <a:custGeom>
              <a:avLst/>
              <a:gdLst/>
              <a:ahLst/>
              <a:cxnLst/>
              <a:rect l="l" t="t" r="r" b="b"/>
              <a:pathLst>
                <a:path w="2489" h="2137" extrusionOk="0">
                  <a:moveTo>
                    <a:pt x="1066" y="0"/>
                  </a:moveTo>
                  <a:cubicBezTo>
                    <a:pt x="480" y="0"/>
                    <a:pt x="1" y="480"/>
                    <a:pt x="1" y="1073"/>
                  </a:cubicBezTo>
                  <a:cubicBezTo>
                    <a:pt x="1" y="1711"/>
                    <a:pt x="521" y="2137"/>
                    <a:pt x="1067" y="2137"/>
                  </a:cubicBezTo>
                  <a:cubicBezTo>
                    <a:pt x="1328" y="2137"/>
                    <a:pt x="1595" y="2039"/>
                    <a:pt x="1814" y="1821"/>
                  </a:cubicBezTo>
                  <a:cubicBezTo>
                    <a:pt x="2488" y="1154"/>
                    <a:pt x="2017" y="8"/>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9" name="Google Shape;2529;p69"/>
            <p:cNvSpPr/>
            <p:nvPr/>
          </p:nvSpPr>
          <p:spPr>
            <a:xfrm>
              <a:off x="5189550" y="2714000"/>
              <a:ext cx="62225" cy="53350"/>
            </a:xfrm>
            <a:custGeom>
              <a:avLst/>
              <a:gdLst/>
              <a:ahLst/>
              <a:cxnLst/>
              <a:rect l="l" t="t" r="r" b="b"/>
              <a:pathLst>
                <a:path w="2489" h="2134" extrusionOk="0">
                  <a:moveTo>
                    <a:pt x="1066" y="0"/>
                  </a:moveTo>
                  <a:cubicBezTo>
                    <a:pt x="480" y="0"/>
                    <a:pt x="1" y="480"/>
                    <a:pt x="1" y="1065"/>
                  </a:cubicBezTo>
                  <a:cubicBezTo>
                    <a:pt x="1" y="1709"/>
                    <a:pt x="522" y="2133"/>
                    <a:pt x="1069" y="2133"/>
                  </a:cubicBezTo>
                  <a:cubicBezTo>
                    <a:pt x="1329" y="2133"/>
                    <a:pt x="1596" y="2036"/>
                    <a:pt x="1814" y="1821"/>
                  </a:cubicBezTo>
                  <a:cubicBezTo>
                    <a:pt x="2488" y="1155"/>
                    <a:pt x="2017" y="8"/>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0" name="Google Shape;2530;p69"/>
            <p:cNvSpPr/>
            <p:nvPr/>
          </p:nvSpPr>
          <p:spPr>
            <a:xfrm>
              <a:off x="5189550" y="2637775"/>
              <a:ext cx="62425" cy="53450"/>
            </a:xfrm>
            <a:custGeom>
              <a:avLst/>
              <a:gdLst/>
              <a:ahLst/>
              <a:cxnLst/>
              <a:rect l="l" t="t" r="r" b="b"/>
              <a:pathLst>
                <a:path w="2497" h="2138" extrusionOk="0">
                  <a:moveTo>
                    <a:pt x="1066" y="1"/>
                  </a:moveTo>
                  <a:cubicBezTo>
                    <a:pt x="480" y="9"/>
                    <a:pt x="1" y="480"/>
                    <a:pt x="1" y="1074"/>
                  </a:cubicBezTo>
                  <a:cubicBezTo>
                    <a:pt x="1" y="1712"/>
                    <a:pt x="525" y="2137"/>
                    <a:pt x="1073" y="2137"/>
                  </a:cubicBezTo>
                  <a:cubicBezTo>
                    <a:pt x="1336" y="2137"/>
                    <a:pt x="1603" y="2040"/>
                    <a:pt x="1822" y="1822"/>
                  </a:cubicBezTo>
                  <a:cubicBezTo>
                    <a:pt x="2496"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1" name="Google Shape;2531;p69"/>
            <p:cNvSpPr/>
            <p:nvPr/>
          </p:nvSpPr>
          <p:spPr>
            <a:xfrm>
              <a:off x="5265775" y="1342750"/>
              <a:ext cx="62200" cy="53350"/>
            </a:xfrm>
            <a:custGeom>
              <a:avLst/>
              <a:gdLst/>
              <a:ahLst/>
              <a:cxnLst/>
              <a:rect l="l" t="t" r="r" b="b"/>
              <a:pathLst>
                <a:path w="2488" h="2134" extrusionOk="0">
                  <a:moveTo>
                    <a:pt x="1065" y="1"/>
                  </a:moveTo>
                  <a:cubicBezTo>
                    <a:pt x="480" y="1"/>
                    <a:pt x="0" y="481"/>
                    <a:pt x="0" y="1066"/>
                  </a:cubicBezTo>
                  <a:cubicBezTo>
                    <a:pt x="0" y="1710"/>
                    <a:pt x="522" y="2134"/>
                    <a:pt x="1068" y="2134"/>
                  </a:cubicBezTo>
                  <a:cubicBezTo>
                    <a:pt x="1329" y="2134"/>
                    <a:pt x="1595" y="2037"/>
                    <a:pt x="1813" y="1822"/>
                  </a:cubicBezTo>
                  <a:cubicBezTo>
                    <a:pt x="2488" y="1155"/>
                    <a:pt x="2016" y="9"/>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2" name="Google Shape;2532;p69"/>
            <p:cNvSpPr/>
            <p:nvPr/>
          </p:nvSpPr>
          <p:spPr>
            <a:xfrm>
              <a:off x="5265775" y="1418975"/>
              <a:ext cx="62200" cy="53350"/>
            </a:xfrm>
            <a:custGeom>
              <a:avLst/>
              <a:gdLst/>
              <a:ahLst/>
              <a:cxnLst/>
              <a:rect l="l" t="t" r="r" b="b"/>
              <a:pathLst>
                <a:path w="2488" h="2134" extrusionOk="0">
                  <a:moveTo>
                    <a:pt x="1065" y="1"/>
                  </a:moveTo>
                  <a:cubicBezTo>
                    <a:pt x="480" y="1"/>
                    <a:pt x="0" y="480"/>
                    <a:pt x="0" y="1065"/>
                  </a:cubicBezTo>
                  <a:cubicBezTo>
                    <a:pt x="0" y="1709"/>
                    <a:pt x="522" y="2133"/>
                    <a:pt x="1068" y="2133"/>
                  </a:cubicBezTo>
                  <a:cubicBezTo>
                    <a:pt x="1329" y="2133"/>
                    <a:pt x="1595" y="2037"/>
                    <a:pt x="1813" y="1822"/>
                  </a:cubicBezTo>
                  <a:cubicBezTo>
                    <a:pt x="2488" y="1155"/>
                    <a:pt x="2016" y="9"/>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3" name="Google Shape;2533;p69"/>
            <p:cNvSpPr/>
            <p:nvPr/>
          </p:nvSpPr>
          <p:spPr>
            <a:xfrm>
              <a:off x="5265775" y="1495200"/>
              <a:ext cx="62200" cy="53325"/>
            </a:xfrm>
            <a:custGeom>
              <a:avLst/>
              <a:gdLst/>
              <a:ahLst/>
              <a:cxnLst/>
              <a:rect l="l" t="t" r="r" b="b"/>
              <a:pathLst>
                <a:path w="2488" h="2133" extrusionOk="0">
                  <a:moveTo>
                    <a:pt x="1065" y="0"/>
                  </a:moveTo>
                  <a:cubicBezTo>
                    <a:pt x="480" y="0"/>
                    <a:pt x="0" y="472"/>
                    <a:pt x="0" y="1065"/>
                  </a:cubicBezTo>
                  <a:cubicBezTo>
                    <a:pt x="0" y="1709"/>
                    <a:pt x="522" y="2133"/>
                    <a:pt x="1068" y="2133"/>
                  </a:cubicBezTo>
                  <a:cubicBezTo>
                    <a:pt x="1329" y="2133"/>
                    <a:pt x="1595" y="2036"/>
                    <a:pt x="1813" y="1821"/>
                  </a:cubicBezTo>
                  <a:cubicBezTo>
                    <a:pt x="2488"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4" name="Google Shape;2534;p69"/>
            <p:cNvSpPr/>
            <p:nvPr/>
          </p:nvSpPr>
          <p:spPr>
            <a:xfrm>
              <a:off x="5265775" y="1571400"/>
              <a:ext cx="62200" cy="53300"/>
            </a:xfrm>
            <a:custGeom>
              <a:avLst/>
              <a:gdLst/>
              <a:ahLst/>
              <a:cxnLst/>
              <a:rect l="l" t="t" r="r" b="b"/>
              <a:pathLst>
                <a:path w="2488" h="2132" extrusionOk="0">
                  <a:moveTo>
                    <a:pt x="1051" y="0"/>
                  </a:moveTo>
                  <a:cubicBezTo>
                    <a:pt x="472" y="0"/>
                    <a:pt x="0" y="477"/>
                    <a:pt x="0" y="1066"/>
                  </a:cubicBezTo>
                  <a:cubicBezTo>
                    <a:pt x="0" y="1705"/>
                    <a:pt x="524" y="2132"/>
                    <a:pt x="1072" y="2132"/>
                  </a:cubicBezTo>
                  <a:cubicBezTo>
                    <a:pt x="1331" y="2132"/>
                    <a:pt x="1596" y="2036"/>
                    <a:pt x="1813" y="1822"/>
                  </a:cubicBezTo>
                  <a:cubicBezTo>
                    <a:pt x="2488" y="1147"/>
                    <a:pt x="2016" y="1"/>
                    <a:pt x="1065" y="1"/>
                  </a:cubicBezTo>
                  <a:cubicBezTo>
                    <a:pt x="1060" y="1"/>
                    <a:pt x="1055" y="0"/>
                    <a:pt x="1051"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5" name="Google Shape;2535;p69"/>
            <p:cNvSpPr/>
            <p:nvPr/>
          </p:nvSpPr>
          <p:spPr>
            <a:xfrm>
              <a:off x="5265775" y="1647400"/>
              <a:ext cx="62200" cy="53450"/>
            </a:xfrm>
            <a:custGeom>
              <a:avLst/>
              <a:gdLst/>
              <a:ahLst/>
              <a:cxnLst/>
              <a:rect l="l" t="t" r="r" b="b"/>
              <a:pathLst>
                <a:path w="2488" h="2138" extrusionOk="0">
                  <a:moveTo>
                    <a:pt x="1065" y="1"/>
                  </a:moveTo>
                  <a:cubicBezTo>
                    <a:pt x="480" y="1"/>
                    <a:pt x="0" y="481"/>
                    <a:pt x="0" y="1066"/>
                  </a:cubicBezTo>
                  <a:cubicBezTo>
                    <a:pt x="0" y="1710"/>
                    <a:pt x="522" y="2138"/>
                    <a:pt x="1068" y="2138"/>
                  </a:cubicBezTo>
                  <a:cubicBezTo>
                    <a:pt x="1329" y="2138"/>
                    <a:pt x="1595" y="2040"/>
                    <a:pt x="1813" y="1822"/>
                  </a:cubicBezTo>
                  <a:cubicBezTo>
                    <a:pt x="2488" y="1155"/>
                    <a:pt x="2016" y="9"/>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6" name="Google Shape;2536;p69"/>
            <p:cNvSpPr/>
            <p:nvPr/>
          </p:nvSpPr>
          <p:spPr>
            <a:xfrm>
              <a:off x="5265775" y="1723625"/>
              <a:ext cx="62200" cy="53350"/>
            </a:xfrm>
            <a:custGeom>
              <a:avLst/>
              <a:gdLst/>
              <a:ahLst/>
              <a:cxnLst/>
              <a:rect l="l" t="t" r="r" b="b"/>
              <a:pathLst>
                <a:path w="2488" h="2134" extrusionOk="0">
                  <a:moveTo>
                    <a:pt x="1065" y="1"/>
                  </a:moveTo>
                  <a:cubicBezTo>
                    <a:pt x="480" y="1"/>
                    <a:pt x="0" y="480"/>
                    <a:pt x="0" y="1065"/>
                  </a:cubicBezTo>
                  <a:cubicBezTo>
                    <a:pt x="0" y="1709"/>
                    <a:pt x="522" y="2133"/>
                    <a:pt x="1068" y="2133"/>
                  </a:cubicBezTo>
                  <a:cubicBezTo>
                    <a:pt x="1329" y="2133"/>
                    <a:pt x="1595" y="2037"/>
                    <a:pt x="1813" y="1822"/>
                  </a:cubicBezTo>
                  <a:cubicBezTo>
                    <a:pt x="2488" y="1155"/>
                    <a:pt x="2016" y="9"/>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7" name="Google Shape;2537;p69"/>
            <p:cNvSpPr/>
            <p:nvPr/>
          </p:nvSpPr>
          <p:spPr>
            <a:xfrm>
              <a:off x="5265775" y="1799850"/>
              <a:ext cx="62200" cy="53325"/>
            </a:xfrm>
            <a:custGeom>
              <a:avLst/>
              <a:gdLst/>
              <a:ahLst/>
              <a:cxnLst/>
              <a:rect l="l" t="t" r="r" b="b"/>
              <a:pathLst>
                <a:path w="2488" h="2133" extrusionOk="0">
                  <a:moveTo>
                    <a:pt x="1065" y="0"/>
                  </a:moveTo>
                  <a:cubicBezTo>
                    <a:pt x="480" y="0"/>
                    <a:pt x="0" y="472"/>
                    <a:pt x="0" y="1065"/>
                  </a:cubicBezTo>
                  <a:cubicBezTo>
                    <a:pt x="0" y="1709"/>
                    <a:pt x="522" y="2133"/>
                    <a:pt x="1068" y="2133"/>
                  </a:cubicBezTo>
                  <a:cubicBezTo>
                    <a:pt x="1329" y="2133"/>
                    <a:pt x="1595" y="2036"/>
                    <a:pt x="1813" y="1821"/>
                  </a:cubicBezTo>
                  <a:cubicBezTo>
                    <a:pt x="2488"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8" name="Google Shape;2538;p69"/>
            <p:cNvSpPr/>
            <p:nvPr/>
          </p:nvSpPr>
          <p:spPr>
            <a:xfrm>
              <a:off x="5265775" y="1876050"/>
              <a:ext cx="62200" cy="53300"/>
            </a:xfrm>
            <a:custGeom>
              <a:avLst/>
              <a:gdLst/>
              <a:ahLst/>
              <a:cxnLst/>
              <a:rect l="l" t="t" r="r" b="b"/>
              <a:pathLst>
                <a:path w="2488" h="2132" extrusionOk="0">
                  <a:moveTo>
                    <a:pt x="1065" y="1"/>
                  </a:moveTo>
                  <a:cubicBezTo>
                    <a:pt x="480" y="1"/>
                    <a:pt x="0" y="472"/>
                    <a:pt x="0" y="1066"/>
                  </a:cubicBezTo>
                  <a:cubicBezTo>
                    <a:pt x="0" y="1705"/>
                    <a:pt x="524" y="2132"/>
                    <a:pt x="1072" y="2132"/>
                  </a:cubicBezTo>
                  <a:cubicBezTo>
                    <a:pt x="1331" y="2132"/>
                    <a:pt x="1596" y="2036"/>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9" name="Google Shape;2539;p69"/>
            <p:cNvSpPr/>
            <p:nvPr/>
          </p:nvSpPr>
          <p:spPr>
            <a:xfrm>
              <a:off x="5265775" y="1952050"/>
              <a:ext cx="62200" cy="53450"/>
            </a:xfrm>
            <a:custGeom>
              <a:avLst/>
              <a:gdLst/>
              <a:ahLst/>
              <a:cxnLst/>
              <a:rect l="l" t="t" r="r" b="b"/>
              <a:pathLst>
                <a:path w="2488" h="2138" extrusionOk="0">
                  <a:moveTo>
                    <a:pt x="1065" y="1"/>
                  </a:moveTo>
                  <a:cubicBezTo>
                    <a:pt x="480" y="1"/>
                    <a:pt x="0" y="481"/>
                    <a:pt x="0" y="1074"/>
                  </a:cubicBezTo>
                  <a:cubicBezTo>
                    <a:pt x="0" y="1712"/>
                    <a:pt x="521" y="2138"/>
                    <a:pt x="1067" y="2138"/>
                  </a:cubicBezTo>
                  <a:cubicBezTo>
                    <a:pt x="1328" y="2138"/>
                    <a:pt x="1595" y="2040"/>
                    <a:pt x="1813" y="1822"/>
                  </a:cubicBezTo>
                  <a:cubicBezTo>
                    <a:pt x="2488" y="1155"/>
                    <a:pt x="2016" y="9"/>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0" name="Google Shape;2540;p69"/>
            <p:cNvSpPr/>
            <p:nvPr/>
          </p:nvSpPr>
          <p:spPr>
            <a:xfrm>
              <a:off x="5265775" y="2028275"/>
              <a:ext cx="62200" cy="53350"/>
            </a:xfrm>
            <a:custGeom>
              <a:avLst/>
              <a:gdLst/>
              <a:ahLst/>
              <a:cxnLst/>
              <a:rect l="l" t="t" r="r" b="b"/>
              <a:pathLst>
                <a:path w="2488" h="2134" extrusionOk="0">
                  <a:moveTo>
                    <a:pt x="1065" y="1"/>
                  </a:moveTo>
                  <a:cubicBezTo>
                    <a:pt x="480" y="1"/>
                    <a:pt x="0" y="480"/>
                    <a:pt x="0" y="1065"/>
                  </a:cubicBezTo>
                  <a:cubicBezTo>
                    <a:pt x="0" y="1709"/>
                    <a:pt x="522" y="2133"/>
                    <a:pt x="1068" y="2133"/>
                  </a:cubicBezTo>
                  <a:cubicBezTo>
                    <a:pt x="1329" y="2133"/>
                    <a:pt x="1595" y="2037"/>
                    <a:pt x="1813" y="1821"/>
                  </a:cubicBezTo>
                  <a:cubicBezTo>
                    <a:pt x="2488" y="1155"/>
                    <a:pt x="2016" y="9"/>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1" name="Google Shape;2541;p69"/>
            <p:cNvSpPr/>
            <p:nvPr/>
          </p:nvSpPr>
          <p:spPr>
            <a:xfrm>
              <a:off x="5265775" y="2104500"/>
              <a:ext cx="62200" cy="53325"/>
            </a:xfrm>
            <a:custGeom>
              <a:avLst/>
              <a:gdLst/>
              <a:ahLst/>
              <a:cxnLst/>
              <a:rect l="l" t="t" r="r" b="b"/>
              <a:pathLst>
                <a:path w="2488" h="2133" extrusionOk="0">
                  <a:moveTo>
                    <a:pt x="1065" y="0"/>
                  </a:moveTo>
                  <a:cubicBezTo>
                    <a:pt x="480" y="0"/>
                    <a:pt x="0" y="480"/>
                    <a:pt x="0" y="1065"/>
                  </a:cubicBezTo>
                  <a:cubicBezTo>
                    <a:pt x="0" y="1709"/>
                    <a:pt x="522" y="2133"/>
                    <a:pt x="1068" y="2133"/>
                  </a:cubicBezTo>
                  <a:cubicBezTo>
                    <a:pt x="1329" y="2133"/>
                    <a:pt x="1595" y="2036"/>
                    <a:pt x="1813" y="1821"/>
                  </a:cubicBezTo>
                  <a:cubicBezTo>
                    <a:pt x="2488" y="1154"/>
                    <a:pt x="2016" y="8"/>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2" name="Google Shape;2542;p69"/>
            <p:cNvSpPr/>
            <p:nvPr/>
          </p:nvSpPr>
          <p:spPr>
            <a:xfrm>
              <a:off x="5265775" y="2180700"/>
              <a:ext cx="62200" cy="53350"/>
            </a:xfrm>
            <a:custGeom>
              <a:avLst/>
              <a:gdLst/>
              <a:ahLst/>
              <a:cxnLst/>
              <a:rect l="l" t="t" r="r" b="b"/>
              <a:pathLst>
                <a:path w="2488" h="2134" extrusionOk="0">
                  <a:moveTo>
                    <a:pt x="1065" y="1"/>
                  </a:moveTo>
                  <a:cubicBezTo>
                    <a:pt x="480" y="1"/>
                    <a:pt x="0" y="472"/>
                    <a:pt x="0" y="1066"/>
                  </a:cubicBezTo>
                  <a:cubicBezTo>
                    <a:pt x="0" y="1709"/>
                    <a:pt x="522" y="2133"/>
                    <a:pt x="1068" y="2133"/>
                  </a:cubicBezTo>
                  <a:cubicBezTo>
                    <a:pt x="1329" y="2133"/>
                    <a:pt x="1595" y="2037"/>
                    <a:pt x="1813"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3" name="Google Shape;2543;p69"/>
            <p:cNvSpPr/>
            <p:nvPr/>
          </p:nvSpPr>
          <p:spPr>
            <a:xfrm>
              <a:off x="5265775" y="2256925"/>
              <a:ext cx="62400" cy="53425"/>
            </a:xfrm>
            <a:custGeom>
              <a:avLst/>
              <a:gdLst/>
              <a:ahLst/>
              <a:cxnLst/>
              <a:rect l="l" t="t" r="r" b="b"/>
              <a:pathLst>
                <a:path w="2496" h="2137" extrusionOk="0">
                  <a:moveTo>
                    <a:pt x="1065" y="0"/>
                  </a:moveTo>
                  <a:cubicBezTo>
                    <a:pt x="480" y="0"/>
                    <a:pt x="0" y="472"/>
                    <a:pt x="0" y="1065"/>
                  </a:cubicBezTo>
                  <a:cubicBezTo>
                    <a:pt x="0" y="1709"/>
                    <a:pt x="525" y="2137"/>
                    <a:pt x="1074" y="2137"/>
                  </a:cubicBezTo>
                  <a:cubicBezTo>
                    <a:pt x="1336" y="2137"/>
                    <a:pt x="1603" y="2039"/>
                    <a:pt x="1821" y="1821"/>
                  </a:cubicBezTo>
                  <a:cubicBezTo>
                    <a:pt x="2496"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4" name="Google Shape;2544;p69"/>
            <p:cNvSpPr/>
            <p:nvPr/>
          </p:nvSpPr>
          <p:spPr>
            <a:xfrm>
              <a:off x="5265775" y="2333125"/>
              <a:ext cx="62200" cy="53350"/>
            </a:xfrm>
            <a:custGeom>
              <a:avLst/>
              <a:gdLst/>
              <a:ahLst/>
              <a:cxnLst/>
              <a:rect l="l" t="t" r="r" b="b"/>
              <a:pathLst>
                <a:path w="2488" h="2134" extrusionOk="0">
                  <a:moveTo>
                    <a:pt x="1065" y="1"/>
                  </a:moveTo>
                  <a:cubicBezTo>
                    <a:pt x="480" y="1"/>
                    <a:pt x="0" y="480"/>
                    <a:pt x="0" y="1066"/>
                  </a:cubicBezTo>
                  <a:cubicBezTo>
                    <a:pt x="0" y="1709"/>
                    <a:pt x="522" y="2134"/>
                    <a:pt x="1068" y="2134"/>
                  </a:cubicBezTo>
                  <a:cubicBezTo>
                    <a:pt x="1329" y="2134"/>
                    <a:pt x="1595" y="2037"/>
                    <a:pt x="1813" y="1822"/>
                  </a:cubicBezTo>
                  <a:cubicBezTo>
                    <a:pt x="2488" y="1155"/>
                    <a:pt x="2016" y="9"/>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5" name="Google Shape;2545;p69"/>
            <p:cNvSpPr/>
            <p:nvPr/>
          </p:nvSpPr>
          <p:spPr>
            <a:xfrm>
              <a:off x="5265775" y="2409350"/>
              <a:ext cx="62200" cy="53350"/>
            </a:xfrm>
            <a:custGeom>
              <a:avLst/>
              <a:gdLst/>
              <a:ahLst/>
              <a:cxnLst/>
              <a:rect l="l" t="t" r="r" b="b"/>
              <a:pathLst>
                <a:path w="2488" h="2134" extrusionOk="0">
                  <a:moveTo>
                    <a:pt x="1065" y="0"/>
                  </a:moveTo>
                  <a:cubicBezTo>
                    <a:pt x="480" y="0"/>
                    <a:pt x="0" y="472"/>
                    <a:pt x="0" y="1065"/>
                  </a:cubicBezTo>
                  <a:cubicBezTo>
                    <a:pt x="0" y="1709"/>
                    <a:pt x="522" y="2133"/>
                    <a:pt x="1068" y="2133"/>
                  </a:cubicBezTo>
                  <a:cubicBezTo>
                    <a:pt x="1329" y="2133"/>
                    <a:pt x="1595" y="2036"/>
                    <a:pt x="1813" y="1821"/>
                  </a:cubicBezTo>
                  <a:cubicBezTo>
                    <a:pt x="2488" y="1155"/>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6" name="Google Shape;2546;p69"/>
            <p:cNvSpPr/>
            <p:nvPr/>
          </p:nvSpPr>
          <p:spPr>
            <a:xfrm>
              <a:off x="5265775" y="2485550"/>
              <a:ext cx="62200" cy="53350"/>
            </a:xfrm>
            <a:custGeom>
              <a:avLst/>
              <a:gdLst/>
              <a:ahLst/>
              <a:cxnLst/>
              <a:rect l="l" t="t" r="r" b="b"/>
              <a:pathLst>
                <a:path w="2488" h="2134" extrusionOk="0">
                  <a:moveTo>
                    <a:pt x="1065" y="1"/>
                  </a:moveTo>
                  <a:cubicBezTo>
                    <a:pt x="480" y="1"/>
                    <a:pt x="0" y="472"/>
                    <a:pt x="0" y="1066"/>
                  </a:cubicBezTo>
                  <a:cubicBezTo>
                    <a:pt x="0" y="1710"/>
                    <a:pt x="526" y="2134"/>
                    <a:pt x="1074" y="2134"/>
                  </a:cubicBezTo>
                  <a:cubicBezTo>
                    <a:pt x="1336" y="2134"/>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7" name="Google Shape;2547;p69"/>
            <p:cNvSpPr/>
            <p:nvPr/>
          </p:nvSpPr>
          <p:spPr>
            <a:xfrm>
              <a:off x="5265775" y="2561575"/>
              <a:ext cx="62200" cy="53425"/>
            </a:xfrm>
            <a:custGeom>
              <a:avLst/>
              <a:gdLst/>
              <a:ahLst/>
              <a:cxnLst/>
              <a:rect l="l" t="t" r="r" b="b"/>
              <a:pathLst>
                <a:path w="2488" h="2137" extrusionOk="0">
                  <a:moveTo>
                    <a:pt x="1065" y="0"/>
                  </a:moveTo>
                  <a:cubicBezTo>
                    <a:pt x="480" y="0"/>
                    <a:pt x="0" y="480"/>
                    <a:pt x="0" y="1073"/>
                  </a:cubicBezTo>
                  <a:cubicBezTo>
                    <a:pt x="0" y="1711"/>
                    <a:pt x="521" y="2137"/>
                    <a:pt x="1067" y="2137"/>
                  </a:cubicBezTo>
                  <a:cubicBezTo>
                    <a:pt x="1328" y="2137"/>
                    <a:pt x="1595" y="2039"/>
                    <a:pt x="1813" y="1821"/>
                  </a:cubicBezTo>
                  <a:cubicBezTo>
                    <a:pt x="2488" y="1154"/>
                    <a:pt x="2016" y="8"/>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8" name="Google Shape;2548;p69"/>
            <p:cNvSpPr/>
            <p:nvPr/>
          </p:nvSpPr>
          <p:spPr>
            <a:xfrm>
              <a:off x="5265775" y="2637775"/>
              <a:ext cx="62200" cy="53450"/>
            </a:xfrm>
            <a:custGeom>
              <a:avLst/>
              <a:gdLst/>
              <a:ahLst/>
              <a:cxnLst/>
              <a:rect l="l" t="t" r="r" b="b"/>
              <a:pathLst>
                <a:path w="2488" h="2138" extrusionOk="0">
                  <a:moveTo>
                    <a:pt x="1065" y="1"/>
                  </a:moveTo>
                  <a:cubicBezTo>
                    <a:pt x="480" y="1"/>
                    <a:pt x="0" y="480"/>
                    <a:pt x="0" y="1074"/>
                  </a:cubicBezTo>
                  <a:cubicBezTo>
                    <a:pt x="0" y="1712"/>
                    <a:pt x="525" y="2137"/>
                    <a:pt x="1073" y="2137"/>
                  </a:cubicBezTo>
                  <a:cubicBezTo>
                    <a:pt x="1335" y="2137"/>
                    <a:pt x="1603" y="2040"/>
                    <a:pt x="1821"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9" name="Google Shape;2549;p69"/>
            <p:cNvSpPr/>
            <p:nvPr/>
          </p:nvSpPr>
          <p:spPr>
            <a:xfrm>
              <a:off x="5341975" y="1342750"/>
              <a:ext cx="62425" cy="53450"/>
            </a:xfrm>
            <a:custGeom>
              <a:avLst/>
              <a:gdLst/>
              <a:ahLst/>
              <a:cxnLst/>
              <a:rect l="l" t="t" r="r" b="b"/>
              <a:pathLst>
                <a:path w="2497" h="2138" extrusionOk="0">
                  <a:moveTo>
                    <a:pt x="1074" y="1"/>
                  </a:moveTo>
                  <a:cubicBezTo>
                    <a:pt x="480" y="1"/>
                    <a:pt x="9" y="481"/>
                    <a:pt x="1" y="1066"/>
                  </a:cubicBezTo>
                  <a:cubicBezTo>
                    <a:pt x="1" y="1710"/>
                    <a:pt x="530" y="2138"/>
                    <a:pt x="1078" y="2138"/>
                  </a:cubicBezTo>
                  <a:cubicBezTo>
                    <a:pt x="1340" y="2138"/>
                    <a:pt x="1606" y="2040"/>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0" name="Google Shape;2550;p69"/>
            <p:cNvSpPr/>
            <p:nvPr/>
          </p:nvSpPr>
          <p:spPr>
            <a:xfrm>
              <a:off x="5341975" y="1418975"/>
              <a:ext cx="62425" cy="53350"/>
            </a:xfrm>
            <a:custGeom>
              <a:avLst/>
              <a:gdLst/>
              <a:ahLst/>
              <a:cxnLst/>
              <a:rect l="l" t="t" r="r" b="b"/>
              <a:pathLst>
                <a:path w="2497" h="2134" extrusionOk="0">
                  <a:moveTo>
                    <a:pt x="1074" y="1"/>
                  </a:moveTo>
                  <a:cubicBezTo>
                    <a:pt x="480" y="1"/>
                    <a:pt x="9" y="480"/>
                    <a:pt x="1" y="1065"/>
                  </a:cubicBezTo>
                  <a:cubicBezTo>
                    <a:pt x="1" y="1709"/>
                    <a:pt x="530" y="2133"/>
                    <a:pt x="1078" y="2133"/>
                  </a:cubicBezTo>
                  <a:cubicBezTo>
                    <a:pt x="1340" y="2133"/>
                    <a:pt x="1606" y="2037"/>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1" name="Google Shape;2551;p69"/>
            <p:cNvSpPr/>
            <p:nvPr/>
          </p:nvSpPr>
          <p:spPr>
            <a:xfrm>
              <a:off x="5341975" y="1495200"/>
              <a:ext cx="62425" cy="53325"/>
            </a:xfrm>
            <a:custGeom>
              <a:avLst/>
              <a:gdLst/>
              <a:ahLst/>
              <a:cxnLst/>
              <a:rect l="l" t="t" r="r" b="b"/>
              <a:pathLst>
                <a:path w="2497" h="2133" extrusionOk="0">
                  <a:moveTo>
                    <a:pt x="1074" y="0"/>
                  </a:moveTo>
                  <a:cubicBezTo>
                    <a:pt x="480" y="0"/>
                    <a:pt x="9" y="480"/>
                    <a:pt x="1" y="1065"/>
                  </a:cubicBezTo>
                  <a:cubicBezTo>
                    <a:pt x="1" y="1709"/>
                    <a:pt x="530" y="2133"/>
                    <a:pt x="1078" y="2133"/>
                  </a:cubicBezTo>
                  <a:cubicBezTo>
                    <a:pt x="1340" y="2133"/>
                    <a:pt x="1606" y="2036"/>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2" name="Google Shape;2552;p69"/>
            <p:cNvSpPr/>
            <p:nvPr/>
          </p:nvSpPr>
          <p:spPr>
            <a:xfrm>
              <a:off x="5341975" y="1571400"/>
              <a:ext cx="62375" cy="53250"/>
            </a:xfrm>
            <a:custGeom>
              <a:avLst/>
              <a:gdLst/>
              <a:ahLst/>
              <a:cxnLst/>
              <a:rect l="l" t="t" r="r" b="b"/>
              <a:pathLst>
                <a:path w="2495" h="2130" extrusionOk="0">
                  <a:moveTo>
                    <a:pt x="1084" y="1"/>
                  </a:moveTo>
                  <a:cubicBezTo>
                    <a:pt x="1080" y="1"/>
                    <a:pt x="1077" y="1"/>
                    <a:pt x="1074" y="1"/>
                  </a:cubicBezTo>
                  <a:cubicBezTo>
                    <a:pt x="480" y="1"/>
                    <a:pt x="9" y="472"/>
                    <a:pt x="1" y="1066"/>
                  </a:cubicBezTo>
                  <a:cubicBezTo>
                    <a:pt x="1" y="1703"/>
                    <a:pt x="529" y="2129"/>
                    <a:pt x="1077" y="2129"/>
                  </a:cubicBezTo>
                  <a:cubicBezTo>
                    <a:pt x="1339" y="2129"/>
                    <a:pt x="1606" y="2032"/>
                    <a:pt x="1822" y="1813"/>
                  </a:cubicBezTo>
                  <a:cubicBezTo>
                    <a:pt x="2494" y="1149"/>
                    <a:pt x="2020" y="1"/>
                    <a:pt x="108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3" name="Google Shape;2553;p69"/>
            <p:cNvSpPr/>
            <p:nvPr/>
          </p:nvSpPr>
          <p:spPr>
            <a:xfrm>
              <a:off x="5341975" y="1647400"/>
              <a:ext cx="62425" cy="53450"/>
            </a:xfrm>
            <a:custGeom>
              <a:avLst/>
              <a:gdLst/>
              <a:ahLst/>
              <a:cxnLst/>
              <a:rect l="l" t="t" r="r" b="b"/>
              <a:pathLst>
                <a:path w="2497" h="2138" extrusionOk="0">
                  <a:moveTo>
                    <a:pt x="1074" y="1"/>
                  </a:moveTo>
                  <a:cubicBezTo>
                    <a:pt x="480" y="9"/>
                    <a:pt x="9" y="481"/>
                    <a:pt x="1" y="1066"/>
                  </a:cubicBezTo>
                  <a:cubicBezTo>
                    <a:pt x="1" y="1710"/>
                    <a:pt x="530" y="2138"/>
                    <a:pt x="1078" y="2138"/>
                  </a:cubicBezTo>
                  <a:cubicBezTo>
                    <a:pt x="1340" y="2138"/>
                    <a:pt x="1606" y="2040"/>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4" name="Google Shape;2554;p69"/>
            <p:cNvSpPr/>
            <p:nvPr/>
          </p:nvSpPr>
          <p:spPr>
            <a:xfrm>
              <a:off x="5341975" y="1723625"/>
              <a:ext cx="62425" cy="53350"/>
            </a:xfrm>
            <a:custGeom>
              <a:avLst/>
              <a:gdLst/>
              <a:ahLst/>
              <a:cxnLst/>
              <a:rect l="l" t="t" r="r" b="b"/>
              <a:pathLst>
                <a:path w="2497" h="2134" extrusionOk="0">
                  <a:moveTo>
                    <a:pt x="1074" y="1"/>
                  </a:moveTo>
                  <a:cubicBezTo>
                    <a:pt x="480" y="1"/>
                    <a:pt x="9" y="480"/>
                    <a:pt x="1" y="1065"/>
                  </a:cubicBezTo>
                  <a:cubicBezTo>
                    <a:pt x="1" y="1709"/>
                    <a:pt x="530" y="2133"/>
                    <a:pt x="1078" y="2133"/>
                  </a:cubicBezTo>
                  <a:cubicBezTo>
                    <a:pt x="1340" y="2133"/>
                    <a:pt x="1606" y="2037"/>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5" name="Google Shape;2555;p69"/>
            <p:cNvSpPr/>
            <p:nvPr/>
          </p:nvSpPr>
          <p:spPr>
            <a:xfrm>
              <a:off x="5341975" y="1799850"/>
              <a:ext cx="62425" cy="53325"/>
            </a:xfrm>
            <a:custGeom>
              <a:avLst/>
              <a:gdLst/>
              <a:ahLst/>
              <a:cxnLst/>
              <a:rect l="l" t="t" r="r" b="b"/>
              <a:pathLst>
                <a:path w="2497" h="2133" extrusionOk="0">
                  <a:moveTo>
                    <a:pt x="1074" y="0"/>
                  </a:moveTo>
                  <a:cubicBezTo>
                    <a:pt x="480" y="0"/>
                    <a:pt x="9" y="480"/>
                    <a:pt x="1" y="1065"/>
                  </a:cubicBezTo>
                  <a:cubicBezTo>
                    <a:pt x="1" y="1709"/>
                    <a:pt x="530" y="2133"/>
                    <a:pt x="1078" y="2133"/>
                  </a:cubicBezTo>
                  <a:cubicBezTo>
                    <a:pt x="1340" y="2133"/>
                    <a:pt x="1606" y="2036"/>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6" name="Google Shape;2556;p69"/>
            <p:cNvSpPr/>
            <p:nvPr/>
          </p:nvSpPr>
          <p:spPr>
            <a:xfrm>
              <a:off x="5341975" y="1876050"/>
              <a:ext cx="62425" cy="53275"/>
            </a:xfrm>
            <a:custGeom>
              <a:avLst/>
              <a:gdLst/>
              <a:ahLst/>
              <a:cxnLst/>
              <a:rect l="l" t="t" r="r" b="b"/>
              <a:pathLst>
                <a:path w="2497" h="2131" extrusionOk="0">
                  <a:moveTo>
                    <a:pt x="1074" y="1"/>
                  </a:moveTo>
                  <a:cubicBezTo>
                    <a:pt x="480" y="1"/>
                    <a:pt x="9" y="472"/>
                    <a:pt x="1" y="1066"/>
                  </a:cubicBezTo>
                  <a:cubicBezTo>
                    <a:pt x="1" y="1707"/>
                    <a:pt x="527" y="2131"/>
                    <a:pt x="1074" y="2131"/>
                  </a:cubicBezTo>
                  <a:cubicBezTo>
                    <a:pt x="1337" y="2131"/>
                    <a:pt x="1605" y="2033"/>
                    <a:pt x="1822" y="1813"/>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7" name="Google Shape;2557;p69"/>
            <p:cNvSpPr/>
            <p:nvPr/>
          </p:nvSpPr>
          <p:spPr>
            <a:xfrm>
              <a:off x="5341975" y="1952050"/>
              <a:ext cx="62425" cy="53450"/>
            </a:xfrm>
            <a:custGeom>
              <a:avLst/>
              <a:gdLst/>
              <a:ahLst/>
              <a:cxnLst/>
              <a:rect l="l" t="t" r="r" b="b"/>
              <a:pathLst>
                <a:path w="2497" h="2138" extrusionOk="0">
                  <a:moveTo>
                    <a:pt x="1074" y="1"/>
                  </a:moveTo>
                  <a:cubicBezTo>
                    <a:pt x="480" y="9"/>
                    <a:pt x="9" y="481"/>
                    <a:pt x="1" y="1074"/>
                  </a:cubicBezTo>
                  <a:cubicBezTo>
                    <a:pt x="1" y="1712"/>
                    <a:pt x="529" y="2138"/>
                    <a:pt x="1077" y="2138"/>
                  </a:cubicBezTo>
                  <a:cubicBezTo>
                    <a:pt x="1339" y="2138"/>
                    <a:pt x="1606" y="2040"/>
                    <a:pt x="1822" y="1822"/>
                  </a:cubicBezTo>
                  <a:cubicBezTo>
                    <a:pt x="2497" y="1155"/>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8" name="Google Shape;2558;p69"/>
            <p:cNvSpPr/>
            <p:nvPr/>
          </p:nvSpPr>
          <p:spPr>
            <a:xfrm>
              <a:off x="5341975" y="2028275"/>
              <a:ext cx="62425" cy="53450"/>
            </a:xfrm>
            <a:custGeom>
              <a:avLst/>
              <a:gdLst/>
              <a:ahLst/>
              <a:cxnLst/>
              <a:rect l="l" t="t" r="r" b="b"/>
              <a:pathLst>
                <a:path w="2497" h="2138" extrusionOk="0">
                  <a:moveTo>
                    <a:pt x="1074" y="1"/>
                  </a:moveTo>
                  <a:cubicBezTo>
                    <a:pt x="480" y="1"/>
                    <a:pt x="9" y="480"/>
                    <a:pt x="1" y="1065"/>
                  </a:cubicBezTo>
                  <a:cubicBezTo>
                    <a:pt x="1" y="1709"/>
                    <a:pt x="530" y="2137"/>
                    <a:pt x="1078" y="2137"/>
                  </a:cubicBezTo>
                  <a:cubicBezTo>
                    <a:pt x="1340" y="2137"/>
                    <a:pt x="1606" y="2040"/>
                    <a:pt x="1822" y="1821"/>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9" name="Google Shape;2559;p69"/>
            <p:cNvSpPr/>
            <p:nvPr/>
          </p:nvSpPr>
          <p:spPr>
            <a:xfrm>
              <a:off x="5341975" y="2104500"/>
              <a:ext cx="62425" cy="53325"/>
            </a:xfrm>
            <a:custGeom>
              <a:avLst/>
              <a:gdLst/>
              <a:ahLst/>
              <a:cxnLst/>
              <a:rect l="l" t="t" r="r" b="b"/>
              <a:pathLst>
                <a:path w="2497" h="2133" extrusionOk="0">
                  <a:moveTo>
                    <a:pt x="1074" y="0"/>
                  </a:moveTo>
                  <a:cubicBezTo>
                    <a:pt x="480" y="0"/>
                    <a:pt x="9" y="480"/>
                    <a:pt x="1" y="1065"/>
                  </a:cubicBezTo>
                  <a:cubicBezTo>
                    <a:pt x="1" y="1709"/>
                    <a:pt x="530" y="2133"/>
                    <a:pt x="1078" y="2133"/>
                  </a:cubicBezTo>
                  <a:cubicBezTo>
                    <a:pt x="1340" y="2133"/>
                    <a:pt x="1606" y="2036"/>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0" name="Google Shape;2560;p69"/>
            <p:cNvSpPr/>
            <p:nvPr/>
          </p:nvSpPr>
          <p:spPr>
            <a:xfrm>
              <a:off x="5341975" y="2180700"/>
              <a:ext cx="62425" cy="53350"/>
            </a:xfrm>
            <a:custGeom>
              <a:avLst/>
              <a:gdLst/>
              <a:ahLst/>
              <a:cxnLst/>
              <a:rect l="l" t="t" r="r" b="b"/>
              <a:pathLst>
                <a:path w="2497" h="2134" extrusionOk="0">
                  <a:moveTo>
                    <a:pt x="1074" y="1"/>
                  </a:moveTo>
                  <a:cubicBezTo>
                    <a:pt x="480" y="1"/>
                    <a:pt x="9" y="480"/>
                    <a:pt x="1" y="1066"/>
                  </a:cubicBezTo>
                  <a:cubicBezTo>
                    <a:pt x="1" y="1709"/>
                    <a:pt x="530" y="2133"/>
                    <a:pt x="1078" y="2133"/>
                  </a:cubicBezTo>
                  <a:cubicBezTo>
                    <a:pt x="1340" y="2133"/>
                    <a:pt x="1606" y="2037"/>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1" name="Google Shape;2561;p69"/>
            <p:cNvSpPr/>
            <p:nvPr/>
          </p:nvSpPr>
          <p:spPr>
            <a:xfrm>
              <a:off x="5341975" y="2256925"/>
              <a:ext cx="62575" cy="53425"/>
            </a:xfrm>
            <a:custGeom>
              <a:avLst/>
              <a:gdLst/>
              <a:ahLst/>
              <a:cxnLst/>
              <a:rect l="l" t="t" r="r" b="b"/>
              <a:pathLst>
                <a:path w="2503" h="2137" extrusionOk="0">
                  <a:moveTo>
                    <a:pt x="1084" y="0"/>
                  </a:moveTo>
                  <a:cubicBezTo>
                    <a:pt x="1081" y="0"/>
                    <a:pt x="1077" y="0"/>
                    <a:pt x="1074" y="0"/>
                  </a:cubicBezTo>
                  <a:cubicBezTo>
                    <a:pt x="480" y="0"/>
                    <a:pt x="9" y="480"/>
                    <a:pt x="1" y="1065"/>
                  </a:cubicBezTo>
                  <a:cubicBezTo>
                    <a:pt x="1" y="1709"/>
                    <a:pt x="530" y="2137"/>
                    <a:pt x="1081" y="2137"/>
                  </a:cubicBezTo>
                  <a:cubicBezTo>
                    <a:pt x="1344" y="2137"/>
                    <a:pt x="1612" y="2039"/>
                    <a:pt x="1830" y="1821"/>
                  </a:cubicBezTo>
                  <a:cubicBezTo>
                    <a:pt x="2502" y="1149"/>
                    <a:pt x="2028" y="0"/>
                    <a:pt x="108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2" name="Google Shape;2562;p69"/>
            <p:cNvSpPr/>
            <p:nvPr/>
          </p:nvSpPr>
          <p:spPr>
            <a:xfrm>
              <a:off x="5341975" y="2333125"/>
              <a:ext cx="62425" cy="53450"/>
            </a:xfrm>
            <a:custGeom>
              <a:avLst/>
              <a:gdLst/>
              <a:ahLst/>
              <a:cxnLst/>
              <a:rect l="l" t="t" r="r" b="b"/>
              <a:pathLst>
                <a:path w="2497" h="2138" extrusionOk="0">
                  <a:moveTo>
                    <a:pt x="1074" y="1"/>
                  </a:moveTo>
                  <a:cubicBezTo>
                    <a:pt x="480" y="1"/>
                    <a:pt x="9" y="480"/>
                    <a:pt x="1" y="1066"/>
                  </a:cubicBezTo>
                  <a:cubicBezTo>
                    <a:pt x="1" y="1709"/>
                    <a:pt x="530" y="2137"/>
                    <a:pt x="1078" y="2137"/>
                  </a:cubicBezTo>
                  <a:cubicBezTo>
                    <a:pt x="1340" y="2137"/>
                    <a:pt x="1606" y="2040"/>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3" name="Google Shape;2563;p69"/>
            <p:cNvSpPr/>
            <p:nvPr/>
          </p:nvSpPr>
          <p:spPr>
            <a:xfrm>
              <a:off x="5341975" y="2485550"/>
              <a:ext cx="62425" cy="53300"/>
            </a:xfrm>
            <a:custGeom>
              <a:avLst/>
              <a:gdLst/>
              <a:ahLst/>
              <a:cxnLst/>
              <a:rect l="l" t="t" r="r" b="b"/>
              <a:pathLst>
                <a:path w="2497" h="2132" extrusionOk="0">
                  <a:moveTo>
                    <a:pt x="1074" y="1"/>
                  </a:moveTo>
                  <a:cubicBezTo>
                    <a:pt x="480" y="1"/>
                    <a:pt x="9" y="480"/>
                    <a:pt x="1" y="1066"/>
                  </a:cubicBezTo>
                  <a:cubicBezTo>
                    <a:pt x="1" y="1708"/>
                    <a:pt x="527" y="2131"/>
                    <a:pt x="1074" y="2131"/>
                  </a:cubicBezTo>
                  <a:cubicBezTo>
                    <a:pt x="1337" y="2131"/>
                    <a:pt x="1605" y="2033"/>
                    <a:pt x="1822" y="1814"/>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4" name="Google Shape;2564;p69"/>
            <p:cNvSpPr/>
            <p:nvPr/>
          </p:nvSpPr>
          <p:spPr>
            <a:xfrm>
              <a:off x="5341975" y="2561575"/>
              <a:ext cx="62425" cy="53425"/>
            </a:xfrm>
            <a:custGeom>
              <a:avLst/>
              <a:gdLst/>
              <a:ahLst/>
              <a:cxnLst/>
              <a:rect l="l" t="t" r="r" b="b"/>
              <a:pathLst>
                <a:path w="2497" h="2137" extrusionOk="0">
                  <a:moveTo>
                    <a:pt x="1074" y="0"/>
                  </a:moveTo>
                  <a:cubicBezTo>
                    <a:pt x="480" y="8"/>
                    <a:pt x="9" y="480"/>
                    <a:pt x="1" y="1073"/>
                  </a:cubicBezTo>
                  <a:cubicBezTo>
                    <a:pt x="1" y="1711"/>
                    <a:pt x="529" y="2137"/>
                    <a:pt x="1077" y="2137"/>
                  </a:cubicBezTo>
                  <a:cubicBezTo>
                    <a:pt x="1339" y="2137"/>
                    <a:pt x="1606" y="2039"/>
                    <a:pt x="1822" y="1821"/>
                  </a:cubicBezTo>
                  <a:cubicBezTo>
                    <a:pt x="2497" y="1154"/>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5" name="Google Shape;2565;p69"/>
            <p:cNvSpPr/>
            <p:nvPr/>
          </p:nvSpPr>
          <p:spPr>
            <a:xfrm>
              <a:off x="5341975" y="2637775"/>
              <a:ext cx="62425" cy="53450"/>
            </a:xfrm>
            <a:custGeom>
              <a:avLst/>
              <a:gdLst/>
              <a:ahLst/>
              <a:cxnLst/>
              <a:rect l="l" t="t" r="r" b="b"/>
              <a:pathLst>
                <a:path w="2497" h="2138" extrusionOk="0">
                  <a:moveTo>
                    <a:pt x="1074" y="1"/>
                  </a:moveTo>
                  <a:cubicBezTo>
                    <a:pt x="480" y="9"/>
                    <a:pt x="9" y="480"/>
                    <a:pt x="1" y="1074"/>
                  </a:cubicBezTo>
                  <a:cubicBezTo>
                    <a:pt x="1" y="1712"/>
                    <a:pt x="529" y="2137"/>
                    <a:pt x="1077" y="2137"/>
                  </a:cubicBezTo>
                  <a:cubicBezTo>
                    <a:pt x="1339" y="2137"/>
                    <a:pt x="1606" y="2040"/>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6" name="Google Shape;2566;p69"/>
            <p:cNvSpPr/>
            <p:nvPr/>
          </p:nvSpPr>
          <p:spPr>
            <a:xfrm>
              <a:off x="5418200" y="1342750"/>
              <a:ext cx="62425" cy="53450"/>
            </a:xfrm>
            <a:custGeom>
              <a:avLst/>
              <a:gdLst/>
              <a:ahLst/>
              <a:cxnLst/>
              <a:rect l="l" t="t" r="r" b="b"/>
              <a:pathLst>
                <a:path w="2497" h="2138" extrusionOk="0">
                  <a:moveTo>
                    <a:pt x="1065" y="1"/>
                  </a:moveTo>
                  <a:cubicBezTo>
                    <a:pt x="480" y="1"/>
                    <a:pt x="0" y="481"/>
                    <a:pt x="0" y="1066"/>
                  </a:cubicBezTo>
                  <a:cubicBezTo>
                    <a:pt x="0" y="1710"/>
                    <a:pt x="525" y="2138"/>
                    <a:pt x="1074" y="2138"/>
                  </a:cubicBezTo>
                  <a:cubicBezTo>
                    <a:pt x="1336" y="2138"/>
                    <a:pt x="1603" y="2040"/>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7" name="Google Shape;2567;p69"/>
            <p:cNvSpPr/>
            <p:nvPr/>
          </p:nvSpPr>
          <p:spPr>
            <a:xfrm>
              <a:off x="5418200" y="1418975"/>
              <a:ext cx="62425" cy="53350"/>
            </a:xfrm>
            <a:custGeom>
              <a:avLst/>
              <a:gdLst/>
              <a:ahLst/>
              <a:cxnLst/>
              <a:rect l="l" t="t" r="r" b="b"/>
              <a:pathLst>
                <a:path w="2497" h="2134" extrusionOk="0">
                  <a:moveTo>
                    <a:pt x="1065" y="1"/>
                  </a:moveTo>
                  <a:cubicBezTo>
                    <a:pt x="480" y="1"/>
                    <a:pt x="0" y="480"/>
                    <a:pt x="0" y="1065"/>
                  </a:cubicBezTo>
                  <a:cubicBezTo>
                    <a:pt x="0" y="1709"/>
                    <a:pt x="526" y="2133"/>
                    <a:pt x="1074" y="2133"/>
                  </a:cubicBezTo>
                  <a:cubicBezTo>
                    <a:pt x="1336" y="2133"/>
                    <a:pt x="1603"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8" name="Google Shape;2568;p69"/>
            <p:cNvSpPr/>
            <p:nvPr/>
          </p:nvSpPr>
          <p:spPr>
            <a:xfrm>
              <a:off x="5418200" y="1495200"/>
              <a:ext cx="62425" cy="53325"/>
            </a:xfrm>
            <a:custGeom>
              <a:avLst/>
              <a:gdLst/>
              <a:ahLst/>
              <a:cxnLst/>
              <a:rect l="l" t="t" r="r" b="b"/>
              <a:pathLst>
                <a:path w="2497" h="2133" extrusionOk="0">
                  <a:moveTo>
                    <a:pt x="1065" y="0"/>
                  </a:moveTo>
                  <a:cubicBezTo>
                    <a:pt x="480" y="0"/>
                    <a:pt x="0" y="480"/>
                    <a:pt x="0" y="1065"/>
                  </a:cubicBezTo>
                  <a:cubicBezTo>
                    <a:pt x="0" y="1709"/>
                    <a:pt x="526"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9" name="Google Shape;2569;p69"/>
            <p:cNvSpPr/>
            <p:nvPr/>
          </p:nvSpPr>
          <p:spPr>
            <a:xfrm>
              <a:off x="5418200" y="1571400"/>
              <a:ext cx="62425" cy="53250"/>
            </a:xfrm>
            <a:custGeom>
              <a:avLst/>
              <a:gdLst/>
              <a:ahLst/>
              <a:cxnLst/>
              <a:rect l="l" t="t" r="r" b="b"/>
              <a:pathLst>
                <a:path w="2497" h="2130" extrusionOk="0">
                  <a:moveTo>
                    <a:pt x="1065" y="1"/>
                  </a:moveTo>
                  <a:cubicBezTo>
                    <a:pt x="480" y="1"/>
                    <a:pt x="0" y="472"/>
                    <a:pt x="0" y="1066"/>
                  </a:cubicBezTo>
                  <a:cubicBezTo>
                    <a:pt x="0" y="1703"/>
                    <a:pt x="525" y="2129"/>
                    <a:pt x="1073" y="2129"/>
                  </a:cubicBezTo>
                  <a:cubicBezTo>
                    <a:pt x="1335" y="2129"/>
                    <a:pt x="1603" y="2032"/>
                    <a:pt x="1821" y="1813"/>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0" name="Google Shape;2570;p69"/>
            <p:cNvSpPr/>
            <p:nvPr/>
          </p:nvSpPr>
          <p:spPr>
            <a:xfrm>
              <a:off x="5418200" y="1647400"/>
              <a:ext cx="62425" cy="53450"/>
            </a:xfrm>
            <a:custGeom>
              <a:avLst/>
              <a:gdLst/>
              <a:ahLst/>
              <a:cxnLst/>
              <a:rect l="l" t="t" r="r" b="b"/>
              <a:pathLst>
                <a:path w="2497" h="2138" extrusionOk="0">
                  <a:moveTo>
                    <a:pt x="1065" y="1"/>
                  </a:moveTo>
                  <a:cubicBezTo>
                    <a:pt x="480" y="1"/>
                    <a:pt x="0" y="481"/>
                    <a:pt x="0" y="1066"/>
                  </a:cubicBezTo>
                  <a:cubicBezTo>
                    <a:pt x="0" y="1710"/>
                    <a:pt x="525" y="2138"/>
                    <a:pt x="1074" y="2138"/>
                  </a:cubicBezTo>
                  <a:cubicBezTo>
                    <a:pt x="1336" y="2138"/>
                    <a:pt x="1603" y="2040"/>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1" name="Google Shape;2571;p69"/>
            <p:cNvSpPr/>
            <p:nvPr/>
          </p:nvSpPr>
          <p:spPr>
            <a:xfrm>
              <a:off x="5418200" y="1723625"/>
              <a:ext cx="62425" cy="53350"/>
            </a:xfrm>
            <a:custGeom>
              <a:avLst/>
              <a:gdLst/>
              <a:ahLst/>
              <a:cxnLst/>
              <a:rect l="l" t="t" r="r" b="b"/>
              <a:pathLst>
                <a:path w="2497" h="2134" extrusionOk="0">
                  <a:moveTo>
                    <a:pt x="1065" y="1"/>
                  </a:moveTo>
                  <a:cubicBezTo>
                    <a:pt x="480" y="1"/>
                    <a:pt x="0" y="480"/>
                    <a:pt x="0" y="1065"/>
                  </a:cubicBezTo>
                  <a:cubicBezTo>
                    <a:pt x="0" y="1709"/>
                    <a:pt x="526" y="2133"/>
                    <a:pt x="1074" y="2133"/>
                  </a:cubicBezTo>
                  <a:cubicBezTo>
                    <a:pt x="1336" y="2133"/>
                    <a:pt x="1603"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2" name="Google Shape;2572;p69"/>
            <p:cNvSpPr/>
            <p:nvPr/>
          </p:nvSpPr>
          <p:spPr>
            <a:xfrm>
              <a:off x="5418200" y="1799850"/>
              <a:ext cx="62425" cy="53325"/>
            </a:xfrm>
            <a:custGeom>
              <a:avLst/>
              <a:gdLst/>
              <a:ahLst/>
              <a:cxnLst/>
              <a:rect l="l" t="t" r="r" b="b"/>
              <a:pathLst>
                <a:path w="2497" h="2133" extrusionOk="0">
                  <a:moveTo>
                    <a:pt x="1065" y="0"/>
                  </a:moveTo>
                  <a:cubicBezTo>
                    <a:pt x="480" y="0"/>
                    <a:pt x="0" y="480"/>
                    <a:pt x="0" y="1065"/>
                  </a:cubicBezTo>
                  <a:cubicBezTo>
                    <a:pt x="0" y="1709"/>
                    <a:pt x="526"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3" name="Google Shape;2573;p69"/>
            <p:cNvSpPr/>
            <p:nvPr/>
          </p:nvSpPr>
          <p:spPr>
            <a:xfrm>
              <a:off x="5418200" y="1876050"/>
              <a:ext cx="62425" cy="53275"/>
            </a:xfrm>
            <a:custGeom>
              <a:avLst/>
              <a:gdLst/>
              <a:ahLst/>
              <a:cxnLst/>
              <a:rect l="l" t="t" r="r" b="b"/>
              <a:pathLst>
                <a:path w="2497" h="2131" extrusionOk="0">
                  <a:moveTo>
                    <a:pt x="1065" y="1"/>
                  </a:moveTo>
                  <a:cubicBezTo>
                    <a:pt x="480" y="1"/>
                    <a:pt x="0" y="472"/>
                    <a:pt x="0" y="1066"/>
                  </a:cubicBezTo>
                  <a:cubicBezTo>
                    <a:pt x="0" y="1707"/>
                    <a:pt x="522" y="2131"/>
                    <a:pt x="1069" y="2131"/>
                  </a:cubicBezTo>
                  <a:cubicBezTo>
                    <a:pt x="1333" y="2131"/>
                    <a:pt x="1602" y="2033"/>
                    <a:pt x="1821" y="1813"/>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4" name="Google Shape;2574;p69"/>
            <p:cNvSpPr/>
            <p:nvPr/>
          </p:nvSpPr>
          <p:spPr>
            <a:xfrm>
              <a:off x="5418200" y="1952050"/>
              <a:ext cx="62425" cy="53450"/>
            </a:xfrm>
            <a:custGeom>
              <a:avLst/>
              <a:gdLst/>
              <a:ahLst/>
              <a:cxnLst/>
              <a:rect l="l" t="t" r="r" b="b"/>
              <a:pathLst>
                <a:path w="2497" h="2138" extrusionOk="0">
                  <a:moveTo>
                    <a:pt x="1065" y="1"/>
                  </a:moveTo>
                  <a:cubicBezTo>
                    <a:pt x="480" y="9"/>
                    <a:pt x="0" y="481"/>
                    <a:pt x="0" y="1074"/>
                  </a:cubicBezTo>
                  <a:cubicBezTo>
                    <a:pt x="0" y="1712"/>
                    <a:pt x="525" y="2138"/>
                    <a:pt x="1073" y="2138"/>
                  </a:cubicBezTo>
                  <a:cubicBezTo>
                    <a:pt x="1335" y="2138"/>
                    <a:pt x="1603" y="2040"/>
                    <a:pt x="1821" y="1822"/>
                  </a:cubicBezTo>
                  <a:cubicBezTo>
                    <a:pt x="2496"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5" name="Google Shape;2575;p69"/>
            <p:cNvSpPr/>
            <p:nvPr/>
          </p:nvSpPr>
          <p:spPr>
            <a:xfrm>
              <a:off x="5418200" y="2028275"/>
              <a:ext cx="62425" cy="53450"/>
            </a:xfrm>
            <a:custGeom>
              <a:avLst/>
              <a:gdLst/>
              <a:ahLst/>
              <a:cxnLst/>
              <a:rect l="l" t="t" r="r" b="b"/>
              <a:pathLst>
                <a:path w="2497" h="2138" extrusionOk="0">
                  <a:moveTo>
                    <a:pt x="1065" y="1"/>
                  </a:moveTo>
                  <a:cubicBezTo>
                    <a:pt x="480" y="1"/>
                    <a:pt x="0" y="480"/>
                    <a:pt x="0" y="1065"/>
                  </a:cubicBezTo>
                  <a:cubicBezTo>
                    <a:pt x="0" y="1709"/>
                    <a:pt x="525" y="2137"/>
                    <a:pt x="1074" y="2137"/>
                  </a:cubicBezTo>
                  <a:cubicBezTo>
                    <a:pt x="1336" y="2137"/>
                    <a:pt x="1603" y="2040"/>
                    <a:pt x="1821" y="1821"/>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6" name="Google Shape;2576;p69"/>
            <p:cNvSpPr/>
            <p:nvPr/>
          </p:nvSpPr>
          <p:spPr>
            <a:xfrm>
              <a:off x="5418200" y="2104500"/>
              <a:ext cx="62425" cy="53325"/>
            </a:xfrm>
            <a:custGeom>
              <a:avLst/>
              <a:gdLst/>
              <a:ahLst/>
              <a:cxnLst/>
              <a:rect l="l" t="t" r="r" b="b"/>
              <a:pathLst>
                <a:path w="2497" h="2133" extrusionOk="0">
                  <a:moveTo>
                    <a:pt x="1065" y="0"/>
                  </a:moveTo>
                  <a:cubicBezTo>
                    <a:pt x="480" y="0"/>
                    <a:pt x="0" y="480"/>
                    <a:pt x="0" y="1065"/>
                  </a:cubicBezTo>
                  <a:cubicBezTo>
                    <a:pt x="0" y="1709"/>
                    <a:pt x="526"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7" name="Google Shape;2577;p69"/>
            <p:cNvSpPr/>
            <p:nvPr/>
          </p:nvSpPr>
          <p:spPr>
            <a:xfrm>
              <a:off x="5418200" y="2180700"/>
              <a:ext cx="62425" cy="53350"/>
            </a:xfrm>
            <a:custGeom>
              <a:avLst/>
              <a:gdLst/>
              <a:ahLst/>
              <a:cxnLst/>
              <a:rect l="l" t="t" r="r" b="b"/>
              <a:pathLst>
                <a:path w="2497" h="2134" extrusionOk="0">
                  <a:moveTo>
                    <a:pt x="1065" y="1"/>
                  </a:moveTo>
                  <a:cubicBezTo>
                    <a:pt x="480" y="1"/>
                    <a:pt x="0" y="480"/>
                    <a:pt x="0" y="1066"/>
                  </a:cubicBezTo>
                  <a:cubicBezTo>
                    <a:pt x="0" y="1709"/>
                    <a:pt x="526" y="2133"/>
                    <a:pt x="1074" y="2133"/>
                  </a:cubicBezTo>
                  <a:cubicBezTo>
                    <a:pt x="1336" y="2133"/>
                    <a:pt x="1603"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8" name="Google Shape;2578;p69"/>
            <p:cNvSpPr/>
            <p:nvPr/>
          </p:nvSpPr>
          <p:spPr>
            <a:xfrm>
              <a:off x="5418200" y="2256925"/>
              <a:ext cx="62550" cy="53425"/>
            </a:xfrm>
            <a:custGeom>
              <a:avLst/>
              <a:gdLst/>
              <a:ahLst/>
              <a:cxnLst/>
              <a:rect l="l" t="t" r="r" b="b"/>
              <a:pathLst>
                <a:path w="2502" h="2137" extrusionOk="0">
                  <a:moveTo>
                    <a:pt x="1075" y="0"/>
                  </a:moveTo>
                  <a:cubicBezTo>
                    <a:pt x="1072" y="0"/>
                    <a:pt x="1069" y="0"/>
                    <a:pt x="1065" y="0"/>
                  </a:cubicBezTo>
                  <a:cubicBezTo>
                    <a:pt x="480" y="0"/>
                    <a:pt x="0" y="480"/>
                    <a:pt x="0" y="1065"/>
                  </a:cubicBezTo>
                  <a:cubicBezTo>
                    <a:pt x="0" y="1709"/>
                    <a:pt x="529" y="2137"/>
                    <a:pt x="1080" y="2137"/>
                  </a:cubicBezTo>
                  <a:cubicBezTo>
                    <a:pt x="1343" y="2137"/>
                    <a:pt x="1611" y="2039"/>
                    <a:pt x="1829" y="1821"/>
                  </a:cubicBezTo>
                  <a:cubicBezTo>
                    <a:pt x="2502" y="1149"/>
                    <a:pt x="2028" y="0"/>
                    <a:pt x="107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9" name="Google Shape;2579;p69"/>
            <p:cNvSpPr/>
            <p:nvPr/>
          </p:nvSpPr>
          <p:spPr>
            <a:xfrm>
              <a:off x="5418200" y="2333125"/>
              <a:ext cx="62425" cy="53450"/>
            </a:xfrm>
            <a:custGeom>
              <a:avLst/>
              <a:gdLst/>
              <a:ahLst/>
              <a:cxnLst/>
              <a:rect l="l" t="t" r="r" b="b"/>
              <a:pathLst>
                <a:path w="2497" h="2138" extrusionOk="0">
                  <a:moveTo>
                    <a:pt x="1065" y="1"/>
                  </a:moveTo>
                  <a:cubicBezTo>
                    <a:pt x="480" y="1"/>
                    <a:pt x="0" y="480"/>
                    <a:pt x="0" y="1066"/>
                  </a:cubicBezTo>
                  <a:cubicBezTo>
                    <a:pt x="0" y="1709"/>
                    <a:pt x="525" y="2137"/>
                    <a:pt x="1074" y="2137"/>
                  </a:cubicBezTo>
                  <a:cubicBezTo>
                    <a:pt x="1336" y="2137"/>
                    <a:pt x="1603" y="2040"/>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0" name="Google Shape;2580;p69"/>
            <p:cNvSpPr/>
            <p:nvPr/>
          </p:nvSpPr>
          <p:spPr>
            <a:xfrm>
              <a:off x="5418200" y="2485550"/>
              <a:ext cx="62425" cy="53300"/>
            </a:xfrm>
            <a:custGeom>
              <a:avLst/>
              <a:gdLst/>
              <a:ahLst/>
              <a:cxnLst/>
              <a:rect l="l" t="t" r="r" b="b"/>
              <a:pathLst>
                <a:path w="2497" h="2132" extrusionOk="0">
                  <a:moveTo>
                    <a:pt x="1065" y="1"/>
                  </a:moveTo>
                  <a:cubicBezTo>
                    <a:pt x="480" y="1"/>
                    <a:pt x="0" y="472"/>
                    <a:pt x="0" y="1066"/>
                  </a:cubicBezTo>
                  <a:cubicBezTo>
                    <a:pt x="0" y="1708"/>
                    <a:pt x="526" y="2131"/>
                    <a:pt x="1073" y="2131"/>
                  </a:cubicBezTo>
                  <a:cubicBezTo>
                    <a:pt x="1336" y="2131"/>
                    <a:pt x="1605" y="2033"/>
                    <a:pt x="1821" y="1814"/>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1" name="Google Shape;2581;p69"/>
            <p:cNvSpPr/>
            <p:nvPr/>
          </p:nvSpPr>
          <p:spPr>
            <a:xfrm>
              <a:off x="5418200" y="2561575"/>
              <a:ext cx="62425" cy="53425"/>
            </a:xfrm>
            <a:custGeom>
              <a:avLst/>
              <a:gdLst/>
              <a:ahLst/>
              <a:cxnLst/>
              <a:rect l="l" t="t" r="r" b="b"/>
              <a:pathLst>
                <a:path w="2497" h="2137" extrusionOk="0">
                  <a:moveTo>
                    <a:pt x="1065" y="0"/>
                  </a:moveTo>
                  <a:cubicBezTo>
                    <a:pt x="480" y="8"/>
                    <a:pt x="0" y="480"/>
                    <a:pt x="0" y="1073"/>
                  </a:cubicBezTo>
                  <a:cubicBezTo>
                    <a:pt x="0" y="1711"/>
                    <a:pt x="525" y="2137"/>
                    <a:pt x="1073" y="2137"/>
                  </a:cubicBezTo>
                  <a:cubicBezTo>
                    <a:pt x="1335" y="2137"/>
                    <a:pt x="1603" y="2039"/>
                    <a:pt x="1821" y="1821"/>
                  </a:cubicBezTo>
                  <a:cubicBezTo>
                    <a:pt x="2496"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2" name="Google Shape;2582;p69"/>
            <p:cNvSpPr/>
            <p:nvPr/>
          </p:nvSpPr>
          <p:spPr>
            <a:xfrm>
              <a:off x="5418200" y="2637775"/>
              <a:ext cx="62425" cy="53450"/>
            </a:xfrm>
            <a:custGeom>
              <a:avLst/>
              <a:gdLst/>
              <a:ahLst/>
              <a:cxnLst/>
              <a:rect l="l" t="t" r="r" b="b"/>
              <a:pathLst>
                <a:path w="2497" h="2138" extrusionOk="0">
                  <a:moveTo>
                    <a:pt x="1065" y="1"/>
                  </a:moveTo>
                  <a:cubicBezTo>
                    <a:pt x="480" y="9"/>
                    <a:pt x="0" y="480"/>
                    <a:pt x="0" y="1074"/>
                  </a:cubicBezTo>
                  <a:cubicBezTo>
                    <a:pt x="0" y="1712"/>
                    <a:pt x="528" y="2137"/>
                    <a:pt x="1077" y="2137"/>
                  </a:cubicBezTo>
                  <a:cubicBezTo>
                    <a:pt x="1339" y="2137"/>
                    <a:pt x="1606" y="2040"/>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3" name="Google Shape;2583;p69"/>
            <p:cNvSpPr/>
            <p:nvPr/>
          </p:nvSpPr>
          <p:spPr>
            <a:xfrm>
              <a:off x="5418200" y="2714000"/>
              <a:ext cx="62425" cy="53350"/>
            </a:xfrm>
            <a:custGeom>
              <a:avLst/>
              <a:gdLst/>
              <a:ahLst/>
              <a:cxnLst/>
              <a:rect l="l" t="t" r="r" b="b"/>
              <a:pathLst>
                <a:path w="2497" h="2134" extrusionOk="0">
                  <a:moveTo>
                    <a:pt x="1065" y="0"/>
                  </a:moveTo>
                  <a:cubicBezTo>
                    <a:pt x="480" y="0"/>
                    <a:pt x="0" y="480"/>
                    <a:pt x="0" y="1065"/>
                  </a:cubicBezTo>
                  <a:cubicBezTo>
                    <a:pt x="0" y="1709"/>
                    <a:pt x="526"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4" name="Google Shape;2584;p69"/>
            <p:cNvSpPr/>
            <p:nvPr/>
          </p:nvSpPr>
          <p:spPr>
            <a:xfrm>
              <a:off x="5494400" y="1266550"/>
              <a:ext cx="62225" cy="53450"/>
            </a:xfrm>
            <a:custGeom>
              <a:avLst/>
              <a:gdLst/>
              <a:ahLst/>
              <a:cxnLst/>
              <a:rect l="l" t="t" r="r" b="b"/>
              <a:pathLst>
                <a:path w="2489" h="2138" extrusionOk="0">
                  <a:moveTo>
                    <a:pt x="1066" y="0"/>
                  </a:moveTo>
                  <a:cubicBezTo>
                    <a:pt x="480" y="9"/>
                    <a:pt x="1" y="480"/>
                    <a:pt x="1" y="1074"/>
                  </a:cubicBezTo>
                  <a:cubicBezTo>
                    <a:pt x="1" y="1711"/>
                    <a:pt x="525" y="2137"/>
                    <a:pt x="1074" y="2137"/>
                  </a:cubicBezTo>
                  <a:cubicBezTo>
                    <a:pt x="1336" y="2137"/>
                    <a:pt x="1604" y="2040"/>
                    <a:pt x="1822" y="1821"/>
                  </a:cubicBezTo>
                  <a:cubicBezTo>
                    <a:pt x="2488" y="1155"/>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5" name="Google Shape;2585;p69"/>
            <p:cNvSpPr/>
            <p:nvPr/>
          </p:nvSpPr>
          <p:spPr>
            <a:xfrm>
              <a:off x="5494400" y="1342750"/>
              <a:ext cx="62225" cy="53450"/>
            </a:xfrm>
            <a:custGeom>
              <a:avLst/>
              <a:gdLst/>
              <a:ahLst/>
              <a:cxnLst/>
              <a:rect l="l" t="t" r="r" b="b"/>
              <a:pathLst>
                <a:path w="2489" h="2138" extrusionOk="0">
                  <a:moveTo>
                    <a:pt x="1066" y="1"/>
                  </a:moveTo>
                  <a:cubicBezTo>
                    <a:pt x="480" y="1"/>
                    <a:pt x="1" y="481"/>
                    <a:pt x="1" y="1066"/>
                  </a:cubicBezTo>
                  <a:cubicBezTo>
                    <a:pt x="1" y="1710"/>
                    <a:pt x="526" y="2138"/>
                    <a:pt x="1075" y="2138"/>
                  </a:cubicBezTo>
                  <a:cubicBezTo>
                    <a:pt x="1337" y="2138"/>
                    <a:pt x="1604"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6" name="Google Shape;2586;p69"/>
            <p:cNvSpPr/>
            <p:nvPr/>
          </p:nvSpPr>
          <p:spPr>
            <a:xfrm>
              <a:off x="5494400" y="1418975"/>
              <a:ext cx="62225" cy="53350"/>
            </a:xfrm>
            <a:custGeom>
              <a:avLst/>
              <a:gdLst/>
              <a:ahLst/>
              <a:cxnLst/>
              <a:rect l="l" t="t" r="r" b="b"/>
              <a:pathLst>
                <a:path w="2489" h="2134" extrusionOk="0">
                  <a:moveTo>
                    <a:pt x="1066" y="1"/>
                  </a:moveTo>
                  <a:cubicBezTo>
                    <a:pt x="480" y="1"/>
                    <a:pt x="1" y="480"/>
                    <a:pt x="1" y="1065"/>
                  </a:cubicBezTo>
                  <a:cubicBezTo>
                    <a:pt x="1" y="1709"/>
                    <a:pt x="526" y="2133"/>
                    <a:pt x="1075" y="2133"/>
                  </a:cubicBezTo>
                  <a:cubicBezTo>
                    <a:pt x="1337"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7" name="Google Shape;2587;p69"/>
            <p:cNvSpPr/>
            <p:nvPr/>
          </p:nvSpPr>
          <p:spPr>
            <a:xfrm>
              <a:off x="5494400" y="1495200"/>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7"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8" name="Google Shape;2588;p69"/>
            <p:cNvSpPr/>
            <p:nvPr/>
          </p:nvSpPr>
          <p:spPr>
            <a:xfrm>
              <a:off x="5494400" y="1571400"/>
              <a:ext cx="62225" cy="53250"/>
            </a:xfrm>
            <a:custGeom>
              <a:avLst/>
              <a:gdLst/>
              <a:ahLst/>
              <a:cxnLst/>
              <a:rect l="l" t="t" r="r" b="b"/>
              <a:pathLst>
                <a:path w="2489" h="2130" extrusionOk="0">
                  <a:moveTo>
                    <a:pt x="1066" y="1"/>
                  </a:moveTo>
                  <a:cubicBezTo>
                    <a:pt x="480" y="1"/>
                    <a:pt x="1" y="472"/>
                    <a:pt x="1" y="1066"/>
                  </a:cubicBezTo>
                  <a:cubicBezTo>
                    <a:pt x="1" y="1703"/>
                    <a:pt x="525" y="2129"/>
                    <a:pt x="1074" y="2129"/>
                  </a:cubicBezTo>
                  <a:cubicBezTo>
                    <a:pt x="1336" y="2129"/>
                    <a:pt x="1604" y="2032"/>
                    <a:pt x="1822" y="1813"/>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9" name="Google Shape;2589;p69"/>
            <p:cNvSpPr/>
            <p:nvPr/>
          </p:nvSpPr>
          <p:spPr>
            <a:xfrm>
              <a:off x="6332350" y="1418975"/>
              <a:ext cx="62225" cy="53350"/>
            </a:xfrm>
            <a:custGeom>
              <a:avLst/>
              <a:gdLst/>
              <a:ahLst/>
              <a:cxnLst/>
              <a:rect l="l" t="t" r="r" b="b"/>
              <a:pathLst>
                <a:path w="2489" h="2134" extrusionOk="0">
                  <a:moveTo>
                    <a:pt x="1066" y="1"/>
                  </a:moveTo>
                  <a:cubicBezTo>
                    <a:pt x="472" y="1"/>
                    <a:pt x="1" y="480"/>
                    <a:pt x="1" y="1065"/>
                  </a:cubicBezTo>
                  <a:cubicBezTo>
                    <a:pt x="1" y="1709"/>
                    <a:pt x="526" y="2133"/>
                    <a:pt x="1072" y="2133"/>
                  </a:cubicBezTo>
                  <a:cubicBezTo>
                    <a:pt x="1333" y="2133"/>
                    <a:pt x="1598" y="2037"/>
                    <a:pt x="1813"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0" name="Google Shape;2590;p69"/>
            <p:cNvSpPr/>
            <p:nvPr/>
          </p:nvSpPr>
          <p:spPr>
            <a:xfrm>
              <a:off x="6332350" y="149520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3" y="1821"/>
                  </a:cubicBezTo>
                  <a:cubicBezTo>
                    <a:pt x="2488" y="1146"/>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1" name="Google Shape;2591;p69"/>
            <p:cNvSpPr/>
            <p:nvPr/>
          </p:nvSpPr>
          <p:spPr>
            <a:xfrm>
              <a:off x="6408350" y="1418975"/>
              <a:ext cx="62425" cy="53350"/>
            </a:xfrm>
            <a:custGeom>
              <a:avLst/>
              <a:gdLst/>
              <a:ahLst/>
              <a:cxnLst/>
              <a:rect l="l" t="t" r="r" b="b"/>
              <a:pathLst>
                <a:path w="2497" h="2134" extrusionOk="0">
                  <a:moveTo>
                    <a:pt x="1074" y="1"/>
                  </a:moveTo>
                  <a:cubicBezTo>
                    <a:pt x="481" y="1"/>
                    <a:pt x="9" y="480"/>
                    <a:pt x="1" y="1065"/>
                  </a:cubicBezTo>
                  <a:cubicBezTo>
                    <a:pt x="1" y="1709"/>
                    <a:pt x="526" y="2133"/>
                    <a:pt x="1075" y="2133"/>
                  </a:cubicBezTo>
                  <a:cubicBezTo>
                    <a:pt x="1337" y="2133"/>
                    <a:pt x="1604" y="2037"/>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2" name="Google Shape;2592;p69"/>
            <p:cNvSpPr/>
            <p:nvPr/>
          </p:nvSpPr>
          <p:spPr>
            <a:xfrm>
              <a:off x="6408350" y="1495200"/>
              <a:ext cx="62425" cy="53325"/>
            </a:xfrm>
            <a:custGeom>
              <a:avLst/>
              <a:gdLst/>
              <a:ahLst/>
              <a:cxnLst/>
              <a:rect l="l" t="t" r="r" b="b"/>
              <a:pathLst>
                <a:path w="2497" h="2133" extrusionOk="0">
                  <a:moveTo>
                    <a:pt x="1074" y="0"/>
                  </a:moveTo>
                  <a:cubicBezTo>
                    <a:pt x="481" y="0"/>
                    <a:pt x="9" y="480"/>
                    <a:pt x="1" y="1065"/>
                  </a:cubicBezTo>
                  <a:cubicBezTo>
                    <a:pt x="1" y="1709"/>
                    <a:pt x="526" y="2133"/>
                    <a:pt x="1075" y="2133"/>
                  </a:cubicBezTo>
                  <a:cubicBezTo>
                    <a:pt x="1337" y="2133"/>
                    <a:pt x="1604" y="2036"/>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3" name="Google Shape;2593;p69"/>
            <p:cNvSpPr/>
            <p:nvPr/>
          </p:nvSpPr>
          <p:spPr>
            <a:xfrm>
              <a:off x="6484575" y="1342750"/>
              <a:ext cx="62425" cy="53450"/>
            </a:xfrm>
            <a:custGeom>
              <a:avLst/>
              <a:gdLst/>
              <a:ahLst/>
              <a:cxnLst/>
              <a:rect l="l" t="t" r="r" b="b"/>
              <a:pathLst>
                <a:path w="2497" h="2138" extrusionOk="0">
                  <a:moveTo>
                    <a:pt x="1065" y="1"/>
                  </a:moveTo>
                  <a:cubicBezTo>
                    <a:pt x="480" y="1"/>
                    <a:pt x="1" y="481"/>
                    <a:pt x="1" y="1066"/>
                  </a:cubicBezTo>
                  <a:cubicBezTo>
                    <a:pt x="1" y="1710"/>
                    <a:pt x="526" y="2138"/>
                    <a:pt x="1074" y="2138"/>
                  </a:cubicBezTo>
                  <a:cubicBezTo>
                    <a:pt x="1336" y="2138"/>
                    <a:pt x="1603" y="2040"/>
                    <a:pt x="1822"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4" name="Google Shape;2594;p69"/>
            <p:cNvSpPr/>
            <p:nvPr/>
          </p:nvSpPr>
          <p:spPr>
            <a:xfrm>
              <a:off x="6484575" y="1418975"/>
              <a:ext cx="62425" cy="53350"/>
            </a:xfrm>
            <a:custGeom>
              <a:avLst/>
              <a:gdLst/>
              <a:ahLst/>
              <a:cxnLst/>
              <a:rect l="l" t="t" r="r" b="b"/>
              <a:pathLst>
                <a:path w="2497" h="2134" extrusionOk="0">
                  <a:moveTo>
                    <a:pt x="1065" y="1"/>
                  </a:moveTo>
                  <a:cubicBezTo>
                    <a:pt x="480" y="1"/>
                    <a:pt x="1" y="480"/>
                    <a:pt x="1" y="1065"/>
                  </a:cubicBezTo>
                  <a:cubicBezTo>
                    <a:pt x="1" y="1709"/>
                    <a:pt x="526" y="2133"/>
                    <a:pt x="1075" y="2133"/>
                  </a:cubicBezTo>
                  <a:cubicBezTo>
                    <a:pt x="1336" y="2133"/>
                    <a:pt x="1604" y="2037"/>
                    <a:pt x="1822"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5" name="Google Shape;2595;p69"/>
            <p:cNvSpPr/>
            <p:nvPr/>
          </p:nvSpPr>
          <p:spPr>
            <a:xfrm>
              <a:off x="6484575" y="1495200"/>
              <a:ext cx="62425" cy="53325"/>
            </a:xfrm>
            <a:custGeom>
              <a:avLst/>
              <a:gdLst/>
              <a:ahLst/>
              <a:cxnLst/>
              <a:rect l="l" t="t" r="r" b="b"/>
              <a:pathLst>
                <a:path w="2497" h="2133" extrusionOk="0">
                  <a:moveTo>
                    <a:pt x="1065" y="0"/>
                  </a:moveTo>
                  <a:cubicBezTo>
                    <a:pt x="480" y="0"/>
                    <a:pt x="1" y="480"/>
                    <a:pt x="1" y="1065"/>
                  </a:cubicBezTo>
                  <a:cubicBezTo>
                    <a:pt x="1" y="1709"/>
                    <a:pt x="526" y="2133"/>
                    <a:pt x="1075" y="2133"/>
                  </a:cubicBezTo>
                  <a:cubicBezTo>
                    <a:pt x="1336" y="2133"/>
                    <a:pt x="1604" y="2036"/>
                    <a:pt x="1822"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6" name="Google Shape;2596;p69"/>
            <p:cNvSpPr/>
            <p:nvPr/>
          </p:nvSpPr>
          <p:spPr>
            <a:xfrm>
              <a:off x="6560800" y="1418975"/>
              <a:ext cx="62200" cy="53350"/>
            </a:xfrm>
            <a:custGeom>
              <a:avLst/>
              <a:gdLst/>
              <a:ahLst/>
              <a:cxnLst/>
              <a:rect l="l" t="t" r="r" b="b"/>
              <a:pathLst>
                <a:path w="2488" h="2134" extrusionOk="0">
                  <a:moveTo>
                    <a:pt x="1065" y="1"/>
                  </a:moveTo>
                  <a:cubicBezTo>
                    <a:pt x="480" y="1"/>
                    <a:pt x="0" y="480"/>
                    <a:pt x="0" y="1065"/>
                  </a:cubicBezTo>
                  <a:cubicBezTo>
                    <a:pt x="0" y="1709"/>
                    <a:pt x="525"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7" name="Google Shape;2597;p69"/>
            <p:cNvSpPr/>
            <p:nvPr/>
          </p:nvSpPr>
          <p:spPr>
            <a:xfrm>
              <a:off x="6560800" y="1495200"/>
              <a:ext cx="62200" cy="53325"/>
            </a:xfrm>
            <a:custGeom>
              <a:avLst/>
              <a:gdLst/>
              <a:ahLst/>
              <a:cxnLst/>
              <a:rect l="l" t="t" r="r" b="b"/>
              <a:pathLst>
                <a:path w="2488" h="2133"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8" name="Google Shape;2598;p69"/>
            <p:cNvSpPr/>
            <p:nvPr/>
          </p:nvSpPr>
          <p:spPr>
            <a:xfrm>
              <a:off x="6637000" y="1418975"/>
              <a:ext cx="62225" cy="53350"/>
            </a:xfrm>
            <a:custGeom>
              <a:avLst/>
              <a:gdLst/>
              <a:ahLst/>
              <a:cxnLst/>
              <a:rect l="l" t="t" r="r" b="b"/>
              <a:pathLst>
                <a:path w="2489" h="2134" extrusionOk="0">
                  <a:moveTo>
                    <a:pt x="1066" y="1"/>
                  </a:moveTo>
                  <a:cubicBezTo>
                    <a:pt x="480" y="1"/>
                    <a:pt x="1" y="480"/>
                    <a:pt x="1" y="1065"/>
                  </a:cubicBezTo>
                  <a:cubicBezTo>
                    <a:pt x="1" y="1709"/>
                    <a:pt x="526" y="2133"/>
                    <a:pt x="1072" y="2133"/>
                  </a:cubicBezTo>
                  <a:cubicBezTo>
                    <a:pt x="1333" y="2133"/>
                    <a:pt x="1598" y="2037"/>
                    <a:pt x="1813"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9" name="Google Shape;2599;p69"/>
            <p:cNvSpPr/>
            <p:nvPr/>
          </p:nvSpPr>
          <p:spPr>
            <a:xfrm>
              <a:off x="7094075" y="1495200"/>
              <a:ext cx="62425" cy="53325"/>
            </a:xfrm>
            <a:custGeom>
              <a:avLst/>
              <a:gdLst/>
              <a:ahLst/>
              <a:cxnLst/>
              <a:rect l="l" t="t" r="r" b="b"/>
              <a:pathLst>
                <a:path w="2497" h="2133" extrusionOk="0">
                  <a:moveTo>
                    <a:pt x="1066" y="0"/>
                  </a:moveTo>
                  <a:cubicBezTo>
                    <a:pt x="480" y="0"/>
                    <a:pt x="1" y="480"/>
                    <a:pt x="1" y="1065"/>
                  </a:cubicBezTo>
                  <a:cubicBezTo>
                    <a:pt x="1" y="1709"/>
                    <a:pt x="526" y="2133"/>
                    <a:pt x="1075" y="2133"/>
                  </a:cubicBezTo>
                  <a:cubicBezTo>
                    <a:pt x="1337" y="2133"/>
                    <a:pt x="1604" y="2036"/>
                    <a:pt x="1822" y="1821"/>
                  </a:cubicBezTo>
                  <a:cubicBezTo>
                    <a:pt x="2496"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0" name="Google Shape;2600;p69"/>
            <p:cNvSpPr/>
            <p:nvPr/>
          </p:nvSpPr>
          <p:spPr>
            <a:xfrm>
              <a:off x="6713225" y="1418975"/>
              <a:ext cx="62200" cy="53350"/>
            </a:xfrm>
            <a:custGeom>
              <a:avLst/>
              <a:gdLst/>
              <a:ahLst/>
              <a:cxnLst/>
              <a:rect l="l" t="t" r="r" b="b"/>
              <a:pathLst>
                <a:path w="2488" h="2134" extrusionOk="0">
                  <a:moveTo>
                    <a:pt x="1065" y="1"/>
                  </a:moveTo>
                  <a:cubicBezTo>
                    <a:pt x="472" y="1"/>
                    <a:pt x="0" y="480"/>
                    <a:pt x="0" y="1065"/>
                  </a:cubicBezTo>
                  <a:cubicBezTo>
                    <a:pt x="0" y="1709"/>
                    <a:pt x="525" y="2133"/>
                    <a:pt x="1072" y="2133"/>
                  </a:cubicBezTo>
                  <a:cubicBezTo>
                    <a:pt x="1332" y="2133"/>
                    <a:pt x="1598" y="2037"/>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1" name="Google Shape;2601;p69"/>
            <p:cNvSpPr/>
            <p:nvPr/>
          </p:nvSpPr>
          <p:spPr>
            <a:xfrm>
              <a:off x="6789225" y="1418975"/>
              <a:ext cx="62425" cy="53350"/>
            </a:xfrm>
            <a:custGeom>
              <a:avLst/>
              <a:gdLst/>
              <a:ahLst/>
              <a:cxnLst/>
              <a:rect l="l" t="t" r="r" b="b"/>
              <a:pathLst>
                <a:path w="2497" h="2134" extrusionOk="0">
                  <a:moveTo>
                    <a:pt x="1074" y="1"/>
                  </a:moveTo>
                  <a:cubicBezTo>
                    <a:pt x="480" y="1"/>
                    <a:pt x="9" y="480"/>
                    <a:pt x="1" y="1065"/>
                  </a:cubicBezTo>
                  <a:cubicBezTo>
                    <a:pt x="1" y="1709"/>
                    <a:pt x="526" y="2133"/>
                    <a:pt x="1075" y="2133"/>
                  </a:cubicBezTo>
                  <a:cubicBezTo>
                    <a:pt x="1336" y="2133"/>
                    <a:pt x="1604" y="2037"/>
                    <a:pt x="1822" y="1822"/>
                  </a:cubicBezTo>
                  <a:cubicBezTo>
                    <a:pt x="2496" y="1147"/>
                    <a:pt x="2025"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2" name="Google Shape;2602;p69"/>
            <p:cNvSpPr/>
            <p:nvPr/>
          </p:nvSpPr>
          <p:spPr>
            <a:xfrm>
              <a:off x="6865650" y="1418975"/>
              <a:ext cx="62200" cy="53350"/>
            </a:xfrm>
            <a:custGeom>
              <a:avLst/>
              <a:gdLst/>
              <a:ahLst/>
              <a:cxnLst/>
              <a:rect l="l" t="t" r="r" b="b"/>
              <a:pathLst>
                <a:path w="2488" h="2134" extrusionOk="0">
                  <a:moveTo>
                    <a:pt x="1065" y="1"/>
                  </a:moveTo>
                  <a:cubicBezTo>
                    <a:pt x="480" y="1"/>
                    <a:pt x="0" y="480"/>
                    <a:pt x="0" y="1065"/>
                  </a:cubicBezTo>
                  <a:cubicBezTo>
                    <a:pt x="0" y="1709"/>
                    <a:pt x="526"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3" name="Google Shape;2603;p69"/>
            <p:cNvSpPr/>
            <p:nvPr/>
          </p:nvSpPr>
          <p:spPr>
            <a:xfrm>
              <a:off x="7017875" y="1495200"/>
              <a:ext cx="62400" cy="53325"/>
            </a:xfrm>
            <a:custGeom>
              <a:avLst/>
              <a:gdLst/>
              <a:ahLst/>
              <a:cxnLst/>
              <a:rect l="l" t="t" r="r" b="b"/>
              <a:pathLst>
                <a:path w="2496" h="2133" extrusionOk="0">
                  <a:moveTo>
                    <a:pt x="1073" y="0"/>
                  </a:moveTo>
                  <a:cubicBezTo>
                    <a:pt x="480" y="0"/>
                    <a:pt x="8" y="480"/>
                    <a:pt x="0" y="1065"/>
                  </a:cubicBezTo>
                  <a:cubicBezTo>
                    <a:pt x="0" y="1709"/>
                    <a:pt x="529" y="2133"/>
                    <a:pt x="1078" y="2133"/>
                  </a:cubicBezTo>
                  <a:cubicBezTo>
                    <a:pt x="1340" y="2133"/>
                    <a:pt x="1606" y="2036"/>
                    <a:pt x="1821" y="1821"/>
                  </a:cubicBezTo>
                  <a:cubicBezTo>
                    <a:pt x="2496" y="1146"/>
                    <a:pt x="2016" y="0"/>
                    <a:pt x="1073"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4" name="Google Shape;2604;p69"/>
            <p:cNvSpPr/>
            <p:nvPr/>
          </p:nvSpPr>
          <p:spPr>
            <a:xfrm>
              <a:off x="6941850" y="149520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4"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5" name="Google Shape;2605;p69"/>
            <p:cNvSpPr/>
            <p:nvPr/>
          </p:nvSpPr>
          <p:spPr>
            <a:xfrm>
              <a:off x="6865650" y="1495200"/>
              <a:ext cx="62200" cy="53325"/>
            </a:xfrm>
            <a:custGeom>
              <a:avLst/>
              <a:gdLst/>
              <a:ahLst/>
              <a:cxnLst/>
              <a:rect l="l" t="t" r="r" b="b"/>
              <a:pathLst>
                <a:path w="2488" h="2133"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6" name="Google Shape;2606;p69"/>
            <p:cNvSpPr/>
            <p:nvPr/>
          </p:nvSpPr>
          <p:spPr>
            <a:xfrm>
              <a:off x="6789225" y="1495200"/>
              <a:ext cx="62425" cy="53325"/>
            </a:xfrm>
            <a:custGeom>
              <a:avLst/>
              <a:gdLst/>
              <a:ahLst/>
              <a:cxnLst/>
              <a:rect l="l" t="t" r="r" b="b"/>
              <a:pathLst>
                <a:path w="2497" h="2133" extrusionOk="0">
                  <a:moveTo>
                    <a:pt x="1074" y="0"/>
                  </a:moveTo>
                  <a:cubicBezTo>
                    <a:pt x="480" y="0"/>
                    <a:pt x="9" y="480"/>
                    <a:pt x="1" y="1065"/>
                  </a:cubicBezTo>
                  <a:cubicBezTo>
                    <a:pt x="1" y="1709"/>
                    <a:pt x="526" y="2133"/>
                    <a:pt x="1075" y="2133"/>
                  </a:cubicBezTo>
                  <a:cubicBezTo>
                    <a:pt x="1336" y="2133"/>
                    <a:pt x="1604" y="2036"/>
                    <a:pt x="1822" y="1821"/>
                  </a:cubicBezTo>
                  <a:cubicBezTo>
                    <a:pt x="2496" y="1146"/>
                    <a:pt x="2025"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7" name="Google Shape;2607;p69"/>
            <p:cNvSpPr/>
            <p:nvPr/>
          </p:nvSpPr>
          <p:spPr>
            <a:xfrm>
              <a:off x="6713225" y="1495200"/>
              <a:ext cx="62200" cy="53325"/>
            </a:xfrm>
            <a:custGeom>
              <a:avLst/>
              <a:gdLst/>
              <a:ahLst/>
              <a:cxnLst/>
              <a:rect l="l" t="t" r="r" b="b"/>
              <a:pathLst>
                <a:path w="2488" h="2133" extrusionOk="0">
                  <a:moveTo>
                    <a:pt x="1065" y="0"/>
                  </a:moveTo>
                  <a:cubicBezTo>
                    <a:pt x="472" y="0"/>
                    <a:pt x="0" y="480"/>
                    <a:pt x="0" y="1065"/>
                  </a:cubicBezTo>
                  <a:cubicBezTo>
                    <a:pt x="0" y="1709"/>
                    <a:pt x="525" y="2133"/>
                    <a:pt x="1072" y="2133"/>
                  </a:cubicBezTo>
                  <a:cubicBezTo>
                    <a:pt x="1332" y="2133"/>
                    <a:pt x="1598" y="2036"/>
                    <a:pt x="1813" y="1821"/>
                  </a:cubicBezTo>
                  <a:cubicBezTo>
                    <a:pt x="2488" y="1146"/>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8" name="Google Shape;2608;p69"/>
            <p:cNvSpPr/>
            <p:nvPr/>
          </p:nvSpPr>
          <p:spPr>
            <a:xfrm>
              <a:off x="6637000" y="1495200"/>
              <a:ext cx="62225" cy="53325"/>
            </a:xfrm>
            <a:custGeom>
              <a:avLst/>
              <a:gdLst/>
              <a:ahLst/>
              <a:cxnLst/>
              <a:rect l="l" t="t" r="r" b="b"/>
              <a:pathLst>
                <a:path w="2489" h="2133" extrusionOk="0">
                  <a:moveTo>
                    <a:pt x="1066" y="0"/>
                  </a:moveTo>
                  <a:cubicBezTo>
                    <a:pt x="480" y="0"/>
                    <a:pt x="1" y="480"/>
                    <a:pt x="1" y="1065"/>
                  </a:cubicBezTo>
                  <a:cubicBezTo>
                    <a:pt x="1" y="1709"/>
                    <a:pt x="526" y="2133"/>
                    <a:pt x="1072" y="2133"/>
                  </a:cubicBezTo>
                  <a:cubicBezTo>
                    <a:pt x="1333" y="2133"/>
                    <a:pt x="1598" y="2036"/>
                    <a:pt x="1813"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9" name="Google Shape;2609;p69"/>
            <p:cNvSpPr/>
            <p:nvPr/>
          </p:nvSpPr>
          <p:spPr>
            <a:xfrm>
              <a:off x="6637000" y="1571400"/>
              <a:ext cx="62225" cy="53250"/>
            </a:xfrm>
            <a:custGeom>
              <a:avLst/>
              <a:gdLst/>
              <a:ahLst/>
              <a:cxnLst/>
              <a:rect l="l" t="t" r="r" b="b"/>
              <a:pathLst>
                <a:path w="2489" h="2130" extrusionOk="0">
                  <a:moveTo>
                    <a:pt x="1066" y="1"/>
                  </a:moveTo>
                  <a:cubicBezTo>
                    <a:pt x="480" y="1"/>
                    <a:pt x="1" y="472"/>
                    <a:pt x="1" y="1066"/>
                  </a:cubicBezTo>
                  <a:cubicBezTo>
                    <a:pt x="1" y="1703"/>
                    <a:pt x="525" y="2129"/>
                    <a:pt x="1071" y="2129"/>
                  </a:cubicBezTo>
                  <a:cubicBezTo>
                    <a:pt x="1332" y="2129"/>
                    <a:pt x="1598" y="2032"/>
                    <a:pt x="1813" y="1813"/>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0" name="Google Shape;2610;p69"/>
            <p:cNvSpPr/>
            <p:nvPr/>
          </p:nvSpPr>
          <p:spPr>
            <a:xfrm>
              <a:off x="6560800" y="1571400"/>
              <a:ext cx="62200" cy="53250"/>
            </a:xfrm>
            <a:custGeom>
              <a:avLst/>
              <a:gdLst/>
              <a:ahLst/>
              <a:cxnLst/>
              <a:rect l="l" t="t" r="r" b="b"/>
              <a:pathLst>
                <a:path w="2488" h="2130" extrusionOk="0">
                  <a:moveTo>
                    <a:pt x="1065" y="1"/>
                  </a:moveTo>
                  <a:cubicBezTo>
                    <a:pt x="480" y="1"/>
                    <a:pt x="0" y="472"/>
                    <a:pt x="0" y="1066"/>
                  </a:cubicBezTo>
                  <a:cubicBezTo>
                    <a:pt x="0" y="1703"/>
                    <a:pt x="524" y="2129"/>
                    <a:pt x="1073" y="2129"/>
                  </a:cubicBezTo>
                  <a:cubicBezTo>
                    <a:pt x="1335" y="2129"/>
                    <a:pt x="1603" y="2032"/>
                    <a:pt x="1821"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1" name="Google Shape;2611;p69"/>
            <p:cNvSpPr/>
            <p:nvPr/>
          </p:nvSpPr>
          <p:spPr>
            <a:xfrm>
              <a:off x="6484575" y="1571400"/>
              <a:ext cx="62425" cy="53250"/>
            </a:xfrm>
            <a:custGeom>
              <a:avLst/>
              <a:gdLst/>
              <a:ahLst/>
              <a:cxnLst/>
              <a:rect l="l" t="t" r="r" b="b"/>
              <a:pathLst>
                <a:path w="2497" h="2130" extrusionOk="0">
                  <a:moveTo>
                    <a:pt x="1065" y="1"/>
                  </a:moveTo>
                  <a:cubicBezTo>
                    <a:pt x="480" y="1"/>
                    <a:pt x="1" y="472"/>
                    <a:pt x="1" y="1066"/>
                  </a:cubicBezTo>
                  <a:cubicBezTo>
                    <a:pt x="1" y="1703"/>
                    <a:pt x="525" y="2129"/>
                    <a:pt x="1073" y="2129"/>
                  </a:cubicBezTo>
                  <a:cubicBezTo>
                    <a:pt x="1335" y="2129"/>
                    <a:pt x="1603" y="2032"/>
                    <a:pt x="1822" y="1813"/>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2" name="Google Shape;2612;p69"/>
            <p:cNvSpPr/>
            <p:nvPr/>
          </p:nvSpPr>
          <p:spPr>
            <a:xfrm>
              <a:off x="6408350" y="1571400"/>
              <a:ext cx="62425" cy="53250"/>
            </a:xfrm>
            <a:custGeom>
              <a:avLst/>
              <a:gdLst/>
              <a:ahLst/>
              <a:cxnLst/>
              <a:rect l="l" t="t" r="r" b="b"/>
              <a:pathLst>
                <a:path w="2497" h="2130" extrusionOk="0">
                  <a:moveTo>
                    <a:pt x="1074" y="1"/>
                  </a:moveTo>
                  <a:cubicBezTo>
                    <a:pt x="481" y="1"/>
                    <a:pt x="9" y="472"/>
                    <a:pt x="1" y="1066"/>
                  </a:cubicBezTo>
                  <a:cubicBezTo>
                    <a:pt x="1" y="1703"/>
                    <a:pt x="525" y="2129"/>
                    <a:pt x="1074" y="2129"/>
                  </a:cubicBezTo>
                  <a:cubicBezTo>
                    <a:pt x="1336" y="2129"/>
                    <a:pt x="1604" y="2032"/>
                    <a:pt x="1822" y="1813"/>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3" name="Google Shape;2613;p69"/>
            <p:cNvSpPr/>
            <p:nvPr/>
          </p:nvSpPr>
          <p:spPr>
            <a:xfrm>
              <a:off x="6332350" y="1571400"/>
              <a:ext cx="62225" cy="53250"/>
            </a:xfrm>
            <a:custGeom>
              <a:avLst/>
              <a:gdLst/>
              <a:ahLst/>
              <a:cxnLst/>
              <a:rect l="l" t="t" r="r" b="b"/>
              <a:pathLst>
                <a:path w="2489" h="2130" extrusionOk="0">
                  <a:moveTo>
                    <a:pt x="1066" y="1"/>
                  </a:moveTo>
                  <a:cubicBezTo>
                    <a:pt x="472" y="1"/>
                    <a:pt x="1" y="472"/>
                    <a:pt x="1" y="1066"/>
                  </a:cubicBezTo>
                  <a:cubicBezTo>
                    <a:pt x="1" y="1703"/>
                    <a:pt x="525" y="2129"/>
                    <a:pt x="1071" y="2129"/>
                  </a:cubicBezTo>
                  <a:cubicBezTo>
                    <a:pt x="1332" y="2129"/>
                    <a:pt x="1598" y="2032"/>
                    <a:pt x="1813" y="1813"/>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4" name="Google Shape;2614;p69"/>
            <p:cNvSpPr/>
            <p:nvPr/>
          </p:nvSpPr>
          <p:spPr>
            <a:xfrm>
              <a:off x="5875275" y="2180700"/>
              <a:ext cx="62225" cy="53350"/>
            </a:xfrm>
            <a:custGeom>
              <a:avLst/>
              <a:gdLst/>
              <a:ahLst/>
              <a:cxnLst/>
              <a:rect l="l" t="t" r="r" b="b"/>
              <a:pathLst>
                <a:path w="2489" h="2134" extrusionOk="0">
                  <a:moveTo>
                    <a:pt x="1065" y="1"/>
                  </a:moveTo>
                  <a:cubicBezTo>
                    <a:pt x="480" y="1"/>
                    <a:pt x="0" y="480"/>
                    <a:pt x="0" y="1066"/>
                  </a:cubicBezTo>
                  <a:cubicBezTo>
                    <a:pt x="0" y="1709"/>
                    <a:pt x="526" y="2133"/>
                    <a:pt x="1074" y="2133"/>
                  </a:cubicBezTo>
                  <a:cubicBezTo>
                    <a:pt x="1336" y="2133"/>
                    <a:pt x="1603" y="2037"/>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5" name="Google Shape;2615;p69"/>
            <p:cNvSpPr/>
            <p:nvPr/>
          </p:nvSpPr>
          <p:spPr>
            <a:xfrm>
              <a:off x="5875275" y="2409350"/>
              <a:ext cx="62225" cy="53350"/>
            </a:xfrm>
            <a:custGeom>
              <a:avLst/>
              <a:gdLst/>
              <a:ahLst/>
              <a:cxnLst/>
              <a:rect l="l" t="t" r="r" b="b"/>
              <a:pathLst>
                <a:path w="2489" h="2134"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6" name="Google Shape;2616;p69"/>
            <p:cNvSpPr/>
            <p:nvPr/>
          </p:nvSpPr>
          <p:spPr>
            <a:xfrm>
              <a:off x="5951475" y="1418975"/>
              <a:ext cx="62225" cy="53350"/>
            </a:xfrm>
            <a:custGeom>
              <a:avLst/>
              <a:gdLst/>
              <a:ahLst/>
              <a:cxnLst/>
              <a:rect l="l" t="t" r="r" b="b"/>
              <a:pathLst>
                <a:path w="2489" h="2134" extrusionOk="0">
                  <a:moveTo>
                    <a:pt x="1066" y="1"/>
                  </a:moveTo>
                  <a:cubicBezTo>
                    <a:pt x="472" y="1"/>
                    <a:pt x="1" y="480"/>
                    <a:pt x="1" y="1065"/>
                  </a:cubicBezTo>
                  <a:cubicBezTo>
                    <a:pt x="1" y="1709"/>
                    <a:pt x="526" y="2133"/>
                    <a:pt x="1072" y="2133"/>
                  </a:cubicBezTo>
                  <a:cubicBezTo>
                    <a:pt x="1333" y="2133"/>
                    <a:pt x="1598" y="2037"/>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7" name="Google Shape;2617;p69"/>
            <p:cNvSpPr/>
            <p:nvPr/>
          </p:nvSpPr>
          <p:spPr>
            <a:xfrm>
              <a:off x="5951475" y="149520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4"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8" name="Google Shape;2618;p69"/>
            <p:cNvSpPr/>
            <p:nvPr/>
          </p:nvSpPr>
          <p:spPr>
            <a:xfrm>
              <a:off x="5951475" y="1571400"/>
              <a:ext cx="62225" cy="53250"/>
            </a:xfrm>
            <a:custGeom>
              <a:avLst/>
              <a:gdLst/>
              <a:ahLst/>
              <a:cxnLst/>
              <a:rect l="l" t="t" r="r" b="b"/>
              <a:pathLst>
                <a:path w="2489" h="2130" extrusionOk="0">
                  <a:moveTo>
                    <a:pt x="1066" y="1"/>
                  </a:moveTo>
                  <a:cubicBezTo>
                    <a:pt x="472" y="1"/>
                    <a:pt x="1" y="472"/>
                    <a:pt x="1" y="1066"/>
                  </a:cubicBezTo>
                  <a:cubicBezTo>
                    <a:pt x="1" y="1703"/>
                    <a:pt x="525" y="2129"/>
                    <a:pt x="1071" y="2129"/>
                  </a:cubicBezTo>
                  <a:cubicBezTo>
                    <a:pt x="1332" y="2129"/>
                    <a:pt x="1598" y="2032"/>
                    <a:pt x="1814" y="1813"/>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9" name="Google Shape;2619;p69"/>
            <p:cNvSpPr/>
            <p:nvPr/>
          </p:nvSpPr>
          <p:spPr>
            <a:xfrm>
              <a:off x="5951475" y="1647400"/>
              <a:ext cx="62225" cy="53450"/>
            </a:xfrm>
            <a:custGeom>
              <a:avLst/>
              <a:gdLst/>
              <a:ahLst/>
              <a:cxnLst/>
              <a:rect l="l" t="t" r="r" b="b"/>
              <a:pathLst>
                <a:path w="2489" h="2138" extrusionOk="0">
                  <a:moveTo>
                    <a:pt x="1066" y="1"/>
                  </a:moveTo>
                  <a:cubicBezTo>
                    <a:pt x="472" y="9"/>
                    <a:pt x="1" y="481"/>
                    <a:pt x="1" y="1066"/>
                  </a:cubicBezTo>
                  <a:cubicBezTo>
                    <a:pt x="1" y="1710"/>
                    <a:pt x="526" y="2138"/>
                    <a:pt x="1072" y="2138"/>
                  </a:cubicBezTo>
                  <a:cubicBezTo>
                    <a:pt x="1333" y="2138"/>
                    <a:pt x="1598" y="2040"/>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0" name="Google Shape;2620;p69"/>
            <p:cNvSpPr/>
            <p:nvPr/>
          </p:nvSpPr>
          <p:spPr>
            <a:xfrm>
              <a:off x="5951475" y="1723625"/>
              <a:ext cx="62225" cy="53350"/>
            </a:xfrm>
            <a:custGeom>
              <a:avLst/>
              <a:gdLst/>
              <a:ahLst/>
              <a:cxnLst/>
              <a:rect l="l" t="t" r="r" b="b"/>
              <a:pathLst>
                <a:path w="2489" h="2134" extrusionOk="0">
                  <a:moveTo>
                    <a:pt x="1066" y="1"/>
                  </a:moveTo>
                  <a:cubicBezTo>
                    <a:pt x="472" y="1"/>
                    <a:pt x="1" y="480"/>
                    <a:pt x="1" y="1065"/>
                  </a:cubicBezTo>
                  <a:cubicBezTo>
                    <a:pt x="1" y="1709"/>
                    <a:pt x="526" y="2133"/>
                    <a:pt x="1072" y="2133"/>
                  </a:cubicBezTo>
                  <a:cubicBezTo>
                    <a:pt x="1333" y="2133"/>
                    <a:pt x="1598" y="2037"/>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1" name="Google Shape;2621;p69"/>
            <p:cNvSpPr/>
            <p:nvPr/>
          </p:nvSpPr>
          <p:spPr>
            <a:xfrm>
              <a:off x="5951475" y="179985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4"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2" name="Google Shape;2622;p69"/>
            <p:cNvSpPr/>
            <p:nvPr/>
          </p:nvSpPr>
          <p:spPr>
            <a:xfrm>
              <a:off x="5951475" y="1876050"/>
              <a:ext cx="62225" cy="53275"/>
            </a:xfrm>
            <a:custGeom>
              <a:avLst/>
              <a:gdLst/>
              <a:ahLst/>
              <a:cxnLst/>
              <a:rect l="l" t="t" r="r" b="b"/>
              <a:pathLst>
                <a:path w="2489" h="2131" extrusionOk="0">
                  <a:moveTo>
                    <a:pt x="1066" y="1"/>
                  </a:moveTo>
                  <a:cubicBezTo>
                    <a:pt x="472" y="1"/>
                    <a:pt x="1" y="472"/>
                    <a:pt x="1" y="1066"/>
                  </a:cubicBezTo>
                  <a:cubicBezTo>
                    <a:pt x="1" y="1707"/>
                    <a:pt x="523" y="2131"/>
                    <a:pt x="1068" y="2131"/>
                  </a:cubicBezTo>
                  <a:cubicBezTo>
                    <a:pt x="1330" y="2131"/>
                    <a:pt x="1597" y="2033"/>
                    <a:pt x="1814" y="1813"/>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3" name="Google Shape;2623;p69"/>
            <p:cNvSpPr/>
            <p:nvPr/>
          </p:nvSpPr>
          <p:spPr>
            <a:xfrm>
              <a:off x="5951475" y="1952050"/>
              <a:ext cx="62225" cy="53450"/>
            </a:xfrm>
            <a:custGeom>
              <a:avLst/>
              <a:gdLst/>
              <a:ahLst/>
              <a:cxnLst/>
              <a:rect l="l" t="t" r="r" b="b"/>
              <a:pathLst>
                <a:path w="2489" h="2138" extrusionOk="0">
                  <a:moveTo>
                    <a:pt x="1066" y="1"/>
                  </a:moveTo>
                  <a:cubicBezTo>
                    <a:pt x="472" y="9"/>
                    <a:pt x="1" y="481"/>
                    <a:pt x="1" y="1074"/>
                  </a:cubicBezTo>
                  <a:cubicBezTo>
                    <a:pt x="1" y="1712"/>
                    <a:pt x="525" y="2138"/>
                    <a:pt x="1071" y="2138"/>
                  </a:cubicBezTo>
                  <a:cubicBezTo>
                    <a:pt x="1332" y="2138"/>
                    <a:pt x="1598" y="2040"/>
                    <a:pt x="1814" y="1822"/>
                  </a:cubicBezTo>
                  <a:cubicBezTo>
                    <a:pt x="2489"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4" name="Google Shape;2624;p69"/>
            <p:cNvSpPr/>
            <p:nvPr/>
          </p:nvSpPr>
          <p:spPr>
            <a:xfrm>
              <a:off x="5951475" y="2028275"/>
              <a:ext cx="62225" cy="53450"/>
            </a:xfrm>
            <a:custGeom>
              <a:avLst/>
              <a:gdLst/>
              <a:ahLst/>
              <a:cxnLst/>
              <a:rect l="l" t="t" r="r" b="b"/>
              <a:pathLst>
                <a:path w="2489" h="2138" extrusionOk="0">
                  <a:moveTo>
                    <a:pt x="1066" y="1"/>
                  </a:moveTo>
                  <a:cubicBezTo>
                    <a:pt x="472" y="1"/>
                    <a:pt x="1" y="480"/>
                    <a:pt x="1" y="1065"/>
                  </a:cubicBezTo>
                  <a:cubicBezTo>
                    <a:pt x="1" y="1709"/>
                    <a:pt x="526" y="2137"/>
                    <a:pt x="1072" y="2137"/>
                  </a:cubicBezTo>
                  <a:cubicBezTo>
                    <a:pt x="1333" y="2137"/>
                    <a:pt x="1598" y="2040"/>
                    <a:pt x="1814" y="1821"/>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5" name="Google Shape;2625;p69"/>
            <p:cNvSpPr/>
            <p:nvPr/>
          </p:nvSpPr>
          <p:spPr>
            <a:xfrm>
              <a:off x="6027500" y="1418975"/>
              <a:ext cx="62425" cy="53350"/>
            </a:xfrm>
            <a:custGeom>
              <a:avLst/>
              <a:gdLst/>
              <a:ahLst/>
              <a:cxnLst/>
              <a:rect l="l" t="t" r="r" b="b"/>
              <a:pathLst>
                <a:path w="2497" h="2134" extrusionOk="0">
                  <a:moveTo>
                    <a:pt x="1073" y="1"/>
                  </a:moveTo>
                  <a:cubicBezTo>
                    <a:pt x="480" y="1"/>
                    <a:pt x="9" y="480"/>
                    <a:pt x="0" y="1065"/>
                  </a:cubicBezTo>
                  <a:cubicBezTo>
                    <a:pt x="0" y="1709"/>
                    <a:pt x="529" y="2133"/>
                    <a:pt x="1078" y="2133"/>
                  </a:cubicBezTo>
                  <a:cubicBezTo>
                    <a:pt x="1340" y="2133"/>
                    <a:pt x="1606" y="2037"/>
                    <a:pt x="1821" y="1822"/>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6" name="Google Shape;2626;p69"/>
            <p:cNvSpPr/>
            <p:nvPr/>
          </p:nvSpPr>
          <p:spPr>
            <a:xfrm>
              <a:off x="6027500" y="1495200"/>
              <a:ext cx="62425" cy="53325"/>
            </a:xfrm>
            <a:custGeom>
              <a:avLst/>
              <a:gdLst/>
              <a:ahLst/>
              <a:cxnLst/>
              <a:rect l="l" t="t" r="r" b="b"/>
              <a:pathLst>
                <a:path w="2497" h="2133" extrusionOk="0">
                  <a:moveTo>
                    <a:pt x="1073" y="0"/>
                  </a:moveTo>
                  <a:cubicBezTo>
                    <a:pt x="480" y="0"/>
                    <a:pt x="9" y="480"/>
                    <a:pt x="0" y="1065"/>
                  </a:cubicBezTo>
                  <a:cubicBezTo>
                    <a:pt x="0" y="1709"/>
                    <a:pt x="529" y="2133"/>
                    <a:pt x="1078" y="2133"/>
                  </a:cubicBezTo>
                  <a:cubicBezTo>
                    <a:pt x="1340" y="2133"/>
                    <a:pt x="1606" y="2036"/>
                    <a:pt x="1821" y="1821"/>
                  </a:cubicBezTo>
                  <a:cubicBezTo>
                    <a:pt x="2496" y="1146"/>
                    <a:pt x="2016" y="0"/>
                    <a:pt x="1073"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7" name="Google Shape;2627;p69"/>
            <p:cNvSpPr/>
            <p:nvPr/>
          </p:nvSpPr>
          <p:spPr>
            <a:xfrm>
              <a:off x="6027500" y="1571400"/>
              <a:ext cx="62425" cy="53250"/>
            </a:xfrm>
            <a:custGeom>
              <a:avLst/>
              <a:gdLst/>
              <a:ahLst/>
              <a:cxnLst/>
              <a:rect l="l" t="t" r="r" b="b"/>
              <a:pathLst>
                <a:path w="2497" h="2130" extrusionOk="0">
                  <a:moveTo>
                    <a:pt x="1073" y="1"/>
                  </a:moveTo>
                  <a:cubicBezTo>
                    <a:pt x="480" y="1"/>
                    <a:pt x="9" y="472"/>
                    <a:pt x="0" y="1066"/>
                  </a:cubicBezTo>
                  <a:cubicBezTo>
                    <a:pt x="0" y="1703"/>
                    <a:pt x="529" y="2129"/>
                    <a:pt x="1077" y="2129"/>
                  </a:cubicBezTo>
                  <a:cubicBezTo>
                    <a:pt x="1339" y="2129"/>
                    <a:pt x="1606" y="2032"/>
                    <a:pt x="1821" y="1813"/>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8" name="Google Shape;2628;p69"/>
            <p:cNvSpPr/>
            <p:nvPr/>
          </p:nvSpPr>
          <p:spPr>
            <a:xfrm>
              <a:off x="6027500" y="1647400"/>
              <a:ext cx="62425" cy="53450"/>
            </a:xfrm>
            <a:custGeom>
              <a:avLst/>
              <a:gdLst/>
              <a:ahLst/>
              <a:cxnLst/>
              <a:rect l="l" t="t" r="r" b="b"/>
              <a:pathLst>
                <a:path w="2497" h="2138" extrusionOk="0">
                  <a:moveTo>
                    <a:pt x="1073" y="1"/>
                  </a:moveTo>
                  <a:cubicBezTo>
                    <a:pt x="480" y="1"/>
                    <a:pt x="9" y="481"/>
                    <a:pt x="0" y="1066"/>
                  </a:cubicBezTo>
                  <a:cubicBezTo>
                    <a:pt x="0" y="1710"/>
                    <a:pt x="529" y="2138"/>
                    <a:pt x="1078" y="2138"/>
                  </a:cubicBezTo>
                  <a:cubicBezTo>
                    <a:pt x="1340" y="2138"/>
                    <a:pt x="1606" y="2040"/>
                    <a:pt x="1821" y="1822"/>
                  </a:cubicBezTo>
                  <a:cubicBezTo>
                    <a:pt x="2496" y="1155"/>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9" name="Google Shape;2629;p69"/>
            <p:cNvSpPr/>
            <p:nvPr/>
          </p:nvSpPr>
          <p:spPr>
            <a:xfrm>
              <a:off x="6027500" y="1723625"/>
              <a:ext cx="62425" cy="53350"/>
            </a:xfrm>
            <a:custGeom>
              <a:avLst/>
              <a:gdLst/>
              <a:ahLst/>
              <a:cxnLst/>
              <a:rect l="l" t="t" r="r" b="b"/>
              <a:pathLst>
                <a:path w="2497" h="2134" extrusionOk="0">
                  <a:moveTo>
                    <a:pt x="1073" y="1"/>
                  </a:moveTo>
                  <a:cubicBezTo>
                    <a:pt x="480" y="1"/>
                    <a:pt x="9" y="480"/>
                    <a:pt x="0" y="1065"/>
                  </a:cubicBezTo>
                  <a:cubicBezTo>
                    <a:pt x="0" y="1709"/>
                    <a:pt x="529" y="2133"/>
                    <a:pt x="1078" y="2133"/>
                  </a:cubicBezTo>
                  <a:cubicBezTo>
                    <a:pt x="1340" y="2133"/>
                    <a:pt x="1606" y="2037"/>
                    <a:pt x="1821" y="1822"/>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0" name="Google Shape;2630;p69"/>
            <p:cNvSpPr/>
            <p:nvPr/>
          </p:nvSpPr>
          <p:spPr>
            <a:xfrm>
              <a:off x="6027500" y="1799850"/>
              <a:ext cx="62425" cy="53325"/>
            </a:xfrm>
            <a:custGeom>
              <a:avLst/>
              <a:gdLst/>
              <a:ahLst/>
              <a:cxnLst/>
              <a:rect l="l" t="t" r="r" b="b"/>
              <a:pathLst>
                <a:path w="2497" h="2133" extrusionOk="0">
                  <a:moveTo>
                    <a:pt x="1073" y="0"/>
                  </a:moveTo>
                  <a:cubicBezTo>
                    <a:pt x="480" y="0"/>
                    <a:pt x="9" y="480"/>
                    <a:pt x="0" y="1065"/>
                  </a:cubicBezTo>
                  <a:cubicBezTo>
                    <a:pt x="0" y="1709"/>
                    <a:pt x="529" y="2133"/>
                    <a:pt x="1078" y="2133"/>
                  </a:cubicBezTo>
                  <a:cubicBezTo>
                    <a:pt x="1340" y="2133"/>
                    <a:pt x="1606" y="2036"/>
                    <a:pt x="1821" y="1821"/>
                  </a:cubicBezTo>
                  <a:cubicBezTo>
                    <a:pt x="2496" y="1146"/>
                    <a:pt x="2016" y="0"/>
                    <a:pt x="1073"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1" name="Google Shape;2631;p69"/>
            <p:cNvSpPr/>
            <p:nvPr/>
          </p:nvSpPr>
          <p:spPr>
            <a:xfrm>
              <a:off x="6027500" y="1876050"/>
              <a:ext cx="62425" cy="53350"/>
            </a:xfrm>
            <a:custGeom>
              <a:avLst/>
              <a:gdLst/>
              <a:ahLst/>
              <a:cxnLst/>
              <a:rect l="l" t="t" r="r" b="b"/>
              <a:pathLst>
                <a:path w="2497" h="2134" extrusionOk="0">
                  <a:moveTo>
                    <a:pt x="1073" y="1"/>
                  </a:moveTo>
                  <a:cubicBezTo>
                    <a:pt x="480" y="1"/>
                    <a:pt x="9" y="472"/>
                    <a:pt x="0" y="1066"/>
                  </a:cubicBezTo>
                  <a:cubicBezTo>
                    <a:pt x="0" y="1709"/>
                    <a:pt x="529" y="2133"/>
                    <a:pt x="1078" y="2133"/>
                  </a:cubicBezTo>
                  <a:cubicBezTo>
                    <a:pt x="1340" y="2133"/>
                    <a:pt x="1606" y="2037"/>
                    <a:pt x="1821" y="1822"/>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2" name="Google Shape;2632;p69"/>
            <p:cNvSpPr/>
            <p:nvPr/>
          </p:nvSpPr>
          <p:spPr>
            <a:xfrm>
              <a:off x="6027500" y="1952050"/>
              <a:ext cx="62425" cy="53450"/>
            </a:xfrm>
            <a:custGeom>
              <a:avLst/>
              <a:gdLst/>
              <a:ahLst/>
              <a:cxnLst/>
              <a:rect l="l" t="t" r="r" b="b"/>
              <a:pathLst>
                <a:path w="2497" h="2138" extrusionOk="0">
                  <a:moveTo>
                    <a:pt x="1073" y="1"/>
                  </a:moveTo>
                  <a:cubicBezTo>
                    <a:pt x="480" y="9"/>
                    <a:pt x="9" y="481"/>
                    <a:pt x="0" y="1074"/>
                  </a:cubicBezTo>
                  <a:cubicBezTo>
                    <a:pt x="0" y="1712"/>
                    <a:pt x="529" y="2138"/>
                    <a:pt x="1077" y="2138"/>
                  </a:cubicBezTo>
                  <a:cubicBezTo>
                    <a:pt x="1339" y="2138"/>
                    <a:pt x="1606" y="2040"/>
                    <a:pt x="1821" y="1822"/>
                  </a:cubicBezTo>
                  <a:cubicBezTo>
                    <a:pt x="2496" y="1155"/>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3" name="Google Shape;2633;p69"/>
            <p:cNvSpPr/>
            <p:nvPr/>
          </p:nvSpPr>
          <p:spPr>
            <a:xfrm>
              <a:off x="6103700" y="1418975"/>
              <a:ext cx="62425" cy="53350"/>
            </a:xfrm>
            <a:custGeom>
              <a:avLst/>
              <a:gdLst/>
              <a:ahLst/>
              <a:cxnLst/>
              <a:rect l="l" t="t" r="r" b="b"/>
              <a:pathLst>
                <a:path w="2497" h="2134" extrusionOk="0">
                  <a:moveTo>
                    <a:pt x="1066" y="1"/>
                  </a:moveTo>
                  <a:cubicBezTo>
                    <a:pt x="481" y="1"/>
                    <a:pt x="9" y="480"/>
                    <a:pt x="1" y="1065"/>
                  </a:cubicBezTo>
                  <a:cubicBezTo>
                    <a:pt x="1" y="1709"/>
                    <a:pt x="526" y="2133"/>
                    <a:pt x="1075" y="2133"/>
                  </a:cubicBezTo>
                  <a:cubicBezTo>
                    <a:pt x="1337" y="2133"/>
                    <a:pt x="1604" y="2037"/>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4" name="Google Shape;2634;p69"/>
            <p:cNvSpPr/>
            <p:nvPr/>
          </p:nvSpPr>
          <p:spPr>
            <a:xfrm>
              <a:off x="6103700" y="1495200"/>
              <a:ext cx="62425" cy="53325"/>
            </a:xfrm>
            <a:custGeom>
              <a:avLst/>
              <a:gdLst/>
              <a:ahLst/>
              <a:cxnLst/>
              <a:rect l="l" t="t" r="r" b="b"/>
              <a:pathLst>
                <a:path w="2497" h="2133" extrusionOk="0">
                  <a:moveTo>
                    <a:pt x="1066" y="0"/>
                  </a:moveTo>
                  <a:cubicBezTo>
                    <a:pt x="481" y="0"/>
                    <a:pt x="9" y="480"/>
                    <a:pt x="1" y="1065"/>
                  </a:cubicBezTo>
                  <a:cubicBezTo>
                    <a:pt x="1" y="1709"/>
                    <a:pt x="526" y="2133"/>
                    <a:pt x="1075" y="2133"/>
                  </a:cubicBezTo>
                  <a:cubicBezTo>
                    <a:pt x="1337" y="2133"/>
                    <a:pt x="1604" y="2036"/>
                    <a:pt x="1822" y="1821"/>
                  </a:cubicBezTo>
                  <a:cubicBezTo>
                    <a:pt x="2497"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5" name="Google Shape;2635;p69"/>
            <p:cNvSpPr/>
            <p:nvPr/>
          </p:nvSpPr>
          <p:spPr>
            <a:xfrm>
              <a:off x="6103700" y="1571400"/>
              <a:ext cx="62425" cy="53250"/>
            </a:xfrm>
            <a:custGeom>
              <a:avLst/>
              <a:gdLst/>
              <a:ahLst/>
              <a:cxnLst/>
              <a:rect l="l" t="t" r="r" b="b"/>
              <a:pathLst>
                <a:path w="2497" h="2130" extrusionOk="0">
                  <a:moveTo>
                    <a:pt x="1066" y="1"/>
                  </a:moveTo>
                  <a:cubicBezTo>
                    <a:pt x="481" y="1"/>
                    <a:pt x="9" y="472"/>
                    <a:pt x="1" y="1066"/>
                  </a:cubicBezTo>
                  <a:cubicBezTo>
                    <a:pt x="1" y="1703"/>
                    <a:pt x="525" y="2129"/>
                    <a:pt x="1074" y="2129"/>
                  </a:cubicBezTo>
                  <a:cubicBezTo>
                    <a:pt x="1336" y="2129"/>
                    <a:pt x="1604" y="2032"/>
                    <a:pt x="1822" y="1813"/>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6" name="Google Shape;2636;p69"/>
            <p:cNvSpPr/>
            <p:nvPr/>
          </p:nvSpPr>
          <p:spPr>
            <a:xfrm>
              <a:off x="6103700" y="1647400"/>
              <a:ext cx="62425" cy="53450"/>
            </a:xfrm>
            <a:custGeom>
              <a:avLst/>
              <a:gdLst/>
              <a:ahLst/>
              <a:cxnLst/>
              <a:rect l="l" t="t" r="r" b="b"/>
              <a:pathLst>
                <a:path w="2497" h="2138" extrusionOk="0">
                  <a:moveTo>
                    <a:pt x="1066" y="1"/>
                  </a:moveTo>
                  <a:cubicBezTo>
                    <a:pt x="481" y="9"/>
                    <a:pt x="9" y="481"/>
                    <a:pt x="1" y="1066"/>
                  </a:cubicBezTo>
                  <a:cubicBezTo>
                    <a:pt x="1" y="1710"/>
                    <a:pt x="526" y="2138"/>
                    <a:pt x="1075" y="2138"/>
                  </a:cubicBezTo>
                  <a:cubicBezTo>
                    <a:pt x="1337" y="2138"/>
                    <a:pt x="1604" y="2040"/>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7" name="Google Shape;2637;p69"/>
            <p:cNvSpPr/>
            <p:nvPr/>
          </p:nvSpPr>
          <p:spPr>
            <a:xfrm>
              <a:off x="6103700" y="1723625"/>
              <a:ext cx="62425" cy="53350"/>
            </a:xfrm>
            <a:custGeom>
              <a:avLst/>
              <a:gdLst/>
              <a:ahLst/>
              <a:cxnLst/>
              <a:rect l="l" t="t" r="r" b="b"/>
              <a:pathLst>
                <a:path w="2497" h="2134" extrusionOk="0">
                  <a:moveTo>
                    <a:pt x="1066" y="1"/>
                  </a:moveTo>
                  <a:cubicBezTo>
                    <a:pt x="481" y="1"/>
                    <a:pt x="9" y="480"/>
                    <a:pt x="1" y="1065"/>
                  </a:cubicBezTo>
                  <a:cubicBezTo>
                    <a:pt x="1" y="1709"/>
                    <a:pt x="526" y="2133"/>
                    <a:pt x="1075" y="2133"/>
                  </a:cubicBezTo>
                  <a:cubicBezTo>
                    <a:pt x="1337" y="2133"/>
                    <a:pt x="1604" y="2037"/>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8" name="Google Shape;2638;p69"/>
            <p:cNvSpPr/>
            <p:nvPr/>
          </p:nvSpPr>
          <p:spPr>
            <a:xfrm>
              <a:off x="6103700" y="1799850"/>
              <a:ext cx="62425" cy="53325"/>
            </a:xfrm>
            <a:custGeom>
              <a:avLst/>
              <a:gdLst/>
              <a:ahLst/>
              <a:cxnLst/>
              <a:rect l="l" t="t" r="r" b="b"/>
              <a:pathLst>
                <a:path w="2497" h="2133" extrusionOk="0">
                  <a:moveTo>
                    <a:pt x="1066" y="0"/>
                  </a:moveTo>
                  <a:cubicBezTo>
                    <a:pt x="481" y="0"/>
                    <a:pt x="9" y="480"/>
                    <a:pt x="1" y="1065"/>
                  </a:cubicBezTo>
                  <a:cubicBezTo>
                    <a:pt x="1" y="1709"/>
                    <a:pt x="526" y="2133"/>
                    <a:pt x="1075" y="2133"/>
                  </a:cubicBezTo>
                  <a:cubicBezTo>
                    <a:pt x="1337" y="2133"/>
                    <a:pt x="1604" y="2036"/>
                    <a:pt x="1822" y="1821"/>
                  </a:cubicBezTo>
                  <a:cubicBezTo>
                    <a:pt x="2497"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9" name="Google Shape;2639;p69"/>
            <p:cNvSpPr/>
            <p:nvPr/>
          </p:nvSpPr>
          <p:spPr>
            <a:xfrm>
              <a:off x="6103700" y="1876050"/>
              <a:ext cx="62425" cy="53275"/>
            </a:xfrm>
            <a:custGeom>
              <a:avLst/>
              <a:gdLst/>
              <a:ahLst/>
              <a:cxnLst/>
              <a:rect l="l" t="t" r="r" b="b"/>
              <a:pathLst>
                <a:path w="2497" h="2131" extrusionOk="0">
                  <a:moveTo>
                    <a:pt x="1066" y="1"/>
                  </a:moveTo>
                  <a:cubicBezTo>
                    <a:pt x="481" y="1"/>
                    <a:pt x="9" y="472"/>
                    <a:pt x="1" y="1066"/>
                  </a:cubicBezTo>
                  <a:cubicBezTo>
                    <a:pt x="1" y="1707"/>
                    <a:pt x="523" y="2131"/>
                    <a:pt x="1070" y="2131"/>
                  </a:cubicBezTo>
                  <a:cubicBezTo>
                    <a:pt x="1333" y="2131"/>
                    <a:pt x="1603" y="2033"/>
                    <a:pt x="1822" y="1813"/>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0" name="Google Shape;2640;p69"/>
            <p:cNvSpPr/>
            <p:nvPr/>
          </p:nvSpPr>
          <p:spPr>
            <a:xfrm>
              <a:off x="6103700" y="1952050"/>
              <a:ext cx="62425" cy="53450"/>
            </a:xfrm>
            <a:custGeom>
              <a:avLst/>
              <a:gdLst/>
              <a:ahLst/>
              <a:cxnLst/>
              <a:rect l="l" t="t" r="r" b="b"/>
              <a:pathLst>
                <a:path w="2497" h="2138" extrusionOk="0">
                  <a:moveTo>
                    <a:pt x="1066" y="1"/>
                  </a:moveTo>
                  <a:cubicBezTo>
                    <a:pt x="481" y="9"/>
                    <a:pt x="9" y="481"/>
                    <a:pt x="1" y="1074"/>
                  </a:cubicBezTo>
                  <a:cubicBezTo>
                    <a:pt x="1" y="1712"/>
                    <a:pt x="525" y="2138"/>
                    <a:pt x="1074" y="2138"/>
                  </a:cubicBezTo>
                  <a:cubicBezTo>
                    <a:pt x="1336" y="2138"/>
                    <a:pt x="1604" y="2040"/>
                    <a:pt x="1822" y="1822"/>
                  </a:cubicBezTo>
                  <a:cubicBezTo>
                    <a:pt x="2497"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1" name="Google Shape;2641;p69"/>
            <p:cNvSpPr/>
            <p:nvPr/>
          </p:nvSpPr>
          <p:spPr>
            <a:xfrm>
              <a:off x="6179925" y="1418975"/>
              <a:ext cx="62225" cy="53350"/>
            </a:xfrm>
            <a:custGeom>
              <a:avLst/>
              <a:gdLst/>
              <a:ahLst/>
              <a:cxnLst/>
              <a:rect l="l" t="t" r="r" b="b"/>
              <a:pathLst>
                <a:path w="2489" h="2134" extrusionOk="0">
                  <a:moveTo>
                    <a:pt x="1065" y="1"/>
                  </a:moveTo>
                  <a:cubicBezTo>
                    <a:pt x="480" y="1"/>
                    <a:pt x="0" y="480"/>
                    <a:pt x="0" y="1065"/>
                  </a:cubicBezTo>
                  <a:cubicBezTo>
                    <a:pt x="0" y="1709"/>
                    <a:pt x="526" y="2133"/>
                    <a:pt x="1074" y="2133"/>
                  </a:cubicBezTo>
                  <a:cubicBezTo>
                    <a:pt x="1336" y="2133"/>
                    <a:pt x="1603" y="2037"/>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2" name="Google Shape;2642;p69"/>
            <p:cNvSpPr/>
            <p:nvPr/>
          </p:nvSpPr>
          <p:spPr>
            <a:xfrm>
              <a:off x="6179925" y="1495200"/>
              <a:ext cx="62225" cy="53325"/>
            </a:xfrm>
            <a:custGeom>
              <a:avLst/>
              <a:gdLst/>
              <a:ahLst/>
              <a:cxnLst/>
              <a:rect l="l" t="t" r="r" b="b"/>
              <a:pathLst>
                <a:path w="2489" h="2133"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3" name="Google Shape;2643;p69"/>
            <p:cNvSpPr/>
            <p:nvPr/>
          </p:nvSpPr>
          <p:spPr>
            <a:xfrm>
              <a:off x="6179925" y="1571400"/>
              <a:ext cx="62225" cy="53250"/>
            </a:xfrm>
            <a:custGeom>
              <a:avLst/>
              <a:gdLst/>
              <a:ahLst/>
              <a:cxnLst/>
              <a:rect l="l" t="t" r="r" b="b"/>
              <a:pathLst>
                <a:path w="2489" h="2130" extrusionOk="0">
                  <a:moveTo>
                    <a:pt x="1065" y="1"/>
                  </a:moveTo>
                  <a:cubicBezTo>
                    <a:pt x="480" y="1"/>
                    <a:pt x="0" y="472"/>
                    <a:pt x="0" y="1066"/>
                  </a:cubicBezTo>
                  <a:cubicBezTo>
                    <a:pt x="0" y="1703"/>
                    <a:pt x="525" y="2129"/>
                    <a:pt x="1073" y="2129"/>
                  </a:cubicBezTo>
                  <a:cubicBezTo>
                    <a:pt x="1335" y="2129"/>
                    <a:pt x="1603" y="2032"/>
                    <a:pt x="1821" y="1813"/>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4" name="Google Shape;2644;p69"/>
            <p:cNvSpPr/>
            <p:nvPr/>
          </p:nvSpPr>
          <p:spPr>
            <a:xfrm>
              <a:off x="6256150" y="1418975"/>
              <a:ext cx="62200" cy="53350"/>
            </a:xfrm>
            <a:custGeom>
              <a:avLst/>
              <a:gdLst/>
              <a:ahLst/>
              <a:cxnLst/>
              <a:rect l="l" t="t" r="r" b="b"/>
              <a:pathLst>
                <a:path w="2488" h="2134" extrusionOk="0">
                  <a:moveTo>
                    <a:pt x="1065" y="1"/>
                  </a:moveTo>
                  <a:cubicBezTo>
                    <a:pt x="480" y="1"/>
                    <a:pt x="0" y="480"/>
                    <a:pt x="0" y="1065"/>
                  </a:cubicBezTo>
                  <a:cubicBezTo>
                    <a:pt x="0" y="1709"/>
                    <a:pt x="525" y="2133"/>
                    <a:pt x="1071" y="2133"/>
                  </a:cubicBezTo>
                  <a:cubicBezTo>
                    <a:pt x="1332" y="2133"/>
                    <a:pt x="1598" y="2037"/>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5" name="Google Shape;2645;p69"/>
            <p:cNvSpPr/>
            <p:nvPr/>
          </p:nvSpPr>
          <p:spPr>
            <a:xfrm>
              <a:off x="6256150" y="1495200"/>
              <a:ext cx="62200" cy="53325"/>
            </a:xfrm>
            <a:custGeom>
              <a:avLst/>
              <a:gdLst/>
              <a:ahLst/>
              <a:cxnLst/>
              <a:rect l="l" t="t" r="r" b="b"/>
              <a:pathLst>
                <a:path w="2488" h="2133" extrusionOk="0">
                  <a:moveTo>
                    <a:pt x="1065" y="0"/>
                  </a:moveTo>
                  <a:cubicBezTo>
                    <a:pt x="480" y="0"/>
                    <a:pt x="0" y="480"/>
                    <a:pt x="0" y="1065"/>
                  </a:cubicBezTo>
                  <a:cubicBezTo>
                    <a:pt x="0" y="1709"/>
                    <a:pt x="525" y="2133"/>
                    <a:pt x="1071" y="2133"/>
                  </a:cubicBezTo>
                  <a:cubicBezTo>
                    <a:pt x="1332" y="2133"/>
                    <a:pt x="1598" y="2036"/>
                    <a:pt x="1813"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6" name="Google Shape;2646;p69"/>
            <p:cNvSpPr/>
            <p:nvPr/>
          </p:nvSpPr>
          <p:spPr>
            <a:xfrm>
              <a:off x="6256150" y="1571400"/>
              <a:ext cx="62200" cy="53250"/>
            </a:xfrm>
            <a:custGeom>
              <a:avLst/>
              <a:gdLst/>
              <a:ahLst/>
              <a:cxnLst/>
              <a:rect l="l" t="t" r="r" b="b"/>
              <a:pathLst>
                <a:path w="2488" h="2130" extrusionOk="0">
                  <a:moveTo>
                    <a:pt x="1065" y="1"/>
                  </a:moveTo>
                  <a:cubicBezTo>
                    <a:pt x="480" y="1"/>
                    <a:pt x="0" y="472"/>
                    <a:pt x="0" y="1066"/>
                  </a:cubicBezTo>
                  <a:cubicBezTo>
                    <a:pt x="0" y="1703"/>
                    <a:pt x="524" y="2129"/>
                    <a:pt x="1070" y="2129"/>
                  </a:cubicBezTo>
                  <a:cubicBezTo>
                    <a:pt x="1331" y="2129"/>
                    <a:pt x="1597" y="2032"/>
                    <a:pt x="1813"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7" name="Google Shape;2647;p69"/>
            <p:cNvSpPr/>
            <p:nvPr/>
          </p:nvSpPr>
          <p:spPr>
            <a:xfrm>
              <a:off x="6256150" y="1647400"/>
              <a:ext cx="62200" cy="53450"/>
            </a:xfrm>
            <a:custGeom>
              <a:avLst/>
              <a:gdLst/>
              <a:ahLst/>
              <a:cxnLst/>
              <a:rect l="l" t="t" r="r" b="b"/>
              <a:pathLst>
                <a:path w="2488" h="2138" extrusionOk="0">
                  <a:moveTo>
                    <a:pt x="1065" y="1"/>
                  </a:moveTo>
                  <a:cubicBezTo>
                    <a:pt x="480" y="1"/>
                    <a:pt x="0" y="481"/>
                    <a:pt x="0" y="1066"/>
                  </a:cubicBezTo>
                  <a:cubicBezTo>
                    <a:pt x="0" y="1710"/>
                    <a:pt x="525" y="2138"/>
                    <a:pt x="1071" y="2138"/>
                  </a:cubicBezTo>
                  <a:cubicBezTo>
                    <a:pt x="1332" y="2138"/>
                    <a:pt x="1597" y="2040"/>
                    <a:pt x="1813"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8" name="Google Shape;2648;p69"/>
            <p:cNvSpPr/>
            <p:nvPr/>
          </p:nvSpPr>
          <p:spPr>
            <a:xfrm>
              <a:off x="6179925" y="1647400"/>
              <a:ext cx="62225" cy="53450"/>
            </a:xfrm>
            <a:custGeom>
              <a:avLst/>
              <a:gdLst/>
              <a:ahLst/>
              <a:cxnLst/>
              <a:rect l="l" t="t" r="r" b="b"/>
              <a:pathLst>
                <a:path w="2489" h="2138" extrusionOk="0">
                  <a:moveTo>
                    <a:pt x="1065" y="1"/>
                  </a:moveTo>
                  <a:cubicBezTo>
                    <a:pt x="480" y="1"/>
                    <a:pt x="0" y="481"/>
                    <a:pt x="0" y="1066"/>
                  </a:cubicBezTo>
                  <a:cubicBezTo>
                    <a:pt x="0" y="1710"/>
                    <a:pt x="526" y="2138"/>
                    <a:pt x="1074" y="2138"/>
                  </a:cubicBezTo>
                  <a:cubicBezTo>
                    <a:pt x="1336" y="2138"/>
                    <a:pt x="1603" y="2040"/>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9" name="Google Shape;2649;p69"/>
            <p:cNvSpPr/>
            <p:nvPr/>
          </p:nvSpPr>
          <p:spPr>
            <a:xfrm>
              <a:off x="6179925" y="1723625"/>
              <a:ext cx="62225" cy="53350"/>
            </a:xfrm>
            <a:custGeom>
              <a:avLst/>
              <a:gdLst/>
              <a:ahLst/>
              <a:cxnLst/>
              <a:rect l="l" t="t" r="r" b="b"/>
              <a:pathLst>
                <a:path w="2489" h="2134" extrusionOk="0">
                  <a:moveTo>
                    <a:pt x="1065" y="1"/>
                  </a:moveTo>
                  <a:cubicBezTo>
                    <a:pt x="480" y="1"/>
                    <a:pt x="0" y="480"/>
                    <a:pt x="0" y="1065"/>
                  </a:cubicBezTo>
                  <a:cubicBezTo>
                    <a:pt x="0" y="1709"/>
                    <a:pt x="526" y="2133"/>
                    <a:pt x="1074" y="2133"/>
                  </a:cubicBezTo>
                  <a:cubicBezTo>
                    <a:pt x="1336" y="2133"/>
                    <a:pt x="1603" y="2037"/>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0" name="Google Shape;2650;p69"/>
            <p:cNvSpPr/>
            <p:nvPr/>
          </p:nvSpPr>
          <p:spPr>
            <a:xfrm>
              <a:off x="6179925" y="1799850"/>
              <a:ext cx="62225" cy="53325"/>
            </a:xfrm>
            <a:custGeom>
              <a:avLst/>
              <a:gdLst/>
              <a:ahLst/>
              <a:cxnLst/>
              <a:rect l="l" t="t" r="r" b="b"/>
              <a:pathLst>
                <a:path w="2489" h="2133"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1" name="Google Shape;2651;p69"/>
            <p:cNvSpPr/>
            <p:nvPr/>
          </p:nvSpPr>
          <p:spPr>
            <a:xfrm>
              <a:off x="6179925" y="1876050"/>
              <a:ext cx="62225" cy="53275"/>
            </a:xfrm>
            <a:custGeom>
              <a:avLst/>
              <a:gdLst/>
              <a:ahLst/>
              <a:cxnLst/>
              <a:rect l="l" t="t" r="r" b="b"/>
              <a:pathLst>
                <a:path w="2489" h="2131" extrusionOk="0">
                  <a:moveTo>
                    <a:pt x="1065" y="1"/>
                  </a:moveTo>
                  <a:cubicBezTo>
                    <a:pt x="480" y="1"/>
                    <a:pt x="0" y="472"/>
                    <a:pt x="0" y="1066"/>
                  </a:cubicBezTo>
                  <a:cubicBezTo>
                    <a:pt x="0" y="1707"/>
                    <a:pt x="523" y="2131"/>
                    <a:pt x="1070" y="2131"/>
                  </a:cubicBezTo>
                  <a:cubicBezTo>
                    <a:pt x="1333" y="2131"/>
                    <a:pt x="1602" y="2033"/>
                    <a:pt x="1821" y="1813"/>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2" name="Google Shape;2652;p69"/>
            <p:cNvSpPr/>
            <p:nvPr/>
          </p:nvSpPr>
          <p:spPr>
            <a:xfrm>
              <a:off x="6179925" y="1952050"/>
              <a:ext cx="62225" cy="53450"/>
            </a:xfrm>
            <a:custGeom>
              <a:avLst/>
              <a:gdLst/>
              <a:ahLst/>
              <a:cxnLst/>
              <a:rect l="l" t="t" r="r" b="b"/>
              <a:pathLst>
                <a:path w="2489" h="2138" extrusionOk="0">
                  <a:moveTo>
                    <a:pt x="1065" y="1"/>
                  </a:moveTo>
                  <a:cubicBezTo>
                    <a:pt x="480" y="9"/>
                    <a:pt x="0" y="481"/>
                    <a:pt x="0" y="1074"/>
                  </a:cubicBezTo>
                  <a:cubicBezTo>
                    <a:pt x="0" y="1712"/>
                    <a:pt x="525" y="2138"/>
                    <a:pt x="1073" y="2138"/>
                  </a:cubicBezTo>
                  <a:cubicBezTo>
                    <a:pt x="1335" y="2138"/>
                    <a:pt x="1603" y="2040"/>
                    <a:pt x="1821" y="1822"/>
                  </a:cubicBezTo>
                  <a:cubicBezTo>
                    <a:pt x="2488" y="1155"/>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3" name="Google Shape;2653;p69"/>
            <p:cNvSpPr/>
            <p:nvPr/>
          </p:nvSpPr>
          <p:spPr>
            <a:xfrm>
              <a:off x="6179925" y="2028275"/>
              <a:ext cx="62225" cy="53450"/>
            </a:xfrm>
            <a:custGeom>
              <a:avLst/>
              <a:gdLst/>
              <a:ahLst/>
              <a:cxnLst/>
              <a:rect l="l" t="t" r="r" b="b"/>
              <a:pathLst>
                <a:path w="2489" h="2138" extrusionOk="0">
                  <a:moveTo>
                    <a:pt x="1065" y="1"/>
                  </a:moveTo>
                  <a:cubicBezTo>
                    <a:pt x="480" y="1"/>
                    <a:pt x="0" y="480"/>
                    <a:pt x="0" y="1065"/>
                  </a:cubicBezTo>
                  <a:cubicBezTo>
                    <a:pt x="0" y="1709"/>
                    <a:pt x="526" y="2137"/>
                    <a:pt x="1074" y="2137"/>
                  </a:cubicBezTo>
                  <a:cubicBezTo>
                    <a:pt x="1336" y="2137"/>
                    <a:pt x="1603" y="2040"/>
                    <a:pt x="1821" y="1821"/>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4" name="Google Shape;2654;p69"/>
            <p:cNvSpPr/>
            <p:nvPr/>
          </p:nvSpPr>
          <p:spPr>
            <a:xfrm>
              <a:off x="6103700" y="2028275"/>
              <a:ext cx="62425" cy="53450"/>
            </a:xfrm>
            <a:custGeom>
              <a:avLst/>
              <a:gdLst/>
              <a:ahLst/>
              <a:cxnLst/>
              <a:rect l="l" t="t" r="r" b="b"/>
              <a:pathLst>
                <a:path w="2497" h="2138" extrusionOk="0">
                  <a:moveTo>
                    <a:pt x="1066" y="1"/>
                  </a:moveTo>
                  <a:cubicBezTo>
                    <a:pt x="481" y="1"/>
                    <a:pt x="9" y="480"/>
                    <a:pt x="1" y="1065"/>
                  </a:cubicBezTo>
                  <a:cubicBezTo>
                    <a:pt x="1" y="1709"/>
                    <a:pt x="526" y="2137"/>
                    <a:pt x="1075" y="2137"/>
                  </a:cubicBezTo>
                  <a:cubicBezTo>
                    <a:pt x="1337" y="2137"/>
                    <a:pt x="1604" y="2040"/>
                    <a:pt x="1822" y="1821"/>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5" name="Google Shape;2655;p69"/>
            <p:cNvSpPr/>
            <p:nvPr/>
          </p:nvSpPr>
          <p:spPr>
            <a:xfrm>
              <a:off x="6027500" y="2028275"/>
              <a:ext cx="62425" cy="53450"/>
            </a:xfrm>
            <a:custGeom>
              <a:avLst/>
              <a:gdLst/>
              <a:ahLst/>
              <a:cxnLst/>
              <a:rect l="l" t="t" r="r" b="b"/>
              <a:pathLst>
                <a:path w="2497" h="2138" extrusionOk="0">
                  <a:moveTo>
                    <a:pt x="1073" y="1"/>
                  </a:moveTo>
                  <a:cubicBezTo>
                    <a:pt x="480" y="1"/>
                    <a:pt x="9" y="480"/>
                    <a:pt x="0" y="1065"/>
                  </a:cubicBezTo>
                  <a:cubicBezTo>
                    <a:pt x="0" y="1709"/>
                    <a:pt x="529" y="2137"/>
                    <a:pt x="1078" y="2137"/>
                  </a:cubicBezTo>
                  <a:cubicBezTo>
                    <a:pt x="1340" y="2137"/>
                    <a:pt x="1606" y="2040"/>
                    <a:pt x="1821" y="1821"/>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6" name="Google Shape;2656;p69"/>
            <p:cNvSpPr/>
            <p:nvPr/>
          </p:nvSpPr>
          <p:spPr>
            <a:xfrm>
              <a:off x="6027500" y="2104500"/>
              <a:ext cx="62425" cy="53325"/>
            </a:xfrm>
            <a:custGeom>
              <a:avLst/>
              <a:gdLst/>
              <a:ahLst/>
              <a:cxnLst/>
              <a:rect l="l" t="t" r="r" b="b"/>
              <a:pathLst>
                <a:path w="2497" h="2133" extrusionOk="0">
                  <a:moveTo>
                    <a:pt x="1073" y="0"/>
                  </a:moveTo>
                  <a:cubicBezTo>
                    <a:pt x="480" y="0"/>
                    <a:pt x="9" y="480"/>
                    <a:pt x="0" y="1065"/>
                  </a:cubicBezTo>
                  <a:cubicBezTo>
                    <a:pt x="0" y="1709"/>
                    <a:pt x="529" y="2133"/>
                    <a:pt x="1078" y="2133"/>
                  </a:cubicBezTo>
                  <a:cubicBezTo>
                    <a:pt x="1340" y="2133"/>
                    <a:pt x="1606" y="2036"/>
                    <a:pt x="1821" y="1821"/>
                  </a:cubicBezTo>
                  <a:cubicBezTo>
                    <a:pt x="2496" y="1146"/>
                    <a:pt x="2016" y="0"/>
                    <a:pt x="1073"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7" name="Google Shape;2657;p69"/>
            <p:cNvSpPr/>
            <p:nvPr/>
          </p:nvSpPr>
          <p:spPr>
            <a:xfrm>
              <a:off x="5951475" y="210450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4"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8" name="Google Shape;2658;p69"/>
            <p:cNvSpPr/>
            <p:nvPr/>
          </p:nvSpPr>
          <p:spPr>
            <a:xfrm>
              <a:off x="5494400" y="1647400"/>
              <a:ext cx="62225" cy="53450"/>
            </a:xfrm>
            <a:custGeom>
              <a:avLst/>
              <a:gdLst/>
              <a:ahLst/>
              <a:cxnLst/>
              <a:rect l="l" t="t" r="r" b="b"/>
              <a:pathLst>
                <a:path w="2489" h="2138" extrusionOk="0">
                  <a:moveTo>
                    <a:pt x="1066" y="1"/>
                  </a:moveTo>
                  <a:cubicBezTo>
                    <a:pt x="480" y="1"/>
                    <a:pt x="1" y="481"/>
                    <a:pt x="1" y="1066"/>
                  </a:cubicBezTo>
                  <a:cubicBezTo>
                    <a:pt x="1" y="1710"/>
                    <a:pt x="526" y="2138"/>
                    <a:pt x="1075" y="2138"/>
                  </a:cubicBezTo>
                  <a:cubicBezTo>
                    <a:pt x="1337" y="2138"/>
                    <a:pt x="1604" y="2040"/>
                    <a:pt x="1822" y="1822"/>
                  </a:cubicBezTo>
                  <a:cubicBezTo>
                    <a:pt x="2488"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9" name="Google Shape;2659;p69"/>
            <p:cNvSpPr/>
            <p:nvPr/>
          </p:nvSpPr>
          <p:spPr>
            <a:xfrm>
              <a:off x="5494400" y="1723625"/>
              <a:ext cx="62225" cy="53350"/>
            </a:xfrm>
            <a:custGeom>
              <a:avLst/>
              <a:gdLst/>
              <a:ahLst/>
              <a:cxnLst/>
              <a:rect l="l" t="t" r="r" b="b"/>
              <a:pathLst>
                <a:path w="2489" h="2134" extrusionOk="0">
                  <a:moveTo>
                    <a:pt x="1066" y="1"/>
                  </a:moveTo>
                  <a:cubicBezTo>
                    <a:pt x="480" y="1"/>
                    <a:pt x="1" y="480"/>
                    <a:pt x="1" y="1065"/>
                  </a:cubicBezTo>
                  <a:cubicBezTo>
                    <a:pt x="1" y="1709"/>
                    <a:pt x="526" y="2133"/>
                    <a:pt x="1075" y="2133"/>
                  </a:cubicBezTo>
                  <a:cubicBezTo>
                    <a:pt x="1337"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0" name="Google Shape;2660;p69"/>
            <p:cNvSpPr/>
            <p:nvPr/>
          </p:nvSpPr>
          <p:spPr>
            <a:xfrm>
              <a:off x="5494400" y="1799850"/>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7"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1" name="Google Shape;2661;p69"/>
            <p:cNvSpPr/>
            <p:nvPr/>
          </p:nvSpPr>
          <p:spPr>
            <a:xfrm>
              <a:off x="5494400" y="1876050"/>
              <a:ext cx="62225" cy="53300"/>
            </a:xfrm>
            <a:custGeom>
              <a:avLst/>
              <a:gdLst/>
              <a:ahLst/>
              <a:cxnLst/>
              <a:rect l="l" t="t" r="r" b="b"/>
              <a:pathLst>
                <a:path w="2489" h="2132" extrusionOk="0">
                  <a:moveTo>
                    <a:pt x="1066" y="1"/>
                  </a:moveTo>
                  <a:cubicBezTo>
                    <a:pt x="480" y="1"/>
                    <a:pt x="1" y="472"/>
                    <a:pt x="1" y="1066"/>
                  </a:cubicBezTo>
                  <a:cubicBezTo>
                    <a:pt x="1" y="1705"/>
                    <a:pt x="525" y="2132"/>
                    <a:pt x="1072" y="2132"/>
                  </a:cubicBezTo>
                  <a:cubicBezTo>
                    <a:pt x="1332" y="2132"/>
                    <a:pt x="1597" y="2036"/>
                    <a:pt x="1814"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2" name="Google Shape;2662;p69"/>
            <p:cNvSpPr/>
            <p:nvPr/>
          </p:nvSpPr>
          <p:spPr>
            <a:xfrm>
              <a:off x="5494400" y="1952050"/>
              <a:ext cx="62225" cy="53450"/>
            </a:xfrm>
            <a:custGeom>
              <a:avLst/>
              <a:gdLst/>
              <a:ahLst/>
              <a:cxnLst/>
              <a:rect l="l" t="t" r="r" b="b"/>
              <a:pathLst>
                <a:path w="2489" h="2138" extrusionOk="0">
                  <a:moveTo>
                    <a:pt x="1066" y="1"/>
                  </a:moveTo>
                  <a:cubicBezTo>
                    <a:pt x="480" y="9"/>
                    <a:pt x="1" y="481"/>
                    <a:pt x="1" y="1074"/>
                  </a:cubicBezTo>
                  <a:cubicBezTo>
                    <a:pt x="1" y="1712"/>
                    <a:pt x="525" y="2138"/>
                    <a:pt x="1074" y="2138"/>
                  </a:cubicBezTo>
                  <a:cubicBezTo>
                    <a:pt x="1336" y="2138"/>
                    <a:pt x="1604" y="2040"/>
                    <a:pt x="1822" y="1822"/>
                  </a:cubicBezTo>
                  <a:cubicBezTo>
                    <a:pt x="2488"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3" name="Google Shape;2663;p69"/>
            <p:cNvSpPr/>
            <p:nvPr/>
          </p:nvSpPr>
          <p:spPr>
            <a:xfrm>
              <a:off x="5494400" y="2028275"/>
              <a:ext cx="62225" cy="53450"/>
            </a:xfrm>
            <a:custGeom>
              <a:avLst/>
              <a:gdLst/>
              <a:ahLst/>
              <a:cxnLst/>
              <a:rect l="l" t="t" r="r" b="b"/>
              <a:pathLst>
                <a:path w="2489" h="2138" extrusionOk="0">
                  <a:moveTo>
                    <a:pt x="1066" y="1"/>
                  </a:moveTo>
                  <a:cubicBezTo>
                    <a:pt x="480" y="1"/>
                    <a:pt x="1" y="480"/>
                    <a:pt x="1" y="1065"/>
                  </a:cubicBezTo>
                  <a:cubicBezTo>
                    <a:pt x="1" y="1709"/>
                    <a:pt x="526" y="2137"/>
                    <a:pt x="1075" y="2137"/>
                  </a:cubicBezTo>
                  <a:cubicBezTo>
                    <a:pt x="1337" y="2137"/>
                    <a:pt x="1604" y="2040"/>
                    <a:pt x="1822" y="1821"/>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4" name="Google Shape;2664;p69"/>
            <p:cNvSpPr/>
            <p:nvPr/>
          </p:nvSpPr>
          <p:spPr>
            <a:xfrm>
              <a:off x="5494400" y="2104500"/>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7"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5" name="Google Shape;2665;p69"/>
            <p:cNvSpPr/>
            <p:nvPr/>
          </p:nvSpPr>
          <p:spPr>
            <a:xfrm>
              <a:off x="5494400" y="2180700"/>
              <a:ext cx="62225" cy="53350"/>
            </a:xfrm>
            <a:custGeom>
              <a:avLst/>
              <a:gdLst/>
              <a:ahLst/>
              <a:cxnLst/>
              <a:rect l="l" t="t" r="r" b="b"/>
              <a:pathLst>
                <a:path w="2489" h="2134" extrusionOk="0">
                  <a:moveTo>
                    <a:pt x="1066" y="1"/>
                  </a:moveTo>
                  <a:cubicBezTo>
                    <a:pt x="480" y="1"/>
                    <a:pt x="1" y="480"/>
                    <a:pt x="1" y="1066"/>
                  </a:cubicBezTo>
                  <a:cubicBezTo>
                    <a:pt x="1" y="1709"/>
                    <a:pt x="526" y="2133"/>
                    <a:pt x="1075" y="2133"/>
                  </a:cubicBezTo>
                  <a:cubicBezTo>
                    <a:pt x="1337"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6" name="Google Shape;2666;p69"/>
            <p:cNvSpPr/>
            <p:nvPr/>
          </p:nvSpPr>
          <p:spPr>
            <a:xfrm>
              <a:off x="5494400" y="2256925"/>
              <a:ext cx="62375" cy="53425"/>
            </a:xfrm>
            <a:custGeom>
              <a:avLst/>
              <a:gdLst/>
              <a:ahLst/>
              <a:cxnLst/>
              <a:rect l="l" t="t" r="r" b="b"/>
              <a:pathLst>
                <a:path w="2495" h="2137" extrusionOk="0">
                  <a:moveTo>
                    <a:pt x="1076" y="0"/>
                  </a:moveTo>
                  <a:cubicBezTo>
                    <a:pt x="1072" y="0"/>
                    <a:pt x="1069" y="0"/>
                    <a:pt x="1066" y="0"/>
                  </a:cubicBezTo>
                  <a:cubicBezTo>
                    <a:pt x="480" y="0"/>
                    <a:pt x="1" y="480"/>
                    <a:pt x="1" y="1065"/>
                  </a:cubicBezTo>
                  <a:cubicBezTo>
                    <a:pt x="1" y="1709"/>
                    <a:pt x="530" y="2137"/>
                    <a:pt x="1078" y="2137"/>
                  </a:cubicBezTo>
                  <a:cubicBezTo>
                    <a:pt x="1340" y="2137"/>
                    <a:pt x="1606" y="2039"/>
                    <a:pt x="1822" y="1821"/>
                  </a:cubicBezTo>
                  <a:cubicBezTo>
                    <a:pt x="2494" y="1149"/>
                    <a:pt x="2020" y="0"/>
                    <a:pt x="107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7" name="Google Shape;2667;p69"/>
            <p:cNvSpPr/>
            <p:nvPr/>
          </p:nvSpPr>
          <p:spPr>
            <a:xfrm>
              <a:off x="5494400" y="2333125"/>
              <a:ext cx="62225" cy="53450"/>
            </a:xfrm>
            <a:custGeom>
              <a:avLst/>
              <a:gdLst/>
              <a:ahLst/>
              <a:cxnLst/>
              <a:rect l="l" t="t" r="r" b="b"/>
              <a:pathLst>
                <a:path w="2489" h="2138" extrusionOk="0">
                  <a:moveTo>
                    <a:pt x="1066" y="1"/>
                  </a:moveTo>
                  <a:cubicBezTo>
                    <a:pt x="480" y="1"/>
                    <a:pt x="1" y="480"/>
                    <a:pt x="1" y="1066"/>
                  </a:cubicBezTo>
                  <a:cubicBezTo>
                    <a:pt x="1" y="1709"/>
                    <a:pt x="526" y="2137"/>
                    <a:pt x="1075" y="2137"/>
                  </a:cubicBezTo>
                  <a:cubicBezTo>
                    <a:pt x="1337" y="2137"/>
                    <a:pt x="1604"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8" name="Google Shape;2668;p69"/>
            <p:cNvSpPr/>
            <p:nvPr/>
          </p:nvSpPr>
          <p:spPr>
            <a:xfrm>
              <a:off x="5494400" y="2485550"/>
              <a:ext cx="62225" cy="53300"/>
            </a:xfrm>
            <a:custGeom>
              <a:avLst/>
              <a:gdLst/>
              <a:ahLst/>
              <a:cxnLst/>
              <a:rect l="l" t="t" r="r" b="b"/>
              <a:pathLst>
                <a:path w="2489" h="2132" extrusionOk="0">
                  <a:moveTo>
                    <a:pt x="1066" y="1"/>
                  </a:moveTo>
                  <a:cubicBezTo>
                    <a:pt x="480" y="1"/>
                    <a:pt x="1" y="472"/>
                    <a:pt x="1" y="1066"/>
                  </a:cubicBezTo>
                  <a:cubicBezTo>
                    <a:pt x="1" y="1708"/>
                    <a:pt x="523" y="2131"/>
                    <a:pt x="1070" y="2131"/>
                  </a:cubicBezTo>
                  <a:cubicBezTo>
                    <a:pt x="1333" y="2131"/>
                    <a:pt x="1603" y="2033"/>
                    <a:pt x="1822" y="1814"/>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9" name="Google Shape;2669;p69"/>
            <p:cNvSpPr/>
            <p:nvPr/>
          </p:nvSpPr>
          <p:spPr>
            <a:xfrm>
              <a:off x="5494400" y="2561575"/>
              <a:ext cx="62225" cy="53425"/>
            </a:xfrm>
            <a:custGeom>
              <a:avLst/>
              <a:gdLst/>
              <a:ahLst/>
              <a:cxnLst/>
              <a:rect l="l" t="t" r="r" b="b"/>
              <a:pathLst>
                <a:path w="2489" h="2137" extrusionOk="0">
                  <a:moveTo>
                    <a:pt x="1066" y="0"/>
                  </a:moveTo>
                  <a:cubicBezTo>
                    <a:pt x="480" y="0"/>
                    <a:pt x="1" y="480"/>
                    <a:pt x="1" y="1073"/>
                  </a:cubicBezTo>
                  <a:cubicBezTo>
                    <a:pt x="1" y="1711"/>
                    <a:pt x="522" y="2137"/>
                    <a:pt x="1067" y="2137"/>
                  </a:cubicBezTo>
                  <a:cubicBezTo>
                    <a:pt x="1329" y="2137"/>
                    <a:pt x="1595" y="2039"/>
                    <a:pt x="1814" y="1821"/>
                  </a:cubicBezTo>
                  <a:cubicBezTo>
                    <a:pt x="2488" y="1154"/>
                    <a:pt x="2017" y="8"/>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0" name="Google Shape;2670;p69"/>
            <p:cNvSpPr/>
            <p:nvPr/>
          </p:nvSpPr>
          <p:spPr>
            <a:xfrm>
              <a:off x="5494400" y="2637775"/>
              <a:ext cx="62225" cy="53450"/>
            </a:xfrm>
            <a:custGeom>
              <a:avLst/>
              <a:gdLst/>
              <a:ahLst/>
              <a:cxnLst/>
              <a:rect l="l" t="t" r="r" b="b"/>
              <a:pathLst>
                <a:path w="2489" h="2138" extrusionOk="0">
                  <a:moveTo>
                    <a:pt x="1066" y="1"/>
                  </a:moveTo>
                  <a:cubicBezTo>
                    <a:pt x="480" y="1"/>
                    <a:pt x="1" y="480"/>
                    <a:pt x="1" y="1074"/>
                  </a:cubicBezTo>
                  <a:cubicBezTo>
                    <a:pt x="1" y="1712"/>
                    <a:pt x="525" y="2137"/>
                    <a:pt x="1074" y="2137"/>
                  </a:cubicBezTo>
                  <a:cubicBezTo>
                    <a:pt x="1336" y="2137"/>
                    <a:pt x="1604" y="2040"/>
                    <a:pt x="1822" y="1822"/>
                  </a:cubicBezTo>
                  <a:cubicBezTo>
                    <a:pt x="2488"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1" name="Google Shape;2671;p69"/>
            <p:cNvSpPr/>
            <p:nvPr/>
          </p:nvSpPr>
          <p:spPr>
            <a:xfrm>
              <a:off x="5494400" y="2714000"/>
              <a:ext cx="62225" cy="53350"/>
            </a:xfrm>
            <a:custGeom>
              <a:avLst/>
              <a:gdLst/>
              <a:ahLst/>
              <a:cxnLst/>
              <a:rect l="l" t="t" r="r" b="b"/>
              <a:pathLst>
                <a:path w="2489" h="2134" extrusionOk="0">
                  <a:moveTo>
                    <a:pt x="1066" y="0"/>
                  </a:moveTo>
                  <a:cubicBezTo>
                    <a:pt x="480" y="0"/>
                    <a:pt x="1" y="480"/>
                    <a:pt x="1" y="1065"/>
                  </a:cubicBezTo>
                  <a:cubicBezTo>
                    <a:pt x="1" y="1709"/>
                    <a:pt x="526" y="2133"/>
                    <a:pt x="1075" y="2133"/>
                  </a:cubicBezTo>
                  <a:cubicBezTo>
                    <a:pt x="1337"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2" name="Google Shape;2672;p69"/>
            <p:cNvSpPr/>
            <p:nvPr/>
          </p:nvSpPr>
          <p:spPr>
            <a:xfrm>
              <a:off x="5494400" y="2790200"/>
              <a:ext cx="62225" cy="53350"/>
            </a:xfrm>
            <a:custGeom>
              <a:avLst/>
              <a:gdLst/>
              <a:ahLst/>
              <a:cxnLst/>
              <a:rect l="l" t="t" r="r" b="b"/>
              <a:pathLst>
                <a:path w="2489" h="2134" extrusionOk="0">
                  <a:moveTo>
                    <a:pt x="1066" y="1"/>
                  </a:moveTo>
                  <a:cubicBezTo>
                    <a:pt x="480" y="1"/>
                    <a:pt x="1" y="480"/>
                    <a:pt x="1" y="1066"/>
                  </a:cubicBezTo>
                  <a:cubicBezTo>
                    <a:pt x="1" y="1709"/>
                    <a:pt x="526" y="2134"/>
                    <a:pt x="1075" y="2134"/>
                  </a:cubicBezTo>
                  <a:cubicBezTo>
                    <a:pt x="1337" y="2134"/>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3" name="Google Shape;2673;p69"/>
            <p:cNvSpPr/>
            <p:nvPr/>
          </p:nvSpPr>
          <p:spPr>
            <a:xfrm>
              <a:off x="5570625" y="1266550"/>
              <a:ext cx="62200" cy="53450"/>
            </a:xfrm>
            <a:custGeom>
              <a:avLst/>
              <a:gdLst/>
              <a:ahLst/>
              <a:cxnLst/>
              <a:rect l="l" t="t" r="r" b="b"/>
              <a:pathLst>
                <a:path w="2488" h="2138" extrusionOk="0">
                  <a:moveTo>
                    <a:pt x="1065" y="0"/>
                  </a:moveTo>
                  <a:cubicBezTo>
                    <a:pt x="472" y="9"/>
                    <a:pt x="0" y="480"/>
                    <a:pt x="0" y="1074"/>
                  </a:cubicBezTo>
                  <a:cubicBezTo>
                    <a:pt x="0" y="1711"/>
                    <a:pt x="525" y="2137"/>
                    <a:pt x="1071" y="2137"/>
                  </a:cubicBezTo>
                  <a:cubicBezTo>
                    <a:pt x="1332" y="2137"/>
                    <a:pt x="1598" y="2040"/>
                    <a:pt x="1813" y="1821"/>
                  </a:cubicBezTo>
                  <a:cubicBezTo>
                    <a:pt x="2488" y="1155"/>
                    <a:pt x="2016" y="9"/>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4" name="Google Shape;2674;p69"/>
            <p:cNvSpPr/>
            <p:nvPr/>
          </p:nvSpPr>
          <p:spPr>
            <a:xfrm>
              <a:off x="5570625" y="1342750"/>
              <a:ext cx="62200" cy="53450"/>
            </a:xfrm>
            <a:custGeom>
              <a:avLst/>
              <a:gdLst/>
              <a:ahLst/>
              <a:cxnLst/>
              <a:rect l="l" t="t" r="r" b="b"/>
              <a:pathLst>
                <a:path w="2488" h="2138" extrusionOk="0">
                  <a:moveTo>
                    <a:pt x="1065" y="1"/>
                  </a:moveTo>
                  <a:cubicBezTo>
                    <a:pt x="472" y="1"/>
                    <a:pt x="0" y="481"/>
                    <a:pt x="0" y="1066"/>
                  </a:cubicBezTo>
                  <a:cubicBezTo>
                    <a:pt x="0" y="1710"/>
                    <a:pt x="526" y="2138"/>
                    <a:pt x="1072" y="2138"/>
                  </a:cubicBezTo>
                  <a:cubicBezTo>
                    <a:pt x="1332" y="2138"/>
                    <a:pt x="1598" y="2040"/>
                    <a:pt x="1813"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5" name="Google Shape;2675;p69"/>
            <p:cNvSpPr/>
            <p:nvPr/>
          </p:nvSpPr>
          <p:spPr>
            <a:xfrm>
              <a:off x="5570625" y="1418975"/>
              <a:ext cx="62200" cy="53350"/>
            </a:xfrm>
            <a:custGeom>
              <a:avLst/>
              <a:gdLst/>
              <a:ahLst/>
              <a:cxnLst/>
              <a:rect l="l" t="t" r="r" b="b"/>
              <a:pathLst>
                <a:path w="2488" h="2134" extrusionOk="0">
                  <a:moveTo>
                    <a:pt x="1065" y="1"/>
                  </a:moveTo>
                  <a:cubicBezTo>
                    <a:pt x="472" y="1"/>
                    <a:pt x="0" y="480"/>
                    <a:pt x="0" y="1065"/>
                  </a:cubicBezTo>
                  <a:cubicBezTo>
                    <a:pt x="0" y="1709"/>
                    <a:pt x="526" y="2133"/>
                    <a:pt x="1072" y="2133"/>
                  </a:cubicBezTo>
                  <a:cubicBezTo>
                    <a:pt x="1333" y="2133"/>
                    <a:pt x="1598" y="2037"/>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6" name="Google Shape;2676;p69"/>
            <p:cNvSpPr/>
            <p:nvPr/>
          </p:nvSpPr>
          <p:spPr>
            <a:xfrm>
              <a:off x="5570625" y="1495200"/>
              <a:ext cx="62200" cy="53325"/>
            </a:xfrm>
            <a:custGeom>
              <a:avLst/>
              <a:gdLst/>
              <a:ahLst/>
              <a:cxnLst/>
              <a:rect l="l" t="t" r="r" b="b"/>
              <a:pathLst>
                <a:path w="2488" h="2133" extrusionOk="0">
                  <a:moveTo>
                    <a:pt x="1065" y="0"/>
                  </a:moveTo>
                  <a:cubicBezTo>
                    <a:pt x="472" y="0"/>
                    <a:pt x="0" y="472"/>
                    <a:pt x="0" y="1065"/>
                  </a:cubicBezTo>
                  <a:cubicBezTo>
                    <a:pt x="0" y="1709"/>
                    <a:pt x="526" y="2133"/>
                    <a:pt x="1072" y="2133"/>
                  </a:cubicBezTo>
                  <a:cubicBezTo>
                    <a:pt x="1333" y="2133"/>
                    <a:pt x="1598" y="2036"/>
                    <a:pt x="1813"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7" name="Google Shape;2677;p69"/>
            <p:cNvSpPr/>
            <p:nvPr/>
          </p:nvSpPr>
          <p:spPr>
            <a:xfrm>
              <a:off x="5570625" y="1571400"/>
              <a:ext cx="62200" cy="53250"/>
            </a:xfrm>
            <a:custGeom>
              <a:avLst/>
              <a:gdLst/>
              <a:ahLst/>
              <a:cxnLst/>
              <a:rect l="l" t="t" r="r" b="b"/>
              <a:pathLst>
                <a:path w="2488" h="2130" extrusionOk="0">
                  <a:moveTo>
                    <a:pt x="1065" y="1"/>
                  </a:moveTo>
                  <a:cubicBezTo>
                    <a:pt x="472" y="1"/>
                    <a:pt x="0" y="472"/>
                    <a:pt x="0" y="1066"/>
                  </a:cubicBezTo>
                  <a:cubicBezTo>
                    <a:pt x="0" y="1703"/>
                    <a:pt x="525" y="2129"/>
                    <a:pt x="1071" y="2129"/>
                  </a:cubicBezTo>
                  <a:cubicBezTo>
                    <a:pt x="1332" y="2129"/>
                    <a:pt x="1598" y="2032"/>
                    <a:pt x="1813"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8" name="Google Shape;2678;p69"/>
            <p:cNvSpPr/>
            <p:nvPr/>
          </p:nvSpPr>
          <p:spPr>
            <a:xfrm>
              <a:off x="5570625" y="1647400"/>
              <a:ext cx="62200" cy="53450"/>
            </a:xfrm>
            <a:custGeom>
              <a:avLst/>
              <a:gdLst/>
              <a:ahLst/>
              <a:cxnLst/>
              <a:rect l="l" t="t" r="r" b="b"/>
              <a:pathLst>
                <a:path w="2488" h="2138" extrusionOk="0">
                  <a:moveTo>
                    <a:pt x="1065" y="1"/>
                  </a:moveTo>
                  <a:cubicBezTo>
                    <a:pt x="472" y="1"/>
                    <a:pt x="0" y="481"/>
                    <a:pt x="0" y="1066"/>
                  </a:cubicBezTo>
                  <a:cubicBezTo>
                    <a:pt x="0" y="1710"/>
                    <a:pt x="526" y="2138"/>
                    <a:pt x="1072" y="2138"/>
                  </a:cubicBezTo>
                  <a:cubicBezTo>
                    <a:pt x="1332" y="2138"/>
                    <a:pt x="1598" y="2040"/>
                    <a:pt x="1813"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9" name="Google Shape;2679;p69"/>
            <p:cNvSpPr/>
            <p:nvPr/>
          </p:nvSpPr>
          <p:spPr>
            <a:xfrm>
              <a:off x="5570625" y="1723625"/>
              <a:ext cx="62200" cy="53350"/>
            </a:xfrm>
            <a:custGeom>
              <a:avLst/>
              <a:gdLst/>
              <a:ahLst/>
              <a:cxnLst/>
              <a:rect l="l" t="t" r="r" b="b"/>
              <a:pathLst>
                <a:path w="2488" h="2134" extrusionOk="0">
                  <a:moveTo>
                    <a:pt x="1065" y="1"/>
                  </a:moveTo>
                  <a:cubicBezTo>
                    <a:pt x="472" y="1"/>
                    <a:pt x="0" y="480"/>
                    <a:pt x="0" y="1065"/>
                  </a:cubicBezTo>
                  <a:cubicBezTo>
                    <a:pt x="0" y="1709"/>
                    <a:pt x="526" y="2133"/>
                    <a:pt x="1072" y="2133"/>
                  </a:cubicBezTo>
                  <a:cubicBezTo>
                    <a:pt x="1333" y="2133"/>
                    <a:pt x="1598" y="2037"/>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0" name="Google Shape;2680;p69"/>
            <p:cNvSpPr/>
            <p:nvPr/>
          </p:nvSpPr>
          <p:spPr>
            <a:xfrm>
              <a:off x="5570625" y="1799850"/>
              <a:ext cx="62200" cy="53325"/>
            </a:xfrm>
            <a:custGeom>
              <a:avLst/>
              <a:gdLst/>
              <a:ahLst/>
              <a:cxnLst/>
              <a:rect l="l" t="t" r="r" b="b"/>
              <a:pathLst>
                <a:path w="2488" h="2133" extrusionOk="0">
                  <a:moveTo>
                    <a:pt x="1065" y="0"/>
                  </a:moveTo>
                  <a:cubicBezTo>
                    <a:pt x="472" y="0"/>
                    <a:pt x="0" y="480"/>
                    <a:pt x="0" y="1065"/>
                  </a:cubicBezTo>
                  <a:cubicBezTo>
                    <a:pt x="0" y="1709"/>
                    <a:pt x="526" y="2133"/>
                    <a:pt x="1072" y="2133"/>
                  </a:cubicBezTo>
                  <a:cubicBezTo>
                    <a:pt x="1333" y="2133"/>
                    <a:pt x="1598" y="2036"/>
                    <a:pt x="1813"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1" name="Google Shape;2681;p69"/>
            <p:cNvSpPr/>
            <p:nvPr/>
          </p:nvSpPr>
          <p:spPr>
            <a:xfrm>
              <a:off x="5570625" y="1876050"/>
              <a:ext cx="62200" cy="53350"/>
            </a:xfrm>
            <a:custGeom>
              <a:avLst/>
              <a:gdLst/>
              <a:ahLst/>
              <a:cxnLst/>
              <a:rect l="l" t="t" r="r" b="b"/>
              <a:pathLst>
                <a:path w="2488" h="2134" extrusionOk="0">
                  <a:moveTo>
                    <a:pt x="1065" y="1"/>
                  </a:moveTo>
                  <a:cubicBezTo>
                    <a:pt x="472" y="1"/>
                    <a:pt x="0" y="472"/>
                    <a:pt x="0" y="1066"/>
                  </a:cubicBezTo>
                  <a:cubicBezTo>
                    <a:pt x="0" y="1709"/>
                    <a:pt x="526" y="2133"/>
                    <a:pt x="1072" y="2133"/>
                  </a:cubicBezTo>
                  <a:cubicBezTo>
                    <a:pt x="1333" y="2133"/>
                    <a:pt x="1598" y="2037"/>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2" name="Google Shape;2682;p69"/>
            <p:cNvSpPr/>
            <p:nvPr/>
          </p:nvSpPr>
          <p:spPr>
            <a:xfrm>
              <a:off x="5570625" y="1952050"/>
              <a:ext cx="62200" cy="53450"/>
            </a:xfrm>
            <a:custGeom>
              <a:avLst/>
              <a:gdLst/>
              <a:ahLst/>
              <a:cxnLst/>
              <a:rect l="l" t="t" r="r" b="b"/>
              <a:pathLst>
                <a:path w="2488" h="2138" extrusionOk="0">
                  <a:moveTo>
                    <a:pt x="1065" y="1"/>
                  </a:moveTo>
                  <a:cubicBezTo>
                    <a:pt x="472" y="9"/>
                    <a:pt x="0" y="481"/>
                    <a:pt x="0" y="1074"/>
                  </a:cubicBezTo>
                  <a:cubicBezTo>
                    <a:pt x="0" y="1712"/>
                    <a:pt x="525" y="2138"/>
                    <a:pt x="1071" y="2138"/>
                  </a:cubicBezTo>
                  <a:cubicBezTo>
                    <a:pt x="1332" y="2138"/>
                    <a:pt x="1598" y="2040"/>
                    <a:pt x="1813" y="1822"/>
                  </a:cubicBezTo>
                  <a:cubicBezTo>
                    <a:pt x="2488" y="1155"/>
                    <a:pt x="2016" y="9"/>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3" name="Google Shape;2683;p69"/>
            <p:cNvSpPr/>
            <p:nvPr/>
          </p:nvSpPr>
          <p:spPr>
            <a:xfrm>
              <a:off x="5570625" y="2028275"/>
              <a:ext cx="62200" cy="53450"/>
            </a:xfrm>
            <a:custGeom>
              <a:avLst/>
              <a:gdLst/>
              <a:ahLst/>
              <a:cxnLst/>
              <a:rect l="l" t="t" r="r" b="b"/>
              <a:pathLst>
                <a:path w="2488" h="2138" extrusionOk="0">
                  <a:moveTo>
                    <a:pt x="1065" y="1"/>
                  </a:moveTo>
                  <a:cubicBezTo>
                    <a:pt x="472" y="1"/>
                    <a:pt x="0" y="480"/>
                    <a:pt x="0" y="1065"/>
                  </a:cubicBezTo>
                  <a:cubicBezTo>
                    <a:pt x="0" y="1709"/>
                    <a:pt x="526" y="2137"/>
                    <a:pt x="1072" y="2137"/>
                  </a:cubicBezTo>
                  <a:cubicBezTo>
                    <a:pt x="1332" y="2137"/>
                    <a:pt x="1598" y="2040"/>
                    <a:pt x="1813" y="1821"/>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4" name="Google Shape;2684;p69"/>
            <p:cNvSpPr/>
            <p:nvPr/>
          </p:nvSpPr>
          <p:spPr>
            <a:xfrm>
              <a:off x="5570625" y="2104500"/>
              <a:ext cx="62200" cy="53325"/>
            </a:xfrm>
            <a:custGeom>
              <a:avLst/>
              <a:gdLst/>
              <a:ahLst/>
              <a:cxnLst/>
              <a:rect l="l" t="t" r="r" b="b"/>
              <a:pathLst>
                <a:path w="2488" h="2133" extrusionOk="0">
                  <a:moveTo>
                    <a:pt x="1065" y="0"/>
                  </a:moveTo>
                  <a:cubicBezTo>
                    <a:pt x="472" y="0"/>
                    <a:pt x="0" y="480"/>
                    <a:pt x="0" y="1065"/>
                  </a:cubicBezTo>
                  <a:cubicBezTo>
                    <a:pt x="0" y="1709"/>
                    <a:pt x="526" y="2133"/>
                    <a:pt x="1072" y="2133"/>
                  </a:cubicBezTo>
                  <a:cubicBezTo>
                    <a:pt x="1333" y="2133"/>
                    <a:pt x="1598" y="2036"/>
                    <a:pt x="1813"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5" name="Google Shape;2685;p69"/>
            <p:cNvSpPr/>
            <p:nvPr/>
          </p:nvSpPr>
          <p:spPr>
            <a:xfrm>
              <a:off x="5570625" y="2180700"/>
              <a:ext cx="62200" cy="53350"/>
            </a:xfrm>
            <a:custGeom>
              <a:avLst/>
              <a:gdLst/>
              <a:ahLst/>
              <a:cxnLst/>
              <a:rect l="l" t="t" r="r" b="b"/>
              <a:pathLst>
                <a:path w="2488" h="2134" extrusionOk="0">
                  <a:moveTo>
                    <a:pt x="1065" y="1"/>
                  </a:moveTo>
                  <a:cubicBezTo>
                    <a:pt x="472" y="1"/>
                    <a:pt x="0" y="472"/>
                    <a:pt x="0" y="1066"/>
                  </a:cubicBezTo>
                  <a:cubicBezTo>
                    <a:pt x="0" y="1709"/>
                    <a:pt x="526" y="2133"/>
                    <a:pt x="1072" y="2133"/>
                  </a:cubicBezTo>
                  <a:cubicBezTo>
                    <a:pt x="1333" y="2133"/>
                    <a:pt x="1598" y="2037"/>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6" name="Google Shape;2686;p69"/>
            <p:cNvSpPr/>
            <p:nvPr/>
          </p:nvSpPr>
          <p:spPr>
            <a:xfrm>
              <a:off x="5570625" y="2256925"/>
              <a:ext cx="62425" cy="53425"/>
            </a:xfrm>
            <a:custGeom>
              <a:avLst/>
              <a:gdLst/>
              <a:ahLst/>
              <a:cxnLst/>
              <a:rect l="l" t="t" r="r" b="b"/>
              <a:pathLst>
                <a:path w="2497" h="2137" extrusionOk="0">
                  <a:moveTo>
                    <a:pt x="1065" y="0"/>
                  </a:moveTo>
                  <a:cubicBezTo>
                    <a:pt x="472" y="0"/>
                    <a:pt x="0" y="480"/>
                    <a:pt x="0" y="1065"/>
                  </a:cubicBezTo>
                  <a:cubicBezTo>
                    <a:pt x="0" y="1709"/>
                    <a:pt x="526" y="2137"/>
                    <a:pt x="1074" y="2137"/>
                  </a:cubicBezTo>
                  <a:cubicBezTo>
                    <a:pt x="1336" y="2137"/>
                    <a:pt x="1603" y="2039"/>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7" name="Google Shape;2687;p69"/>
            <p:cNvSpPr/>
            <p:nvPr/>
          </p:nvSpPr>
          <p:spPr>
            <a:xfrm>
              <a:off x="5570625" y="2333125"/>
              <a:ext cx="62200" cy="53450"/>
            </a:xfrm>
            <a:custGeom>
              <a:avLst/>
              <a:gdLst/>
              <a:ahLst/>
              <a:cxnLst/>
              <a:rect l="l" t="t" r="r" b="b"/>
              <a:pathLst>
                <a:path w="2488" h="2138" extrusionOk="0">
                  <a:moveTo>
                    <a:pt x="1065" y="1"/>
                  </a:moveTo>
                  <a:cubicBezTo>
                    <a:pt x="472" y="1"/>
                    <a:pt x="0" y="480"/>
                    <a:pt x="0" y="1066"/>
                  </a:cubicBezTo>
                  <a:cubicBezTo>
                    <a:pt x="0" y="1709"/>
                    <a:pt x="526" y="2137"/>
                    <a:pt x="1072" y="2137"/>
                  </a:cubicBezTo>
                  <a:cubicBezTo>
                    <a:pt x="1332" y="2137"/>
                    <a:pt x="1598" y="2040"/>
                    <a:pt x="1813"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8" name="Google Shape;2688;p69"/>
            <p:cNvSpPr/>
            <p:nvPr/>
          </p:nvSpPr>
          <p:spPr>
            <a:xfrm>
              <a:off x="5570625" y="2485550"/>
              <a:ext cx="62200" cy="53300"/>
            </a:xfrm>
            <a:custGeom>
              <a:avLst/>
              <a:gdLst/>
              <a:ahLst/>
              <a:cxnLst/>
              <a:rect l="l" t="t" r="r" b="b"/>
              <a:pathLst>
                <a:path w="2488" h="2132" extrusionOk="0">
                  <a:moveTo>
                    <a:pt x="1065" y="1"/>
                  </a:moveTo>
                  <a:cubicBezTo>
                    <a:pt x="480" y="1"/>
                    <a:pt x="0" y="480"/>
                    <a:pt x="0" y="1066"/>
                  </a:cubicBezTo>
                  <a:cubicBezTo>
                    <a:pt x="0" y="1708"/>
                    <a:pt x="523" y="2131"/>
                    <a:pt x="1070" y="2131"/>
                  </a:cubicBezTo>
                  <a:cubicBezTo>
                    <a:pt x="1333" y="2131"/>
                    <a:pt x="1602" y="2033"/>
                    <a:pt x="1821" y="1814"/>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9" name="Google Shape;2689;p69"/>
            <p:cNvSpPr/>
            <p:nvPr/>
          </p:nvSpPr>
          <p:spPr>
            <a:xfrm>
              <a:off x="5570625" y="2561575"/>
              <a:ext cx="62200" cy="53425"/>
            </a:xfrm>
            <a:custGeom>
              <a:avLst/>
              <a:gdLst/>
              <a:ahLst/>
              <a:cxnLst/>
              <a:rect l="l" t="t" r="r" b="b"/>
              <a:pathLst>
                <a:path w="2488" h="2137" extrusionOk="0">
                  <a:moveTo>
                    <a:pt x="1065" y="0"/>
                  </a:moveTo>
                  <a:cubicBezTo>
                    <a:pt x="472" y="8"/>
                    <a:pt x="0" y="480"/>
                    <a:pt x="0" y="1073"/>
                  </a:cubicBezTo>
                  <a:cubicBezTo>
                    <a:pt x="0" y="1711"/>
                    <a:pt x="525" y="2137"/>
                    <a:pt x="1071" y="2137"/>
                  </a:cubicBezTo>
                  <a:cubicBezTo>
                    <a:pt x="1332" y="2137"/>
                    <a:pt x="1598" y="2039"/>
                    <a:pt x="1813" y="1821"/>
                  </a:cubicBezTo>
                  <a:cubicBezTo>
                    <a:pt x="2488" y="1154"/>
                    <a:pt x="2016" y="8"/>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0" name="Google Shape;2690;p69"/>
            <p:cNvSpPr/>
            <p:nvPr/>
          </p:nvSpPr>
          <p:spPr>
            <a:xfrm>
              <a:off x="5570625" y="2637775"/>
              <a:ext cx="62200" cy="53450"/>
            </a:xfrm>
            <a:custGeom>
              <a:avLst/>
              <a:gdLst/>
              <a:ahLst/>
              <a:cxnLst/>
              <a:rect l="l" t="t" r="r" b="b"/>
              <a:pathLst>
                <a:path w="2488" h="2138" extrusionOk="0">
                  <a:moveTo>
                    <a:pt x="1065" y="1"/>
                  </a:moveTo>
                  <a:cubicBezTo>
                    <a:pt x="480" y="9"/>
                    <a:pt x="0" y="480"/>
                    <a:pt x="0" y="1074"/>
                  </a:cubicBezTo>
                  <a:cubicBezTo>
                    <a:pt x="0" y="1712"/>
                    <a:pt x="525" y="2137"/>
                    <a:pt x="1073" y="2137"/>
                  </a:cubicBezTo>
                  <a:cubicBezTo>
                    <a:pt x="1335" y="2137"/>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1" name="Google Shape;2691;p69"/>
            <p:cNvSpPr/>
            <p:nvPr/>
          </p:nvSpPr>
          <p:spPr>
            <a:xfrm>
              <a:off x="5570625" y="2866425"/>
              <a:ext cx="62200" cy="53275"/>
            </a:xfrm>
            <a:custGeom>
              <a:avLst/>
              <a:gdLst/>
              <a:ahLst/>
              <a:cxnLst/>
              <a:rect l="l" t="t" r="r" b="b"/>
              <a:pathLst>
                <a:path w="2488" h="2131" extrusionOk="0">
                  <a:moveTo>
                    <a:pt x="1065" y="0"/>
                  </a:moveTo>
                  <a:cubicBezTo>
                    <a:pt x="480" y="0"/>
                    <a:pt x="0" y="472"/>
                    <a:pt x="0" y="1065"/>
                  </a:cubicBezTo>
                  <a:cubicBezTo>
                    <a:pt x="0" y="1707"/>
                    <a:pt x="523" y="2131"/>
                    <a:pt x="1070" y="2131"/>
                  </a:cubicBezTo>
                  <a:cubicBezTo>
                    <a:pt x="1333" y="2131"/>
                    <a:pt x="1602" y="2032"/>
                    <a:pt x="1821" y="1813"/>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2" name="Google Shape;2692;p69"/>
            <p:cNvSpPr/>
            <p:nvPr/>
          </p:nvSpPr>
          <p:spPr>
            <a:xfrm>
              <a:off x="5570625" y="2790200"/>
              <a:ext cx="62200" cy="53350"/>
            </a:xfrm>
            <a:custGeom>
              <a:avLst/>
              <a:gdLst/>
              <a:ahLst/>
              <a:cxnLst/>
              <a:rect l="l" t="t" r="r" b="b"/>
              <a:pathLst>
                <a:path w="2488" h="2134" extrusionOk="0">
                  <a:moveTo>
                    <a:pt x="1065" y="1"/>
                  </a:moveTo>
                  <a:cubicBezTo>
                    <a:pt x="472" y="1"/>
                    <a:pt x="0" y="472"/>
                    <a:pt x="0" y="1066"/>
                  </a:cubicBezTo>
                  <a:cubicBezTo>
                    <a:pt x="0" y="1709"/>
                    <a:pt x="526" y="2134"/>
                    <a:pt x="1072" y="2134"/>
                  </a:cubicBezTo>
                  <a:cubicBezTo>
                    <a:pt x="1333" y="2134"/>
                    <a:pt x="1598" y="2037"/>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3" name="Google Shape;2693;p69"/>
            <p:cNvSpPr/>
            <p:nvPr/>
          </p:nvSpPr>
          <p:spPr>
            <a:xfrm>
              <a:off x="5570625" y="2714000"/>
              <a:ext cx="62200" cy="53350"/>
            </a:xfrm>
            <a:custGeom>
              <a:avLst/>
              <a:gdLst/>
              <a:ahLst/>
              <a:cxnLst/>
              <a:rect l="l" t="t" r="r" b="b"/>
              <a:pathLst>
                <a:path w="2488" h="2134" extrusionOk="0">
                  <a:moveTo>
                    <a:pt x="1065" y="0"/>
                  </a:moveTo>
                  <a:cubicBezTo>
                    <a:pt x="472" y="0"/>
                    <a:pt x="0" y="480"/>
                    <a:pt x="0" y="1065"/>
                  </a:cubicBezTo>
                  <a:cubicBezTo>
                    <a:pt x="0" y="1709"/>
                    <a:pt x="526" y="2133"/>
                    <a:pt x="1072" y="2133"/>
                  </a:cubicBezTo>
                  <a:cubicBezTo>
                    <a:pt x="1333" y="2133"/>
                    <a:pt x="1598" y="2036"/>
                    <a:pt x="1813"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4" name="Google Shape;2694;p69"/>
            <p:cNvSpPr/>
            <p:nvPr/>
          </p:nvSpPr>
          <p:spPr>
            <a:xfrm>
              <a:off x="5646825" y="1418975"/>
              <a:ext cx="62225" cy="53350"/>
            </a:xfrm>
            <a:custGeom>
              <a:avLst/>
              <a:gdLst/>
              <a:ahLst/>
              <a:cxnLst/>
              <a:rect l="l" t="t" r="r" b="b"/>
              <a:pathLst>
                <a:path w="2489" h="2134" extrusionOk="0">
                  <a:moveTo>
                    <a:pt x="1066" y="1"/>
                  </a:moveTo>
                  <a:cubicBezTo>
                    <a:pt x="472" y="1"/>
                    <a:pt x="1" y="480"/>
                    <a:pt x="1" y="1065"/>
                  </a:cubicBezTo>
                  <a:cubicBezTo>
                    <a:pt x="1" y="1709"/>
                    <a:pt x="526" y="2133"/>
                    <a:pt x="1072" y="2133"/>
                  </a:cubicBezTo>
                  <a:cubicBezTo>
                    <a:pt x="1333" y="2133"/>
                    <a:pt x="1598" y="2037"/>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5" name="Google Shape;2695;p69"/>
            <p:cNvSpPr/>
            <p:nvPr/>
          </p:nvSpPr>
          <p:spPr>
            <a:xfrm>
              <a:off x="5646825" y="149520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4"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6" name="Google Shape;2696;p69"/>
            <p:cNvSpPr/>
            <p:nvPr/>
          </p:nvSpPr>
          <p:spPr>
            <a:xfrm>
              <a:off x="5646825" y="1571400"/>
              <a:ext cx="62225" cy="53250"/>
            </a:xfrm>
            <a:custGeom>
              <a:avLst/>
              <a:gdLst/>
              <a:ahLst/>
              <a:cxnLst/>
              <a:rect l="l" t="t" r="r" b="b"/>
              <a:pathLst>
                <a:path w="2489" h="2130" extrusionOk="0">
                  <a:moveTo>
                    <a:pt x="1066" y="1"/>
                  </a:moveTo>
                  <a:cubicBezTo>
                    <a:pt x="472" y="1"/>
                    <a:pt x="1" y="472"/>
                    <a:pt x="1" y="1066"/>
                  </a:cubicBezTo>
                  <a:cubicBezTo>
                    <a:pt x="1" y="1703"/>
                    <a:pt x="525" y="2129"/>
                    <a:pt x="1071" y="2129"/>
                  </a:cubicBezTo>
                  <a:cubicBezTo>
                    <a:pt x="1332" y="2129"/>
                    <a:pt x="1598" y="2032"/>
                    <a:pt x="1814" y="1813"/>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7" name="Google Shape;2697;p69"/>
            <p:cNvSpPr/>
            <p:nvPr/>
          </p:nvSpPr>
          <p:spPr>
            <a:xfrm>
              <a:off x="5646825" y="1647400"/>
              <a:ext cx="62225" cy="53450"/>
            </a:xfrm>
            <a:custGeom>
              <a:avLst/>
              <a:gdLst/>
              <a:ahLst/>
              <a:cxnLst/>
              <a:rect l="l" t="t" r="r" b="b"/>
              <a:pathLst>
                <a:path w="2489" h="2138" extrusionOk="0">
                  <a:moveTo>
                    <a:pt x="1066" y="1"/>
                  </a:moveTo>
                  <a:cubicBezTo>
                    <a:pt x="472" y="1"/>
                    <a:pt x="1" y="481"/>
                    <a:pt x="1" y="1066"/>
                  </a:cubicBezTo>
                  <a:cubicBezTo>
                    <a:pt x="1" y="1710"/>
                    <a:pt x="526" y="2138"/>
                    <a:pt x="1072" y="2138"/>
                  </a:cubicBezTo>
                  <a:cubicBezTo>
                    <a:pt x="1333" y="2138"/>
                    <a:pt x="1598" y="2040"/>
                    <a:pt x="1814" y="1822"/>
                  </a:cubicBezTo>
                  <a:cubicBezTo>
                    <a:pt x="2489"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8" name="Google Shape;2698;p69"/>
            <p:cNvSpPr/>
            <p:nvPr/>
          </p:nvSpPr>
          <p:spPr>
            <a:xfrm>
              <a:off x="5646825" y="1723625"/>
              <a:ext cx="62225" cy="53350"/>
            </a:xfrm>
            <a:custGeom>
              <a:avLst/>
              <a:gdLst/>
              <a:ahLst/>
              <a:cxnLst/>
              <a:rect l="l" t="t" r="r" b="b"/>
              <a:pathLst>
                <a:path w="2489" h="2134" extrusionOk="0">
                  <a:moveTo>
                    <a:pt x="1066" y="1"/>
                  </a:moveTo>
                  <a:cubicBezTo>
                    <a:pt x="472" y="1"/>
                    <a:pt x="1" y="480"/>
                    <a:pt x="1" y="1065"/>
                  </a:cubicBezTo>
                  <a:cubicBezTo>
                    <a:pt x="1" y="1709"/>
                    <a:pt x="526" y="2133"/>
                    <a:pt x="1072" y="2133"/>
                  </a:cubicBezTo>
                  <a:cubicBezTo>
                    <a:pt x="1333" y="2133"/>
                    <a:pt x="1598" y="2037"/>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9" name="Google Shape;2699;p69"/>
            <p:cNvSpPr/>
            <p:nvPr/>
          </p:nvSpPr>
          <p:spPr>
            <a:xfrm>
              <a:off x="5646825" y="179985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4"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0" name="Google Shape;2700;p69"/>
            <p:cNvSpPr/>
            <p:nvPr/>
          </p:nvSpPr>
          <p:spPr>
            <a:xfrm>
              <a:off x="5646825" y="1876050"/>
              <a:ext cx="62225" cy="53350"/>
            </a:xfrm>
            <a:custGeom>
              <a:avLst/>
              <a:gdLst/>
              <a:ahLst/>
              <a:cxnLst/>
              <a:rect l="l" t="t" r="r" b="b"/>
              <a:pathLst>
                <a:path w="2489" h="2134" extrusionOk="0">
                  <a:moveTo>
                    <a:pt x="1066" y="1"/>
                  </a:moveTo>
                  <a:cubicBezTo>
                    <a:pt x="472" y="1"/>
                    <a:pt x="1" y="472"/>
                    <a:pt x="1" y="1066"/>
                  </a:cubicBezTo>
                  <a:cubicBezTo>
                    <a:pt x="1" y="1709"/>
                    <a:pt x="526" y="2133"/>
                    <a:pt x="1072" y="2133"/>
                  </a:cubicBezTo>
                  <a:cubicBezTo>
                    <a:pt x="1333" y="2133"/>
                    <a:pt x="1598" y="2037"/>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1" name="Google Shape;2701;p69"/>
            <p:cNvSpPr/>
            <p:nvPr/>
          </p:nvSpPr>
          <p:spPr>
            <a:xfrm>
              <a:off x="5646825" y="1952050"/>
              <a:ext cx="62225" cy="53450"/>
            </a:xfrm>
            <a:custGeom>
              <a:avLst/>
              <a:gdLst/>
              <a:ahLst/>
              <a:cxnLst/>
              <a:rect l="l" t="t" r="r" b="b"/>
              <a:pathLst>
                <a:path w="2489" h="2138" extrusionOk="0">
                  <a:moveTo>
                    <a:pt x="1066" y="1"/>
                  </a:moveTo>
                  <a:cubicBezTo>
                    <a:pt x="472" y="9"/>
                    <a:pt x="1" y="481"/>
                    <a:pt x="1" y="1074"/>
                  </a:cubicBezTo>
                  <a:cubicBezTo>
                    <a:pt x="1" y="1712"/>
                    <a:pt x="525" y="2138"/>
                    <a:pt x="1071" y="2138"/>
                  </a:cubicBezTo>
                  <a:cubicBezTo>
                    <a:pt x="1332" y="2138"/>
                    <a:pt x="1598" y="2040"/>
                    <a:pt x="1814" y="1822"/>
                  </a:cubicBezTo>
                  <a:cubicBezTo>
                    <a:pt x="2489"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2" name="Google Shape;2702;p69"/>
            <p:cNvSpPr/>
            <p:nvPr/>
          </p:nvSpPr>
          <p:spPr>
            <a:xfrm>
              <a:off x="5646825" y="2028275"/>
              <a:ext cx="62225" cy="53450"/>
            </a:xfrm>
            <a:custGeom>
              <a:avLst/>
              <a:gdLst/>
              <a:ahLst/>
              <a:cxnLst/>
              <a:rect l="l" t="t" r="r" b="b"/>
              <a:pathLst>
                <a:path w="2489" h="2138" extrusionOk="0">
                  <a:moveTo>
                    <a:pt x="1066" y="1"/>
                  </a:moveTo>
                  <a:cubicBezTo>
                    <a:pt x="472" y="1"/>
                    <a:pt x="1" y="480"/>
                    <a:pt x="1" y="1065"/>
                  </a:cubicBezTo>
                  <a:cubicBezTo>
                    <a:pt x="1" y="1709"/>
                    <a:pt x="526" y="2137"/>
                    <a:pt x="1072" y="2137"/>
                  </a:cubicBezTo>
                  <a:cubicBezTo>
                    <a:pt x="1333" y="2137"/>
                    <a:pt x="1598" y="2040"/>
                    <a:pt x="1814" y="1821"/>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3" name="Google Shape;2703;p69"/>
            <p:cNvSpPr/>
            <p:nvPr/>
          </p:nvSpPr>
          <p:spPr>
            <a:xfrm>
              <a:off x="5646825" y="210450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4"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4" name="Google Shape;2704;p69"/>
            <p:cNvSpPr/>
            <p:nvPr/>
          </p:nvSpPr>
          <p:spPr>
            <a:xfrm>
              <a:off x="5646825" y="2180700"/>
              <a:ext cx="62225" cy="53350"/>
            </a:xfrm>
            <a:custGeom>
              <a:avLst/>
              <a:gdLst/>
              <a:ahLst/>
              <a:cxnLst/>
              <a:rect l="l" t="t" r="r" b="b"/>
              <a:pathLst>
                <a:path w="2489" h="2134" extrusionOk="0">
                  <a:moveTo>
                    <a:pt x="1066" y="1"/>
                  </a:moveTo>
                  <a:cubicBezTo>
                    <a:pt x="472" y="1"/>
                    <a:pt x="1" y="480"/>
                    <a:pt x="1" y="1066"/>
                  </a:cubicBezTo>
                  <a:cubicBezTo>
                    <a:pt x="1" y="1709"/>
                    <a:pt x="526" y="2133"/>
                    <a:pt x="1072" y="2133"/>
                  </a:cubicBezTo>
                  <a:cubicBezTo>
                    <a:pt x="1333" y="2133"/>
                    <a:pt x="1598" y="2037"/>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5" name="Google Shape;2705;p69"/>
            <p:cNvSpPr/>
            <p:nvPr/>
          </p:nvSpPr>
          <p:spPr>
            <a:xfrm>
              <a:off x="5646825" y="2256925"/>
              <a:ext cx="62375" cy="53425"/>
            </a:xfrm>
            <a:custGeom>
              <a:avLst/>
              <a:gdLst/>
              <a:ahLst/>
              <a:cxnLst/>
              <a:rect l="l" t="t" r="r" b="b"/>
              <a:pathLst>
                <a:path w="2495" h="2137" extrusionOk="0">
                  <a:moveTo>
                    <a:pt x="1076" y="0"/>
                  </a:moveTo>
                  <a:cubicBezTo>
                    <a:pt x="1073" y="0"/>
                    <a:pt x="1069" y="0"/>
                    <a:pt x="1066" y="0"/>
                  </a:cubicBezTo>
                  <a:cubicBezTo>
                    <a:pt x="472" y="0"/>
                    <a:pt x="1" y="480"/>
                    <a:pt x="1" y="1065"/>
                  </a:cubicBezTo>
                  <a:cubicBezTo>
                    <a:pt x="1" y="1709"/>
                    <a:pt x="526" y="2137"/>
                    <a:pt x="1075" y="2137"/>
                  </a:cubicBezTo>
                  <a:cubicBezTo>
                    <a:pt x="1337" y="2137"/>
                    <a:pt x="1604" y="2039"/>
                    <a:pt x="1822" y="1821"/>
                  </a:cubicBezTo>
                  <a:cubicBezTo>
                    <a:pt x="2494" y="1149"/>
                    <a:pt x="2020" y="0"/>
                    <a:pt x="107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6" name="Google Shape;2706;p69"/>
            <p:cNvSpPr/>
            <p:nvPr/>
          </p:nvSpPr>
          <p:spPr>
            <a:xfrm>
              <a:off x="5646825" y="2333125"/>
              <a:ext cx="62225" cy="53450"/>
            </a:xfrm>
            <a:custGeom>
              <a:avLst/>
              <a:gdLst/>
              <a:ahLst/>
              <a:cxnLst/>
              <a:rect l="l" t="t" r="r" b="b"/>
              <a:pathLst>
                <a:path w="2489" h="2138" extrusionOk="0">
                  <a:moveTo>
                    <a:pt x="1066" y="1"/>
                  </a:moveTo>
                  <a:cubicBezTo>
                    <a:pt x="472" y="1"/>
                    <a:pt x="1" y="480"/>
                    <a:pt x="1" y="1066"/>
                  </a:cubicBezTo>
                  <a:cubicBezTo>
                    <a:pt x="1" y="1709"/>
                    <a:pt x="526" y="2137"/>
                    <a:pt x="1072" y="2137"/>
                  </a:cubicBezTo>
                  <a:cubicBezTo>
                    <a:pt x="1333" y="2137"/>
                    <a:pt x="1598" y="2040"/>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7" name="Google Shape;2707;p69"/>
            <p:cNvSpPr/>
            <p:nvPr/>
          </p:nvSpPr>
          <p:spPr>
            <a:xfrm>
              <a:off x="5646825" y="2485550"/>
              <a:ext cx="62225" cy="53300"/>
            </a:xfrm>
            <a:custGeom>
              <a:avLst/>
              <a:gdLst/>
              <a:ahLst/>
              <a:cxnLst/>
              <a:rect l="l" t="t" r="r" b="b"/>
              <a:pathLst>
                <a:path w="2489" h="2132" extrusionOk="0">
                  <a:moveTo>
                    <a:pt x="1066" y="1"/>
                  </a:moveTo>
                  <a:cubicBezTo>
                    <a:pt x="472" y="1"/>
                    <a:pt x="1" y="472"/>
                    <a:pt x="1" y="1066"/>
                  </a:cubicBezTo>
                  <a:cubicBezTo>
                    <a:pt x="1" y="1708"/>
                    <a:pt x="523" y="2131"/>
                    <a:pt x="1068" y="2131"/>
                  </a:cubicBezTo>
                  <a:cubicBezTo>
                    <a:pt x="1330" y="2131"/>
                    <a:pt x="1597" y="2033"/>
                    <a:pt x="1814" y="1814"/>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8" name="Google Shape;2708;p69"/>
            <p:cNvSpPr/>
            <p:nvPr/>
          </p:nvSpPr>
          <p:spPr>
            <a:xfrm>
              <a:off x="5646825" y="2561575"/>
              <a:ext cx="62225" cy="53425"/>
            </a:xfrm>
            <a:custGeom>
              <a:avLst/>
              <a:gdLst/>
              <a:ahLst/>
              <a:cxnLst/>
              <a:rect l="l" t="t" r="r" b="b"/>
              <a:pathLst>
                <a:path w="2489" h="2137" extrusionOk="0">
                  <a:moveTo>
                    <a:pt x="1066" y="0"/>
                  </a:moveTo>
                  <a:cubicBezTo>
                    <a:pt x="472" y="8"/>
                    <a:pt x="1" y="480"/>
                    <a:pt x="1" y="1073"/>
                  </a:cubicBezTo>
                  <a:cubicBezTo>
                    <a:pt x="1" y="1711"/>
                    <a:pt x="525" y="2137"/>
                    <a:pt x="1071" y="2137"/>
                  </a:cubicBezTo>
                  <a:cubicBezTo>
                    <a:pt x="1332" y="2137"/>
                    <a:pt x="1598" y="2039"/>
                    <a:pt x="1814" y="1821"/>
                  </a:cubicBezTo>
                  <a:cubicBezTo>
                    <a:pt x="2489" y="1154"/>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9" name="Google Shape;2709;p69"/>
            <p:cNvSpPr/>
            <p:nvPr/>
          </p:nvSpPr>
          <p:spPr>
            <a:xfrm>
              <a:off x="5646825" y="2714000"/>
              <a:ext cx="62225" cy="53350"/>
            </a:xfrm>
            <a:custGeom>
              <a:avLst/>
              <a:gdLst/>
              <a:ahLst/>
              <a:cxnLst/>
              <a:rect l="l" t="t" r="r" b="b"/>
              <a:pathLst>
                <a:path w="2489" h="2134" extrusionOk="0">
                  <a:moveTo>
                    <a:pt x="1066" y="0"/>
                  </a:moveTo>
                  <a:cubicBezTo>
                    <a:pt x="472" y="0"/>
                    <a:pt x="1" y="480"/>
                    <a:pt x="1" y="1065"/>
                  </a:cubicBezTo>
                  <a:cubicBezTo>
                    <a:pt x="1" y="1709"/>
                    <a:pt x="526" y="2133"/>
                    <a:pt x="1072" y="2133"/>
                  </a:cubicBezTo>
                  <a:cubicBezTo>
                    <a:pt x="1333" y="2133"/>
                    <a:pt x="1598" y="2036"/>
                    <a:pt x="1814"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0" name="Google Shape;2710;p69"/>
            <p:cNvSpPr/>
            <p:nvPr/>
          </p:nvSpPr>
          <p:spPr>
            <a:xfrm>
              <a:off x="5646825" y="2637775"/>
              <a:ext cx="62225" cy="53450"/>
            </a:xfrm>
            <a:custGeom>
              <a:avLst/>
              <a:gdLst/>
              <a:ahLst/>
              <a:cxnLst/>
              <a:rect l="l" t="t" r="r" b="b"/>
              <a:pathLst>
                <a:path w="2489" h="2138" extrusionOk="0">
                  <a:moveTo>
                    <a:pt x="1066" y="1"/>
                  </a:moveTo>
                  <a:cubicBezTo>
                    <a:pt x="472" y="1"/>
                    <a:pt x="1" y="480"/>
                    <a:pt x="1" y="1074"/>
                  </a:cubicBezTo>
                  <a:cubicBezTo>
                    <a:pt x="1" y="1712"/>
                    <a:pt x="525" y="2137"/>
                    <a:pt x="1071" y="2137"/>
                  </a:cubicBezTo>
                  <a:cubicBezTo>
                    <a:pt x="1332" y="2137"/>
                    <a:pt x="1598" y="2040"/>
                    <a:pt x="1814" y="1822"/>
                  </a:cubicBezTo>
                  <a:cubicBezTo>
                    <a:pt x="2489"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1" name="Google Shape;2711;p69"/>
            <p:cNvSpPr/>
            <p:nvPr/>
          </p:nvSpPr>
          <p:spPr>
            <a:xfrm>
              <a:off x="5723050" y="1418975"/>
              <a:ext cx="62225" cy="53350"/>
            </a:xfrm>
            <a:custGeom>
              <a:avLst/>
              <a:gdLst/>
              <a:ahLst/>
              <a:cxnLst/>
              <a:rect l="l" t="t" r="r" b="b"/>
              <a:pathLst>
                <a:path w="2489" h="2134" extrusionOk="0">
                  <a:moveTo>
                    <a:pt x="1065" y="1"/>
                  </a:moveTo>
                  <a:cubicBezTo>
                    <a:pt x="472" y="1"/>
                    <a:pt x="0" y="480"/>
                    <a:pt x="0" y="1065"/>
                  </a:cubicBezTo>
                  <a:cubicBezTo>
                    <a:pt x="0" y="1709"/>
                    <a:pt x="526" y="2133"/>
                    <a:pt x="1072" y="2133"/>
                  </a:cubicBezTo>
                  <a:cubicBezTo>
                    <a:pt x="1333" y="2133"/>
                    <a:pt x="1598" y="2037"/>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2" name="Google Shape;2712;p69"/>
            <p:cNvSpPr/>
            <p:nvPr/>
          </p:nvSpPr>
          <p:spPr>
            <a:xfrm>
              <a:off x="5723050" y="1495200"/>
              <a:ext cx="62225" cy="53325"/>
            </a:xfrm>
            <a:custGeom>
              <a:avLst/>
              <a:gdLst/>
              <a:ahLst/>
              <a:cxnLst/>
              <a:rect l="l" t="t" r="r" b="b"/>
              <a:pathLst>
                <a:path w="2489" h="2133" extrusionOk="0">
                  <a:moveTo>
                    <a:pt x="1065" y="0"/>
                  </a:moveTo>
                  <a:cubicBezTo>
                    <a:pt x="472" y="0"/>
                    <a:pt x="0" y="480"/>
                    <a:pt x="0" y="1065"/>
                  </a:cubicBezTo>
                  <a:cubicBezTo>
                    <a:pt x="0" y="1709"/>
                    <a:pt x="526" y="2133"/>
                    <a:pt x="1072" y="2133"/>
                  </a:cubicBezTo>
                  <a:cubicBezTo>
                    <a:pt x="1333" y="2133"/>
                    <a:pt x="1598" y="2036"/>
                    <a:pt x="1813" y="1821"/>
                  </a:cubicBezTo>
                  <a:cubicBezTo>
                    <a:pt x="2488" y="1146"/>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3" name="Google Shape;2713;p69"/>
            <p:cNvSpPr/>
            <p:nvPr/>
          </p:nvSpPr>
          <p:spPr>
            <a:xfrm>
              <a:off x="5723050" y="1571400"/>
              <a:ext cx="62150" cy="53250"/>
            </a:xfrm>
            <a:custGeom>
              <a:avLst/>
              <a:gdLst/>
              <a:ahLst/>
              <a:cxnLst/>
              <a:rect l="l" t="t" r="r" b="b"/>
              <a:pathLst>
                <a:path w="2486" h="2130" extrusionOk="0">
                  <a:moveTo>
                    <a:pt x="1075" y="1"/>
                  </a:moveTo>
                  <a:cubicBezTo>
                    <a:pt x="1072" y="1"/>
                    <a:pt x="1069" y="1"/>
                    <a:pt x="1065" y="1"/>
                  </a:cubicBezTo>
                  <a:cubicBezTo>
                    <a:pt x="472" y="1"/>
                    <a:pt x="0" y="472"/>
                    <a:pt x="0" y="1066"/>
                  </a:cubicBezTo>
                  <a:cubicBezTo>
                    <a:pt x="0" y="1703"/>
                    <a:pt x="525" y="2129"/>
                    <a:pt x="1071" y="2129"/>
                  </a:cubicBezTo>
                  <a:cubicBezTo>
                    <a:pt x="1332" y="2129"/>
                    <a:pt x="1598" y="2032"/>
                    <a:pt x="1813" y="1813"/>
                  </a:cubicBezTo>
                  <a:cubicBezTo>
                    <a:pt x="2486" y="1149"/>
                    <a:pt x="2012" y="1"/>
                    <a:pt x="107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4" name="Google Shape;2714;p69"/>
            <p:cNvSpPr/>
            <p:nvPr/>
          </p:nvSpPr>
          <p:spPr>
            <a:xfrm>
              <a:off x="5723050" y="1647400"/>
              <a:ext cx="62225" cy="53450"/>
            </a:xfrm>
            <a:custGeom>
              <a:avLst/>
              <a:gdLst/>
              <a:ahLst/>
              <a:cxnLst/>
              <a:rect l="l" t="t" r="r" b="b"/>
              <a:pathLst>
                <a:path w="2489" h="2138" extrusionOk="0">
                  <a:moveTo>
                    <a:pt x="1065" y="1"/>
                  </a:moveTo>
                  <a:cubicBezTo>
                    <a:pt x="472" y="9"/>
                    <a:pt x="0" y="481"/>
                    <a:pt x="0" y="1066"/>
                  </a:cubicBezTo>
                  <a:cubicBezTo>
                    <a:pt x="0" y="1710"/>
                    <a:pt x="526" y="2138"/>
                    <a:pt x="1072" y="2138"/>
                  </a:cubicBezTo>
                  <a:cubicBezTo>
                    <a:pt x="1332" y="2138"/>
                    <a:pt x="1598" y="2040"/>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5" name="Google Shape;2715;p69"/>
            <p:cNvSpPr/>
            <p:nvPr/>
          </p:nvSpPr>
          <p:spPr>
            <a:xfrm>
              <a:off x="5723050" y="1723625"/>
              <a:ext cx="62225" cy="53350"/>
            </a:xfrm>
            <a:custGeom>
              <a:avLst/>
              <a:gdLst/>
              <a:ahLst/>
              <a:cxnLst/>
              <a:rect l="l" t="t" r="r" b="b"/>
              <a:pathLst>
                <a:path w="2489" h="2134" extrusionOk="0">
                  <a:moveTo>
                    <a:pt x="1065" y="1"/>
                  </a:moveTo>
                  <a:cubicBezTo>
                    <a:pt x="472" y="1"/>
                    <a:pt x="0" y="480"/>
                    <a:pt x="0" y="1065"/>
                  </a:cubicBezTo>
                  <a:cubicBezTo>
                    <a:pt x="0" y="1709"/>
                    <a:pt x="526" y="2133"/>
                    <a:pt x="1072" y="2133"/>
                  </a:cubicBezTo>
                  <a:cubicBezTo>
                    <a:pt x="1333" y="2133"/>
                    <a:pt x="1598" y="2037"/>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6" name="Google Shape;2716;p69"/>
            <p:cNvSpPr/>
            <p:nvPr/>
          </p:nvSpPr>
          <p:spPr>
            <a:xfrm>
              <a:off x="5723050" y="1799850"/>
              <a:ext cx="62225" cy="53325"/>
            </a:xfrm>
            <a:custGeom>
              <a:avLst/>
              <a:gdLst/>
              <a:ahLst/>
              <a:cxnLst/>
              <a:rect l="l" t="t" r="r" b="b"/>
              <a:pathLst>
                <a:path w="2489" h="2133" extrusionOk="0">
                  <a:moveTo>
                    <a:pt x="1065" y="0"/>
                  </a:moveTo>
                  <a:cubicBezTo>
                    <a:pt x="472" y="0"/>
                    <a:pt x="0" y="480"/>
                    <a:pt x="0" y="1065"/>
                  </a:cubicBezTo>
                  <a:cubicBezTo>
                    <a:pt x="0" y="1709"/>
                    <a:pt x="526" y="2133"/>
                    <a:pt x="1072" y="2133"/>
                  </a:cubicBezTo>
                  <a:cubicBezTo>
                    <a:pt x="1333" y="2133"/>
                    <a:pt x="1598" y="2036"/>
                    <a:pt x="1813" y="1821"/>
                  </a:cubicBezTo>
                  <a:cubicBezTo>
                    <a:pt x="2488" y="1146"/>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7" name="Google Shape;2717;p69"/>
            <p:cNvSpPr/>
            <p:nvPr/>
          </p:nvSpPr>
          <p:spPr>
            <a:xfrm>
              <a:off x="5723050" y="1876050"/>
              <a:ext cx="62225" cy="53275"/>
            </a:xfrm>
            <a:custGeom>
              <a:avLst/>
              <a:gdLst/>
              <a:ahLst/>
              <a:cxnLst/>
              <a:rect l="l" t="t" r="r" b="b"/>
              <a:pathLst>
                <a:path w="2489" h="2131" extrusionOk="0">
                  <a:moveTo>
                    <a:pt x="1065" y="1"/>
                  </a:moveTo>
                  <a:cubicBezTo>
                    <a:pt x="472" y="1"/>
                    <a:pt x="0" y="472"/>
                    <a:pt x="0" y="1066"/>
                  </a:cubicBezTo>
                  <a:cubicBezTo>
                    <a:pt x="0" y="1707"/>
                    <a:pt x="523" y="2131"/>
                    <a:pt x="1067" y="2131"/>
                  </a:cubicBezTo>
                  <a:cubicBezTo>
                    <a:pt x="1329" y="2131"/>
                    <a:pt x="1597" y="2033"/>
                    <a:pt x="1813" y="1813"/>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8" name="Google Shape;2718;p69"/>
            <p:cNvSpPr/>
            <p:nvPr/>
          </p:nvSpPr>
          <p:spPr>
            <a:xfrm>
              <a:off x="5723050" y="1952050"/>
              <a:ext cx="62225" cy="53450"/>
            </a:xfrm>
            <a:custGeom>
              <a:avLst/>
              <a:gdLst/>
              <a:ahLst/>
              <a:cxnLst/>
              <a:rect l="l" t="t" r="r" b="b"/>
              <a:pathLst>
                <a:path w="2489" h="2138" extrusionOk="0">
                  <a:moveTo>
                    <a:pt x="1065" y="1"/>
                  </a:moveTo>
                  <a:cubicBezTo>
                    <a:pt x="472" y="9"/>
                    <a:pt x="0" y="481"/>
                    <a:pt x="0" y="1074"/>
                  </a:cubicBezTo>
                  <a:cubicBezTo>
                    <a:pt x="0" y="1712"/>
                    <a:pt x="525" y="2138"/>
                    <a:pt x="1071" y="2138"/>
                  </a:cubicBezTo>
                  <a:cubicBezTo>
                    <a:pt x="1332" y="2138"/>
                    <a:pt x="1598" y="2040"/>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9" name="Google Shape;2719;p69"/>
            <p:cNvSpPr/>
            <p:nvPr/>
          </p:nvSpPr>
          <p:spPr>
            <a:xfrm>
              <a:off x="5723050" y="2028275"/>
              <a:ext cx="62225" cy="53450"/>
            </a:xfrm>
            <a:custGeom>
              <a:avLst/>
              <a:gdLst/>
              <a:ahLst/>
              <a:cxnLst/>
              <a:rect l="l" t="t" r="r" b="b"/>
              <a:pathLst>
                <a:path w="2489" h="2138" extrusionOk="0">
                  <a:moveTo>
                    <a:pt x="1065" y="1"/>
                  </a:moveTo>
                  <a:cubicBezTo>
                    <a:pt x="472" y="1"/>
                    <a:pt x="0" y="480"/>
                    <a:pt x="0" y="1065"/>
                  </a:cubicBezTo>
                  <a:cubicBezTo>
                    <a:pt x="0" y="1709"/>
                    <a:pt x="526" y="2137"/>
                    <a:pt x="1072" y="2137"/>
                  </a:cubicBezTo>
                  <a:cubicBezTo>
                    <a:pt x="1332" y="2137"/>
                    <a:pt x="1598" y="2040"/>
                    <a:pt x="1813" y="1821"/>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0" name="Google Shape;2720;p69"/>
            <p:cNvSpPr/>
            <p:nvPr/>
          </p:nvSpPr>
          <p:spPr>
            <a:xfrm>
              <a:off x="5723050" y="2104500"/>
              <a:ext cx="62225" cy="53325"/>
            </a:xfrm>
            <a:custGeom>
              <a:avLst/>
              <a:gdLst/>
              <a:ahLst/>
              <a:cxnLst/>
              <a:rect l="l" t="t" r="r" b="b"/>
              <a:pathLst>
                <a:path w="2489" h="2133" extrusionOk="0">
                  <a:moveTo>
                    <a:pt x="1065" y="0"/>
                  </a:moveTo>
                  <a:cubicBezTo>
                    <a:pt x="472" y="0"/>
                    <a:pt x="0" y="480"/>
                    <a:pt x="0" y="1065"/>
                  </a:cubicBezTo>
                  <a:cubicBezTo>
                    <a:pt x="0" y="1709"/>
                    <a:pt x="526" y="2133"/>
                    <a:pt x="1072" y="2133"/>
                  </a:cubicBezTo>
                  <a:cubicBezTo>
                    <a:pt x="1333" y="2133"/>
                    <a:pt x="1598" y="2036"/>
                    <a:pt x="1813" y="1821"/>
                  </a:cubicBezTo>
                  <a:cubicBezTo>
                    <a:pt x="2488" y="1146"/>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1" name="Google Shape;2721;p69"/>
            <p:cNvSpPr/>
            <p:nvPr/>
          </p:nvSpPr>
          <p:spPr>
            <a:xfrm>
              <a:off x="5723050" y="2180700"/>
              <a:ext cx="62225" cy="53350"/>
            </a:xfrm>
            <a:custGeom>
              <a:avLst/>
              <a:gdLst/>
              <a:ahLst/>
              <a:cxnLst/>
              <a:rect l="l" t="t" r="r" b="b"/>
              <a:pathLst>
                <a:path w="2489" h="2134" extrusionOk="0">
                  <a:moveTo>
                    <a:pt x="1065" y="1"/>
                  </a:moveTo>
                  <a:cubicBezTo>
                    <a:pt x="472" y="1"/>
                    <a:pt x="0" y="480"/>
                    <a:pt x="0" y="1066"/>
                  </a:cubicBezTo>
                  <a:cubicBezTo>
                    <a:pt x="0" y="1709"/>
                    <a:pt x="526" y="2133"/>
                    <a:pt x="1072" y="2133"/>
                  </a:cubicBezTo>
                  <a:cubicBezTo>
                    <a:pt x="1333" y="2133"/>
                    <a:pt x="1598" y="2037"/>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2" name="Google Shape;2722;p69"/>
            <p:cNvSpPr/>
            <p:nvPr/>
          </p:nvSpPr>
          <p:spPr>
            <a:xfrm>
              <a:off x="5723050" y="2256925"/>
              <a:ext cx="62350" cy="53425"/>
            </a:xfrm>
            <a:custGeom>
              <a:avLst/>
              <a:gdLst/>
              <a:ahLst/>
              <a:cxnLst/>
              <a:rect l="l" t="t" r="r" b="b"/>
              <a:pathLst>
                <a:path w="2494" h="2137" extrusionOk="0">
                  <a:moveTo>
                    <a:pt x="1075" y="0"/>
                  </a:moveTo>
                  <a:cubicBezTo>
                    <a:pt x="1072" y="0"/>
                    <a:pt x="1069" y="0"/>
                    <a:pt x="1065" y="0"/>
                  </a:cubicBezTo>
                  <a:cubicBezTo>
                    <a:pt x="472" y="0"/>
                    <a:pt x="0" y="480"/>
                    <a:pt x="0" y="1065"/>
                  </a:cubicBezTo>
                  <a:cubicBezTo>
                    <a:pt x="0" y="1709"/>
                    <a:pt x="526" y="2137"/>
                    <a:pt x="1074" y="2137"/>
                  </a:cubicBezTo>
                  <a:cubicBezTo>
                    <a:pt x="1336" y="2137"/>
                    <a:pt x="1603" y="2039"/>
                    <a:pt x="1821" y="1821"/>
                  </a:cubicBezTo>
                  <a:cubicBezTo>
                    <a:pt x="2494" y="1149"/>
                    <a:pt x="2020" y="0"/>
                    <a:pt x="107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3" name="Google Shape;2723;p69"/>
            <p:cNvSpPr/>
            <p:nvPr/>
          </p:nvSpPr>
          <p:spPr>
            <a:xfrm>
              <a:off x="5723050" y="2333125"/>
              <a:ext cx="62225" cy="53450"/>
            </a:xfrm>
            <a:custGeom>
              <a:avLst/>
              <a:gdLst/>
              <a:ahLst/>
              <a:cxnLst/>
              <a:rect l="l" t="t" r="r" b="b"/>
              <a:pathLst>
                <a:path w="2489" h="2138" extrusionOk="0">
                  <a:moveTo>
                    <a:pt x="1065" y="1"/>
                  </a:moveTo>
                  <a:cubicBezTo>
                    <a:pt x="472" y="1"/>
                    <a:pt x="0" y="480"/>
                    <a:pt x="0" y="1066"/>
                  </a:cubicBezTo>
                  <a:cubicBezTo>
                    <a:pt x="0" y="1709"/>
                    <a:pt x="526" y="2137"/>
                    <a:pt x="1072" y="2137"/>
                  </a:cubicBezTo>
                  <a:cubicBezTo>
                    <a:pt x="1332" y="2137"/>
                    <a:pt x="1598" y="2040"/>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4" name="Google Shape;2724;p69"/>
            <p:cNvSpPr/>
            <p:nvPr/>
          </p:nvSpPr>
          <p:spPr>
            <a:xfrm>
              <a:off x="5722850" y="2485550"/>
              <a:ext cx="62425" cy="53300"/>
            </a:xfrm>
            <a:custGeom>
              <a:avLst/>
              <a:gdLst/>
              <a:ahLst/>
              <a:cxnLst/>
              <a:rect l="l" t="t" r="r" b="b"/>
              <a:pathLst>
                <a:path w="2497" h="2132" extrusionOk="0">
                  <a:moveTo>
                    <a:pt x="1073" y="1"/>
                  </a:moveTo>
                  <a:cubicBezTo>
                    <a:pt x="480" y="1"/>
                    <a:pt x="8" y="480"/>
                    <a:pt x="0" y="1066"/>
                  </a:cubicBezTo>
                  <a:cubicBezTo>
                    <a:pt x="0" y="1708"/>
                    <a:pt x="526" y="2131"/>
                    <a:pt x="1073" y="2131"/>
                  </a:cubicBezTo>
                  <a:cubicBezTo>
                    <a:pt x="1336" y="2131"/>
                    <a:pt x="1605" y="2033"/>
                    <a:pt x="1821" y="1814"/>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5" name="Google Shape;2725;p69"/>
            <p:cNvSpPr/>
            <p:nvPr/>
          </p:nvSpPr>
          <p:spPr>
            <a:xfrm>
              <a:off x="5723050" y="2561575"/>
              <a:ext cx="62225" cy="53425"/>
            </a:xfrm>
            <a:custGeom>
              <a:avLst/>
              <a:gdLst/>
              <a:ahLst/>
              <a:cxnLst/>
              <a:rect l="l" t="t" r="r" b="b"/>
              <a:pathLst>
                <a:path w="2489" h="2137" extrusionOk="0">
                  <a:moveTo>
                    <a:pt x="1065" y="0"/>
                  </a:moveTo>
                  <a:cubicBezTo>
                    <a:pt x="472" y="8"/>
                    <a:pt x="0" y="480"/>
                    <a:pt x="0" y="1073"/>
                  </a:cubicBezTo>
                  <a:cubicBezTo>
                    <a:pt x="0" y="1711"/>
                    <a:pt x="525" y="2137"/>
                    <a:pt x="1071" y="2137"/>
                  </a:cubicBezTo>
                  <a:cubicBezTo>
                    <a:pt x="1332" y="2137"/>
                    <a:pt x="1598" y="2039"/>
                    <a:pt x="1813" y="1821"/>
                  </a:cubicBezTo>
                  <a:cubicBezTo>
                    <a:pt x="2488" y="1154"/>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6" name="Google Shape;2726;p69"/>
            <p:cNvSpPr/>
            <p:nvPr/>
          </p:nvSpPr>
          <p:spPr>
            <a:xfrm>
              <a:off x="5722850" y="2637775"/>
              <a:ext cx="62425" cy="53450"/>
            </a:xfrm>
            <a:custGeom>
              <a:avLst/>
              <a:gdLst/>
              <a:ahLst/>
              <a:cxnLst/>
              <a:rect l="l" t="t" r="r" b="b"/>
              <a:pathLst>
                <a:path w="2497" h="2138" extrusionOk="0">
                  <a:moveTo>
                    <a:pt x="1073" y="1"/>
                  </a:moveTo>
                  <a:cubicBezTo>
                    <a:pt x="480" y="9"/>
                    <a:pt x="8" y="480"/>
                    <a:pt x="0" y="1074"/>
                  </a:cubicBezTo>
                  <a:cubicBezTo>
                    <a:pt x="0" y="1712"/>
                    <a:pt x="529" y="2137"/>
                    <a:pt x="1077" y="2137"/>
                  </a:cubicBezTo>
                  <a:cubicBezTo>
                    <a:pt x="1339" y="2137"/>
                    <a:pt x="1606" y="2040"/>
                    <a:pt x="1821" y="1822"/>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7" name="Google Shape;2727;p69"/>
            <p:cNvSpPr/>
            <p:nvPr/>
          </p:nvSpPr>
          <p:spPr>
            <a:xfrm>
              <a:off x="5799275" y="1418975"/>
              <a:ext cx="62200" cy="53350"/>
            </a:xfrm>
            <a:custGeom>
              <a:avLst/>
              <a:gdLst/>
              <a:ahLst/>
              <a:cxnLst/>
              <a:rect l="l" t="t" r="r" b="b"/>
              <a:pathLst>
                <a:path w="2488" h="2134" extrusionOk="0">
                  <a:moveTo>
                    <a:pt x="1057" y="1"/>
                  </a:moveTo>
                  <a:cubicBezTo>
                    <a:pt x="472" y="1"/>
                    <a:pt x="0" y="480"/>
                    <a:pt x="0" y="1065"/>
                  </a:cubicBezTo>
                  <a:cubicBezTo>
                    <a:pt x="0" y="1709"/>
                    <a:pt x="525" y="2133"/>
                    <a:pt x="1074" y="2133"/>
                  </a:cubicBezTo>
                  <a:cubicBezTo>
                    <a:pt x="1336" y="2133"/>
                    <a:pt x="1603" y="2037"/>
                    <a:pt x="1821" y="1822"/>
                  </a:cubicBezTo>
                  <a:cubicBezTo>
                    <a:pt x="2488" y="1147"/>
                    <a:pt x="2008" y="1"/>
                    <a:pt x="1057"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8" name="Google Shape;2728;p69"/>
            <p:cNvSpPr/>
            <p:nvPr/>
          </p:nvSpPr>
          <p:spPr>
            <a:xfrm>
              <a:off x="5799275" y="1495200"/>
              <a:ext cx="62150" cy="53275"/>
            </a:xfrm>
            <a:custGeom>
              <a:avLst/>
              <a:gdLst/>
              <a:ahLst/>
              <a:cxnLst/>
              <a:rect l="l" t="t" r="r" b="b"/>
              <a:pathLst>
                <a:path w="2486" h="2131" extrusionOk="0">
                  <a:moveTo>
                    <a:pt x="1067" y="0"/>
                  </a:moveTo>
                  <a:cubicBezTo>
                    <a:pt x="1064" y="0"/>
                    <a:pt x="1060" y="0"/>
                    <a:pt x="1057" y="0"/>
                  </a:cubicBezTo>
                  <a:cubicBezTo>
                    <a:pt x="472" y="0"/>
                    <a:pt x="0" y="480"/>
                    <a:pt x="0" y="1065"/>
                  </a:cubicBezTo>
                  <a:cubicBezTo>
                    <a:pt x="0" y="1707"/>
                    <a:pt x="522" y="2130"/>
                    <a:pt x="1067" y="2130"/>
                  </a:cubicBezTo>
                  <a:cubicBezTo>
                    <a:pt x="1329" y="2130"/>
                    <a:pt x="1596" y="2032"/>
                    <a:pt x="1813" y="1813"/>
                  </a:cubicBezTo>
                  <a:cubicBezTo>
                    <a:pt x="2485" y="1149"/>
                    <a:pt x="2011" y="0"/>
                    <a:pt x="1067"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9" name="Google Shape;2729;p69"/>
            <p:cNvSpPr/>
            <p:nvPr/>
          </p:nvSpPr>
          <p:spPr>
            <a:xfrm>
              <a:off x="5799275" y="1571400"/>
              <a:ext cx="62150" cy="53275"/>
            </a:xfrm>
            <a:custGeom>
              <a:avLst/>
              <a:gdLst/>
              <a:ahLst/>
              <a:cxnLst/>
              <a:rect l="l" t="t" r="r" b="b"/>
              <a:pathLst>
                <a:path w="2486" h="2131" extrusionOk="0">
                  <a:moveTo>
                    <a:pt x="1067" y="1"/>
                  </a:moveTo>
                  <a:cubicBezTo>
                    <a:pt x="1064" y="1"/>
                    <a:pt x="1060" y="1"/>
                    <a:pt x="1057" y="1"/>
                  </a:cubicBezTo>
                  <a:cubicBezTo>
                    <a:pt x="472" y="1"/>
                    <a:pt x="0" y="472"/>
                    <a:pt x="0" y="1066"/>
                  </a:cubicBezTo>
                  <a:cubicBezTo>
                    <a:pt x="0" y="1708"/>
                    <a:pt x="522" y="2131"/>
                    <a:pt x="1067" y="2131"/>
                  </a:cubicBezTo>
                  <a:cubicBezTo>
                    <a:pt x="1329" y="2131"/>
                    <a:pt x="1596" y="2033"/>
                    <a:pt x="1813" y="1813"/>
                  </a:cubicBezTo>
                  <a:cubicBezTo>
                    <a:pt x="2485" y="1141"/>
                    <a:pt x="2011" y="1"/>
                    <a:pt x="1067"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0" name="Google Shape;2730;p69"/>
            <p:cNvSpPr/>
            <p:nvPr/>
          </p:nvSpPr>
          <p:spPr>
            <a:xfrm>
              <a:off x="5799275" y="1647400"/>
              <a:ext cx="62200" cy="53450"/>
            </a:xfrm>
            <a:custGeom>
              <a:avLst/>
              <a:gdLst/>
              <a:ahLst/>
              <a:cxnLst/>
              <a:rect l="l" t="t" r="r" b="b"/>
              <a:pathLst>
                <a:path w="2488" h="2138" extrusionOk="0">
                  <a:moveTo>
                    <a:pt x="1057" y="1"/>
                  </a:moveTo>
                  <a:cubicBezTo>
                    <a:pt x="472" y="9"/>
                    <a:pt x="0" y="481"/>
                    <a:pt x="0" y="1066"/>
                  </a:cubicBezTo>
                  <a:cubicBezTo>
                    <a:pt x="0" y="1710"/>
                    <a:pt x="525" y="2138"/>
                    <a:pt x="1071" y="2138"/>
                  </a:cubicBezTo>
                  <a:cubicBezTo>
                    <a:pt x="1332" y="2138"/>
                    <a:pt x="1597" y="2040"/>
                    <a:pt x="1813" y="1822"/>
                  </a:cubicBezTo>
                  <a:cubicBezTo>
                    <a:pt x="2488" y="1147"/>
                    <a:pt x="2008" y="1"/>
                    <a:pt x="1057"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1" name="Google Shape;2731;p69"/>
            <p:cNvSpPr/>
            <p:nvPr/>
          </p:nvSpPr>
          <p:spPr>
            <a:xfrm>
              <a:off x="5799275" y="1723625"/>
              <a:ext cx="62200" cy="53350"/>
            </a:xfrm>
            <a:custGeom>
              <a:avLst/>
              <a:gdLst/>
              <a:ahLst/>
              <a:cxnLst/>
              <a:rect l="l" t="t" r="r" b="b"/>
              <a:pathLst>
                <a:path w="2488" h="2134" extrusionOk="0">
                  <a:moveTo>
                    <a:pt x="1057" y="1"/>
                  </a:moveTo>
                  <a:cubicBezTo>
                    <a:pt x="472" y="1"/>
                    <a:pt x="0" y="480"/>
                    <a:pt x="0" y="1065"/>
                  </a:cubicBezTo>
                  <a:cubicBezTo>
                    <a:pt x="0" y="1709"/>
                    <a:pt x="525" y="2133"/>
                    <a:pt x="1074" y="2133"/>
                  </a:cubicBezTo>
                  <a:cubicBezTo>
                    <a:pt x="1336" y="2133"/>
                    <a:pt x="1603" y="2037"/>
                    <a:pt x="1821" y="1822"/>
                  </a:cubicBezTo>
                  <a:cubicBezTo>
                    <a:pt x="2488" y="1147"/>
                    <a:pt x="2008" y="1"/>
                    <a:pt x="1057"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2" name="Google Shape;2732;p69"/>
            <p:cNvSpPr/>
            <p:nvPr/>
          </p:nvSpPr>
          <p:spPr>
            <a:xfrm>
              <a:off x="5799275" y="1799825"/>
              <a:ext cx="62150" cy="53300"/>
            </a:xfrm>
            <a:custGeom>
              <a:avLst/>
              <a:gdLst/>
              <a:ahLst/>
              <a:cxnLst/>
              <a:rect l="l" t="t" r="r" b="b"/>
              <a:pathLst>
                <a:path w="2486" h="2132" extrusionOk="0">
                  <a:moveTo>
                    <a:pt x="1067" y="1"/>
                  </a:moveTo>
                  <a:cubicBezTo>
                    <a:pt x="1064" y="1"/>
                    <a:pt x="1060" y="1"/>
                    <a:pt x="1057" y="1"/>
                  </a:cubicBezTo>
                  <a:cubicBezTo>
                    <a:pt x="472" y="1"/>
                    <a:pt x="0" y="481"/>
                    <a:pt x="0" y="1066"/>
                  </a:cubicBezTo>
                  <a:cubicBezTo>
                    <a:pt x="0" y="1708"/>
                    <a:pt x="522" y="2131"/>
                    <a:pt x="1069" y="2131"/>
                  </a:cubicBezTo>
                  <a:cubicBezTo>
                    <a:pt x="1333" y="2131"/>
                    <a:pt x="1602" y="2033"/>
                    <a:pt x="1821" y="1814"/>
                  </a:cubicBezTo>
                  <a:cubicBezTo>
                    <a:pt x="2485" y="1150"/>
                    <a:pt x="2011" y="1"/>
                    <a:pt x="1067"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3" name="Google Shape;2733;p69"/>
            <p:cNvSpPr/>
            <p:nvPr/>
          </p:nvSpPr>
          <p:spPr>
            <a:xfrm>
              <a:off x="5799275" y="1876050"/>
              <a:ext cx="62150" cy="53275"/>
            </a:xfrm>
            <a:custGeom>
              <a:avLst/>
              <a:gdLst/>
              <a:ahLst/>
              <a:cxnLst/>
              <a:rect l="l" t="t" r="r" b="b"/>
              <a:pathLst>
                <a:path w="2486" h="2131" extrusionOk="0">
                  <a:moveTo>
                    <a:pt x="1067" y="1"/>
                  </a:moveTo>
                  <a:cubicBezTo>
                    <a:pt x="1064" y="1"/>
                    <a:pt x="1060" y="1"/>
                    <a:pt x="1057" y="1"/>
                  </a:cubicBezTo>
                  <a:cubicBezTo>
                    <a:pt x="472" y="1"/>
                    <a:pt x="0" y="480"/>
                    <a:pt x="0" y="1066"/>
                  </a:cubicBezTo>
                  <a:cubicBezTo>
                    <a:pt x="0" y="1707"/>
                    <a:pt x="522" y="2131"/>
                    <a:pt x="1067" y="2131"/>
                  </a:cubicBezTo>
                  <a:cubicBezTo>
                    <a:pt x="1329" y="2131"/>
                    <a:pt x="1596" y="2033"/>
                    <a:pt x="1813" y="1813"/>
                  </a:cubicBezTo>
                  <a:cubicBezTo>
                    <a:pt x="2485" y="1149"/>
                    <a:pt x="2011" y="1"/>
                    <a:pt x="1067"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4" name="Google Shape;2734;p69"/>
            <p:cNvSpPr/>
            <p:nvPr/>
          </p:nvSpPr>
          <p:spPr>
            <a:xfrm>
              <a:off x="5799275" y="1952050"/>
              <a:ext cx="62200" cy="53500"/>
            </a:xfrm>
            <a:custGeom>
              <a:avLst/>
              <a:gdLst/>
              <a:ahLst/>
              <a:cxnLst/>
              <a:rect l="l" t="t" r="r" b="b"/>
              <a:pathLst>
                <a:path w="2488" h="2140" extrusionOk="0">
                  <a:moveTo>
                    <a:pt x="1057" y="1"/>
                  </a:moveTo>
                  <a:cubicBezTo>
                    <a:pt x="472" y="9"/>
                    <a:pt x="0" y="481"/>
                    <a:pt x="0" y="1074"/>
                  </a:cubicBezTo>
                  <a:cubicBezTo>
                    <a:pt x="0" y="1716"/>
                    <a:pt x="522" y="2139"/>
                    <a:pt x="1069" y="2139"/>
                  </a:cubicBezTo>
                  <a:cubicBezTo>
                    <a:pt x="1333" y="2139"/>
                    <a:pt x="1602" y="2041"/>
                    <a:pt x="1821" y="1822"/>
                  </a:cubicBezTo>
                  <a:cubicBezTo>
                    <a:pt x="2488" y="1147"/>
                    <a:pt x="2008" y="1"/>
                    <a:pt x="1057"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5" name="Google Shape;2735;p69"/>
            <p:cNvSpPr/>
            <p:nvPr/>
          </p:nvSpPr>
          <p:spPr>
            <a:xfrm>
              <a:off x="5799275" y="2028275"/>
              <a:ext cx="62200" cy="53450"/>
            </a:xfrm>
            <a:custGeom>
              <a:avLst/>
              <a:gdLst/>
              <a:ahLst/>
              <a:cxnLst/>
              <a:rect l="l" t="t" r="r" b="b"/>
              <a:pathLst>
                <a:path w="2488" h="2138" extrusionOk="0">
                  <a:moveTo>
                    <a:pt x="1057" y="1"/>
                  </a:moveTo>
                  <a:cubicBezTo>
                    <a:pt x="472" y="9"/>
                    <a:pt x="0" y="480"/>
                    <a:pt x="0" y="1065"/>
                  </a:cubicBezTo>
                  <a:cubicBezTo>
                    <a:pt x="0" y="1709"/>
                    <a:pt x="525" y="2137"/>
                    <a:pt x="1074" y="2137"/>
                  </a:cubicBezTo>
                  <a:cubicBezTo>
                    <a:pt x="1336" y="2137"/>
                    <a:pt x="1603" y="2040"/>
                    <a:pt x="1821" y="1821"/>
                  </a:cubicBezTo>
                  <a:cubicBezTo>
                    <a:pt x="2488" y="1147"/>
                    <a:pt x="2008" y="1"/>
                    <a:pt x="1057"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6" name="Google Shape;2736;p69"/>
            <p:cNvSpPr/>
            <p:nvPr/>
          </p:nvSpPr>
          <p:spPr>
            <a:xfrm>
              <a:off x="5875275" y="1418975"/>
              <a:ext cx="62225" cy="53350"/>
            </a:xfrm>
            <a:custGeom>
              <a:avLst/>
              <a:gdLst/>
              <a:ahLst/>
              <a:cxnLst/>
              <a:rect l="l" t="t" r="r" b="b"/>
              <a:pathLst>
                <a:path w="2489" h="2134" extrusionOk="0">
                  <a:moveTo>
                    <a:pt x="1065" y="1"/>
                  </a:moveTo>
                  <a:cubicBezTo>
                    <a:pt x="480" y="1"/>
                    <a:pt x="0" y="480"/>
                    <a:pt x="0" y="1065"/>
                  </a:cubicBezTo>
                  <a:cubicBezTo>
                    <a:pt x="0" y="1709"/>
                    <a:pt x="526" y="2133"/>
                    <a:pt x="1074" y="2133"/>
                  </a:cubicBezTo>
                  <a:cubicBezTo>
                    <a:pt x="1336" y="2133"/>
                    <a:pt x="1603" y="2037"/>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7" name="Google Shape;2737;p69"/>
            <p:cNvSpPr/>
            <p:nvPr/>
          </p:nvSpPr>
          <p:spPr>
            <a:xfrm>
              <a:off x="5875275" y="1495200"/>
              <a:ext cx="62225" cy="53325"/>
            </a:xfrm>
            <a:custGeom>
              <a:avLst/>
              <a:gdLst/>
              <a:ahLst/>
              <a:cxnLst/>
              <a:rect l="l" t="t" r="r" b="b"/>
              <a:pathLst>
                <a:path w="2489" h="2133"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8" name="Google Shape;2738;p69"/>
            <p:cNvSpPr/>
            <p:nvPr/>
          </p:nvSpPr>
          <p:spPr>
            <a:xfrm>
              <a:off x="5875275" y="1571400"/>
              <a:ext cx="62225" cy="53250"/>
            </a:xfrm>
            <a:custGeom>
              <a:avLst/>
              <a:gdLst/>
              <a:ahLst/>
              <a:cxnLst/>
              <a:rect l="l" t="t" r="r" b="b"/>
              <a:pathLst>
                <a:path w="2489" h="2130" extrusionOk="0">
                  <a:moveTo>
                    <a:pt x="1065" y="1"/>
                  </a:moveTo>
                  <a:cubicBezTo>
                    <a:pt x="480" y="1"/>
                    <a:pt x="0" y="472"/>
                    <a:pt x="0" y="1066"/>
                  </a:cubicBezTo>
                  <a:cubicBezTo>
                    <a:pt x="0" y="1703"/>
                    <a:pt x="525" y="2129"/>
                    <a:pt x="1073" y="2129"/>
                  </a:cubicBezTo>
                  <a:cubicBezTo>
                    <a:pt x="1335" y="2129"/>
                    <a:pt x="1603" y="2032"/>
                    <a:pt x="1821" y="1813"/>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9" name="Google Shape;2739;p69"/>
            <p:cNvSpPr/>
            <p:nvPr/>
          </p:nvSpPr>
          <p:spPr>
            <a:xfrm>
              <a:off x="5875275" y="1647400"/>
              <a:ext cx="62225" cy="53450"/>
            </a:xfrm>
            <a:custGeom>
              <a:avLst/>
              <a:gdLst/>
              <a:ahLst/>
              <a:cxnLst/>
              <a:rect l="l" t="t" r="r" b="b"/>
              <a:pathLst>
                <a:path w="2489" h="2138" extrusionOk="0">
                  <a:moveTo>
                    <a:pt x="1065" y="1"/>
                  </a:moveTo>
                  <a:cubicBezTo>
                    <a:pt x="480" y="1"/>
                    <a:pt x="0" y="481"/>
                    <a:pt x="0" y="1066"/>
                  </a:cubicBezTo>
                  <a:cubicBezTo>
                    <a:pt x="0" y="1710"/>
                    <a:pt x="526" y="2138"/>
                    <a:pt x="1074" y="2138"/>
                  </a:cubicBezTo>
                  <a:cubicBezTo>
                    <a:pt x="1336" y="2138"/>
                    <a:pt x="1603" y="2040"/>
                    <a:pt x="1821" y="1822"/>
                  </a:cubicBezTo>
                  <a:cubicBezTo>
                    <a:pt x="2488" y="1155"/>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0" name="Google Shape;2740;p69"/>
            <p:cNvSpPr/>
            <p:nvPr/>
          </p:nvSpPr>
          <p:spPr>
            <a:xfrm>
              <a:off x="5875275" y="1723625"/>
              <a:ext cx="62225" cy="53350"/>
            </a:xfrm>
            <a:custGeom>
              <a:avLst/>
              <a:gdLst/>
              <a:ahLst/>
              <a:cxnLst/>
              <a:rect l="l" t="t" r="r" b="b"/>
              <a:pathLst>
                <a:path w="2489" h="2134" extrusionOk="0">
                  <a:moveTo>
                    <a:pt x="1065" y="1"/>
                  </a:moveTo>
                  <a:cubicBezTo>
                    <a:pt x="480" y="1"/>
                    <a:pt x="0" y="480"/>
                    <a:pt x="0" y="1065"/>
                  </a:cubicBezTo>
                  <a:cubicBezTo>
                    <a:pt x="0" y="1709"/>
                    <a:pt x="526" y="2133"/>
                    <a:pt x="1074" y="2133"/>
                  </a:cubicBezTo>
                  <a:cubicBezTo>
                    <a:pt x="1336" y="2133"/>
                    <a:pt x="1603" y="2037"/>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1" name="Google Shape;2741;p69"/>
            <p:cNvSpPr/>
            <p:nvPr/>
          </p:nvSpPr>
          <p:spPr>
            <a:xfrm>
              <a:off x="5875275" y="1799850"/>
              <a:ext cx="62225" cy="53325"/>
            </a:xfrm>
            <a:custGeom>
              <a:avLst/>
              <a:gdLst/>
              <a:ahLst/>
              <a:cxnLst/>
              <a:rect l="l" t="t" r="r" b="b"/>
              <a:pathLst>
                <a:path w="2489" h="2133"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2" name="Google Shape;2742;p69"/>
            <p:cNvSpPr/>
            <p:nvPr/>
          </p:nvSpPr>
          <p:spPr>
            <a:xfrm>
              <a:off x="5875275" y="1876050"/>
              <a:ext cx="62225" cy="53350"/>
            </a:xfrm>
            <a:custGeom>
              <a:avLst/>
              <a:gdLst/>
              <a:ahLst/>
              <a:cxnLst/>
              <a:rect l="l" t="t" r="r" b="b"/>
              <a:pathLst>
                <a:path w="2489" h="2134" extrusionOk="0">
                  <a:moveTo>
                    <a:pt x="1065" y="1"/>
                  </a:moveTo>
                  <a:cubicBezTo>
                    <a:pt x="480" y="1"/>
                    <a:pt x="0" y="472"/>
                    <a:pt x="0" y="1066"/>
                  </a:cubicBezTo>
                  <a:cubicBezTo>
                    <a:pt x="0" y="1709"/>
                    <a:pt x="526" y="2133"/>
                    <a:pt x="1074" y="2133"/>
                  </a:cubicBezTo>
                  <a:cubicBezTo>
                    <a:pt x="1336" y="2133"/>
                    <a:pt x="1603" y="2037"/>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3" name="Google Shape;2743;p69"/>
            <p:cNvSpPr/>
            <p:nvPr/>
          </p:nvSpPr>
          <p:spPr>
            <a:xfrm>
              <a:off x="5875275" y="1952050"/>
              <a:ext cx="62225" cy="53450"/>
            </a:xfrm>
            <a:custGeom>
              <a:avLst/>
              <a:gdLst/>
              <a:ahLst/>
              <a:cxnLst/>
              <a:rect l="l" t="t" r="r" b="b"/>
              <a:pathLst>
                <a:path w="2489" h="2138" extrusionOk="0">
                  <a:moveTo>
                    <a:pt x="1065" y="1"/>
                  </a:moveTo>
                  <a:cubicBezTo>
                    <a:pt x="480" y="9"/>
                    <a:pt x="0" y="481"/>
                    <a:pt x="0" y="1074"/>
                  </a:cubicBezTo>
                  <a:cubicBezTo>
                    <a:pt x="0" y="1712"/>
                    <a:pt x="525" y="2138"/>
                    <a:pt x="1073" y="2138"/>
                  </a:cubicBezTo>
                  <a:cubicBezTo>
                    <a:pt x="1335" y="2138"/>
                    <a:pt x="1603" y="2040"/>
                    <a:pt x="1821" y="1822"/>
                  </a:cubicBezTo>
                  <a:cubicBezTo>
                    <a:pt x="2488" y="1155"/>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4" name="Google Shape;2744;p69"/>
            <p:cNvSpPr/>
            <p:nvPr/>
          </p:nvSpPr>
          <p:spPr>
            <a:xfrm>
              <a:off x="5875275" y="2028275"/>
              <a:ext cx="62225" cy="53450"/>
            </a:xfrm>
            <a:custGeom>
              <a:avLst/>
              <a:gdLst/>
              <a:ahLst/>
              <a:cxnLst/>
              <a:rect l="l" t="t" r="r" b="b"/>
              <a:pathLst>
                <a:path w="2489" h="2138" extrusionOk="0">
                  <a:moveTo>
                    <a:pt x="1065" y="1"/>
                  </a:moveTo>
                  <a:cubicBezTo>
                    <a:pt x="480" y="1"/>
                    <a:pt x="0" y="480"/>
                    <a:pt x="0" y="1065"/>
                  </a:cubicBezTo>
                  <a:cubicBezTo>
                    <a:pt x="0" y="1709"/>
                    <a:pt x="526" y="2137"/>
                    <a:pt x="1074" y="2137"/>
                  </a:cubicBezTo>
                  <a:cubicBezTo>
                    <a:pt x="1336" y="2137"/>
                    <a:pt x="1603" y="2040"/>
                    <a:pt x="1821" y="1821"/>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5" name="Google Shape;2745;p69"/>
            <p:cNvSpPr/>
            <p:nvPr/>
          </p:nvSpPr>
          <p:spPr>
            <a:xfrm>
              <a:off x="5875275" y="2104500"/>
              <a:ext cx="62225" cy="53325"/>
            </a:xfrm>
            <a:custGeom>
              <a:avLst/>
              <a:gdLst/>
              <a:ahLst/>
              <a:cxnLst/>
              <a:rect l="l" t="t" r="r" b="b"/>
              <a:pathLst>
                <a:path w="2489" h="2133"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6" name="Google Shape;2746;p69"/>
            <p:cNvSpPr/>
            <p:nvPr/>
          </p:nvSpPr>
          <p:spPr>
            <a:xfrm>
              <a:off x="5799275" y="2104500"/>
              <a:ext cx="62200" cy="53325"/>
            </a:xfrm>
            <a:custGeom>
              <a:avLst/>
              <a:gdLst/>
              <a:ahLst/>
              <a:cxnLst/>
              <a:rect l="l" t="t" r="r" b="b"/>
              <a:pathLst>
                <a:path w="2488" h="2133" extrusionOk="0">
                  <a:moveTo>
                    <a:pt x="1057" y="0"/>
                  </a:moveTo>
                  <a:cubicBezTo>
                    <a:pt x="472" y="0"/>
                    <a:pt x="0" y="480"/>
                    <a:pt x="0" y="1065"/>
                  </a:cubicBezTo>
                  <a:cubicBezTo>
                    <a:pt x="0" y="1709"/>
                    <a:pt x="525" y="2133"/>
                    <a:pt x="1071" y="2133"/>
                  </a:cubicBezTo>
                  <a:cubicBezTo>
                    <a:pt x="1332" y="2133"/>
                    <a:pt x="1598" y="2036"/>
                    <a:pt x="1813" y="1821"/>
                  </a:cubicBezTo>
                  <a:cubicBezTo>
                    <a:pt x="2488" y="1146"/>
                    <a:pt x="2008" y="0"/>
                    <a:pt x="1057"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7" name="Google Shape;2747;p69"/>
            <p:cNvSpPr/>
            <p:nvPr/>
          </p:nvSpPr>
          <p:spPr>
            <a:xfrm>
              <a:off x="5799275" y="2180700"/>
              <a:ext cx="62150" cy="53275"/>
            </a:xfrm>
            <a:custGeom>
              <a:avLst/>
              <a:gdLst/>
              <a:ahLst/>
              <a:cxnLst/>
              <a:rect l="l" t="t" r="r" b="b"/>
              <a:pathLst>
                <a:path w="2486" h="2131" extrusionOk="0">
                  <a:moveTo>
                    <a:pt x="1067" y="1"/>
                  </a:moveTo>
                  <a:cubicBezTo>
                    <a:pt x="1064" y="1"/>
                    <a:pt x="1060" y="1"/>
                    <a:pt x="1057" y="1"/>
                  </a:cubicBezTo>
                  <a:cubicBezTo>
                    <a:pt x="472" y="1"/>
                    <a:pt x="0" y="480"/>
                    <a:pt x="0" y="1066"/>
                  </a:cubicBezTo>
                  <a:cubicBezTo>
                    <a:pt x="0" y="1707"/>
                    <a:pt x="522" y="2131"/>
                    <a:pt x="1067" y="2131"/>
                  </a:cubicBezTo>
                  <a:cubicBezTo>
                    <a:pt x="1329" y="2131"/>
                    <a:pt x="1596" y="2033"/>
                    <a:pt x="1813" y="1813"/>
                  </a:cubicBezTo>
                  <a:cubicBezTo>
                    <a:pt x="2485" y="1149"/>
                    <a:pt x="2011" y="1"/>
                    <a:pt x="1067"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8" name="Google Shape;2748;p69"/>
            <p:cNvSpPr/>
            <p:nvPr/>
          </p:nvSpPr>
          <p:spPr>
            <a:xfrm>
              <a:off x="5799275" y="2256925"/>
              <a:ext cx="62350" cy="53425"/>
            </a:xfrm>
            <a:custGeom>
              <a:avLst/>
              <a:gdLst/>
              <a:ahLst/>
              <a:cxnLst/>
              <a:rect l="l" t="t" r="r" b="b"/>
              <a:pathLst>
                <a:path w="2494" h="2137" extrusionOk="0">
                  <a:moveTo>
                    <a:pt x="1067" y="0"/>
                  </a:moveTo>
                  <a:cubicBezTo>
                    <a:pt x="1064" y="0"/>
                    <a:pt x="1060" y="0"/>
                    <a:pt x="1057" y="0"/>
                  </a:cubicBezTo>
                  <a:cubicBezTo>
                    <a:pt x="472" y="0"/>
                    <a:pt x="0" y="480"/>
                    <a:pt x="0" y="1065"/>
                  </a:cubicBezTo>
                  <a:cubicBezTo>
                    <a:pt x="0" y="1709"/>
                    <a:pt x="529" y="2137"/>
                    <a:pt x="1077" y="2137"/>
                  </a:cubicBezTo>
                  <a:cubicBezTo>
                    <a:pt x="1339" y="2137"/>
                    <a:pt x="1606" y="2039"/>
                    <a:pt x="1821" y="1821"/>
                  </a:cubicBezTo>
                  <a:cubicBezTo>
                    <a:pt x="2493" y="1149"/>
                    <a:pt x="2019" y="0"/>
                    <a:pt x="1067"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9" name="Google Shape;2749;p69"/>
            <p:cNvSpPr/>
            <p:nvPr/>
          </p:nvSpPr>
          <p:spPr>
            <a:xfrm>
              <a:off x="5799275" y="2333125"/>
              <a:ext cx="62200" cy="53450"/>
            </a:xfrm>
            <a:custGeom>
              <a:avLst/>
              <a:gdLst/>
              <a:ahLst/>
              <a:cxnLst/>
              <a:rect l="l" t="t" r="r" b="b"/>
              <a:pathLst>
                <a:path w="2488" h="2138" extrusionOk="0">
                  <a:moveTo>
                    <a:pt x="1057" y="1"/>
                  </a:moveTo>
                  <a:cubicBezTo>
                    <a:pt x="472" y="9"/>
                    <a:pt x="0" y="480"/>
                    <a:pt x="0" y="1066"/>
                  </a:cubicBezTo>
                  <a:cubicBezTo>
                    <a:pt x="0" y="1709"/>
                    <a:pt x="525" y="2137"/>
                    <a:pt x="1071" y="2137"/>
                  </a:cubicBezTo>
                  <a:cubicBezTo>
                    <a:pt x="1332" y="2137"/>
                    <a:pt x="1597" y="2040"/>
                    <a:pt x="1813" y="1822"/>
                  </a:cubicBezTo>
                  <a:cubicBezTo>
                    <a:pt x="2488" y="1147"/>
                    <a:pt x="2008" y="1"/>
                    <a:pt x="1057"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0" name="Google Shape;2750;p69"/>
            <p:cNvSpPr/>
            <p:nvPr/>
          </p:nvSpPr>
          <p:spPr>
            <a:xfrm>
              <a:off x="5799050" y="2637775"/>
              <a:ext cx="62425" cy="53450"/>
            </a:xfrm>
            <a:custGeom>
              <a:avLst/>
              <a:gdLst/>
              <a:ahLst/>
              <a:cxnLst/>
              <a:rect l="l" t="t" r="r" b="b"/>
              <a:pathLst>
                <a:path w="2497" h="2138" extrusionOk="0">
                  <a:moveTo>
                    <a:pt x="1066" y="1"/>
                  </a:moveTo>
                  <a:cubicBezTo>
                    <a:pt x="481" y="9"/>
                    <a:pt x="1" y="480"/>
                    <a:pt x="1" y="1074"/>
                  </a:cubicBezTo>
                  <a:cubicBezTo>
                    <a:pt x="1" y="1712"/>
                    <a:pt x="525" y="2137"/>
                    <a:pt x="1074" y="2137"/>
                  </a:cubicBezTo>
                  <a:cubicBezTo>
                    <a:pt x="1336" y="2137"/>
                    <a:pt x="1604" y="2040"/>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1" name="Google Shape;2751;p69"/>
            <p:cNvSpPr/>
            <p:nvPr/>
          </p:nvSpPr>
          <p:spPr>
            <a:xfrm>
              <a:off x="5799275" y="2561575"/>
              <a:ext cx="62200" cy="53425"/>
            </a:xfrm>
            <a:custGeom>
              <a:avLst/>
              <a:gdLst/>
              <a:ahLst/>
              <a:cxnLst/>
              <a:rect l="l" t="t" r="r" b="b"/>
              <a:pathLst>
                <a:path w="2488" h="2137" extrusionOk="0">
                  <a:moveTo>
                    <a:pt x="1057" y="0"/>
                  </a:moveTo>
                  <a:cubicBezTo>
                    <a:pt x="472" y="8"/>
                    <a:pt x="0" y="480"/>
                    <a:pt x="0" y="1073"/>
                  </a:cubicBezTo>
                  <a:cubicBezTo>
                    <a:pt x="0" y="1711"/>
                    <a:pt x="524" y="2137"/>
                    <a:pt x="1070" y="2137"/>
                  </a:cubicBezTo>
                  <a:cubicBezTo>
                    <a:pt x="1331" y="2137"/>
                    <a:pt x="1597" y="2039"/>
                    <a:pt x="1813" y="1821"/>
                  </a:cubicBezTo>
                  <a:cubicBezTo>
                    <a:pt x="2488" y="1146"/>
                    <a:pt x="2008" y="0"/>
                    <a:pt x="1057"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2" name="Google Shape;2752;p69"/>
            <p:cNvSpPr/>
            <p:nvPr/>
          </p:nvSpPr>
          <p:spPr>
            <a:xfrm>
              <a:off x="5799050" y="2485550"/>
              <a:ext cx="62425" cy="53300"/>
            </a:xfrm>
            <a:custGeom>
              <a:avLst/>
              <a:gdLst/>
              <a:ahLst/>
              <a:cxnLst/>
              <a:rect l="l" t="t" r="r" b="b"/>
              <a:pathLst>
                <a:path w="2497" h="2132" extrusionOk="0">
                  <a:moveTo>
                    <a:pt x="1066" y="1"/>
                  </a:moveTo>
                  <a:cubicBezTo>
                    <a:pt x="481" y="1"/>
                    <a:pt x="1" y="472"/>
                    <a:pt x="1" y="1066"/>
                  </a:cubicBezTo>
                  <a:cubicBezTo>
                    <a:pt x="1" y="1708"/>
                    <a:pt x="523" y="2131"/>
                    <a:pt x="1070" y="2131"/>
                  </a:cubicBezTo>
                  <a:cubicBezTo>
                    <a:pt x="1333" y="2131"/>
                    <a:pt x="1603" y="2033"/>
                    <a:pt x="1822" y="1814"/>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3" name="Google Shape;2753;p69"/>
            <p:cNvSpPr/>
            <p:nvPr/>
          </p:nvSpPr>
          <p:spPr>
            <a:xfrm>
              <a:off x="5799275" y="2409350"/>
              <a:ext cx="62150" cy="53275"/>
            </a:xfrm>
            <a:custGeom>
              <a:avLst/>
              <a:gdLst/>
              <a:ahLst/>
              <a:cxnLst/>
              <a:rect l="l" t="t" r="r" b="b"/>
              <a:pathLst>
                <a:path w="2486" h="2131" extrusionOk="0">
                  <a:moveTo>
                    <a:pt x="1067" y="0"/>
                  </a:moveTo>
                  <a:cubicBezTo>
                    <a:pt x="1064" y="0"/>
                    <a:pt x="1060" y="0"/>
                    <a:pt x="1057" y="0"/>
                  </a:cubicBezTo>
                  <a:cubicBezTo>
                    <a:pt x="472" y="0"/>
                    <a:pt x="0" y="480"/>
                    <a:pt x="0" y="1065"/>
                  </a:cubicBezTo>
                  <a:cubicBezTo>
                    <a:pt x="0" y="1707"/>
                    <a:pt x="522" y="2131"/>
                    <a:pt x="1069" y="2131"/>
                  </a:cubicBezTo>
                  <a:cubicBezTo>
                    <a:pt x="1333" y="2131"/>
                    <a:pt x="1602" y="2032"/>
                    <a:pt x="1821" y="1813"/>
                  </a:cubicBezTo>
                  <a:cubicBezTo>
                    <a:pt x="2485" y="1149"/>
                    <a:pt x="2011" y="0"/>
                    <a:pt x="1067"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4" name="Google Shape;2754;p69"/>
            <p:cNvSpPr/>
            <p:nvPr/>
          </p:nvSpPr>
          <p:spPr>
            <a:xfrm>
              <a:off x="5723050" y="2409350"/>
              <a:ext cx="62225" cy="53350"/>
            </a:xfrm>
            <a:custGeom>
              <a:avLst/>
              <a:gdLst/>
              <a:ahLst/>
              <a:cxnLst/>
              <a:rect l="l" t="t" r="r" b="b"/>
              <a:pathLst>
                <a:path w="2489" h="2134" extrusionOk="0">
                  <a:moveTo>
                    <a:pt x="1065" y="0"/>
                  </a:moveTo>
                  <a:cubicBezTo>
                    <a:pt x="472" y="0"/>
                    <a:pt x="0" y="480"/>
                    <a:pt x="0" y="1065"/>
                  </a:cubicBezTo>
                  <a:cubicBezTo>
                    <a:pt x="0" y="1709"/>
                    <a:pt x="526" y="2133"/>
                    <a:pt x="1072" y="2133"/>
                  </a:cubicBezTo>
                  <a:cubicBezTo>
                    <a:pt x="1333" y="2133"/>
                    <a:pt x="1598" y="2036"/>
                    <a:pt x="1813" y="1821"/>
                  </a:cubicBezTo>
                  <a:cubicBezTo>
                    <a:pt x="2488" y="1146"/>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5" name="Google Shape;2755;p69"/>
            <p:cNvSpPr/>
            <p:nvPr/>
          </p:nvSpPr>
          <p:spPr>
            <a:xfrm>
              <a:off x="5646825" y="2409350"/>
              <a:ext cx="62225" cy="53350"/>
            </a:xfrm>
            <a:custGeom>
              <a:avLst/>
              <a:gdLst/>
              <a:ahLst/>
              <a:cxnLst/>
              <a:rect l="l" t="t" r="r" b="b"/>
              <a:pathLst>
                <a:path w="2489" h="2134" extrusionOk="0">
                  <a:moveTo>
                    <a:pt x="1066" y="0"/>
                  </a:moveTo>
                  <a:cubicBezTo>
                    <a:pt x="472" y="0"/>
                    <a:pt x="1" y="480"/>
                    <a:pt x="1" y="1065"/>
                  </a:cubicBezTo>
                  <a:cubicBezTo>
                    <a:pt x="1" y="1709"/>
                    <a:pt x="526" y="2133"/>
                    <a:pt x="1072" y="2133"/>
                  </a:cubicBezTo>
                  <a:cubicBezTo>
                    <a:pt x="1333" y="2133"/>
                    <a:pt x="1598" y="2036"/>
                    <a:pt x="1814"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6" name="Google Shape;2756;p69"/>
            <p:cNvSpPr/>
            <p:nvPr/>
          </p:nvSpPr>
          <p:spPr>
            <a:xfrm>
              <a:off x="5570625" y="2409350"/>
              <a:ext cx="62200" cy="53350"/>
            </a:xfrm>
            <a:custGeom>
              <a:avLst/>
              <a:gdLst/>
              <a:ahLst/>
              <a:cxnLst/>
              <a:rect l="l" t="t" r="r" b="b"/>
              <a:pathLst>
                <a:path w="2488" h="2134" extrusionOk="0">
                  <a:moveTo>
                    <a:pt x="1065" y="0"/>
                  </a:moveTo>
                  <a:cubicBezTo>
                    <a:pt x="472" y="0"/>
                    <a:pt x="0" y="480"/>
                    <a:pt x="0" y="1065"/>
                  </a:cubicBezTo>
                  <a:cubicBezTo>
                    <a:pt x="0" y="1709"/>
                    <a:pt x="526" y="2133"/>
                    <a:pt x="1072" y="2133"/>
                  </a:cubicBezTo>
                  <a:cubicBezTo>
                    <a:pt x="1333" y="2133"/>
                    <a:pt x="1598" y="2036"/>
                    <a:pt x="1813"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7" name="Google Shape;2757;p69"/>
            <p:cNvSpPr/>
            <p:nvPr/>
          </p:nvSpPr>
          <p:spPr>
            <a:xfrm>
              <a:off x="5494400" y="2409350"/>
              <a:ext cx="62225" cy="53350"/>
            </a:xfrm>
            <a:custGeom>
              <a:avLst/>
              <a:gdLst/>
              <a:ahLst/>
              <a:cxnLst/>
              <a:rect l="l" t="t" r="r" b="b"/>
              <a:pathLst>
                <a:path w="2489" h="2134" extrusionOk="0">
                  <a:moveTo>
                    <a:pt x="1066" y="0"/>
                  </a:moveTo>
                  <a:cubicBezTo>
                    <a:pt x="480" y="0"/>
                    <a:pt x="1" y="480"/>
                    <a:pt x="1" y="1065"/>
                  </a:cubicBezTo>
                  <a:cubicBezTo>
                    <a:pt x="1" y="1709"/>
                    <a:pt x="526" y="2133"/>
                    <a:pt x="1075" y="2133"/>
                  </a:cubicBezTo>
                  <a:cubicBezTo>
                    <a:pt x="1337"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8" name="Google Shape;2758;p69"/>
            <p:cNvSpPr/>
            <p:nvPr/>
          </p:nvSpPr>
          <p:spPr>
            <a:xfrm>
              <a:off x="5418200" y="2409350"/>
              <a:ext cx="62425" cy="53350"/>
            </a:xfrm>
            <a:custGeom>
              <a:avLst/>
              <a:gdLst/>
              <a:ahLst/>
              <a:cxnLst/>
              <a:rect l="l" t="t" r="r" b="b"/>
              <a:pathLst>
                <a:path w="2497" h="2134" extrusionOk="0">
                  <a:moveTo>
                    <a:pt x="1065" y="0"/>
                  </a:moveTo>
                  <a:cubicBezTo>
                    <a:pt x="480" y="0"/>
                    <a:pt x="0" y="480"/>
                    <a:pt x="0" y="1065"/>
                  </a:cubicBezTo>
                  <a:cubicBezTo>
                    <a:pt x="0" y="1709"/>
                    <a:pt x="526"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9" name="Google Shape;2759;p69"/>
            <p:cNvSpPr/>
            <p:nvPr/>
          </p:nvSpPr>
          <p:spPr>
            <a:xfrm>
              <a:off x="5341975" y="2409350"/>
              <a:ext cx="62425" cy="53350"/>
            </a:xfrm>
            <a:custGeom>
              <a:avLst/>
              <a:gdLst/>
              <a:ahLst/>
              <a:cxnLst/>
              <a:rect l="l" t="t" r="r" b="b"/>
              <a:pathLst>
                <a:path w="2497" h="2134" extrusionOk="0">
                  <a:moveTo>
                    <a:pt x="1074" y="0"/>
                  </a:moveTo>
                  <a:cubicBezTo>
                    <a:pt x="480" y="0"/>
                    <a:pt x="9" y="480"/>
                    <a:pt x="1" y="1065"/>
                  </a:cubicBezTo>
                  <a:cubicBezTo>
                    <a:pt x="1" y="1709"/>
                    <a:pt x="530" y="2133"/>
                    <a:pt x="1078" y="2133"/>
                  </a:cubicBezTo>
                  <a:cubicBezTo>
                    <a:pt x="1340" y="2133"/>
                    <a:pt x="1606" y="2036"/>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0" name="Google Shape;2760;p69"/>
            <p:cNvSpPr/>
            <p:nvPr/>
          </p:nvSpPr>
          <p:spPr>
            <a:xfrm>
              <a:off x="6027500" y="3399500"/>
              <a:ext cx="62425" cy="53350"/>
            </a:xfrm>
            <a:custGeom>
              <a:avLst/>
              <a:gdLst/>
              <a:ahLst/>
              <a:cxnLst/>
              <a:rect l="l" t="t" r="r" b="b"/>
              <a:pathLst>
                <a:path w="2497" h="2134" extrusionOk="0">
                  <a:moveTo>
                    <a:pt x="1073" y="1"/>
                  </a:moveTo>
                  <a:cubicBezTo>
                    <a:pt x="480" y="1"/>
                    <a:pt x="9" y="480"/>
                    <a:pt x="0" y="1066"/>
                  </a:cubicBezTo>
                  <a:cubicBezTo>
                    <a:pt x="0" y="1709"/>
                    <a:pt x="529" y="2134"/>
                    <a:pt x="1078" y="2134"/>
                  </a:cubicBezTo>
                  <a:cubicBezTo>
                    <a:pt x="1340" y="2134"/>
                    <a:pt x="1606" y="2037"/>
                    <a:pt x="1821" y="1822"/>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1" name="Google Shape;2761;p69"/>
            <p:cNvSpPr/>
            <p:nvPr/>
          </p:nvSpPr>
          <p:spPr>
            <a:xfrm>
              <a:off x="6027500" y="3323300"/>
              <a:ext cx="62425" cy="53425"/>
            </a:xfrm>
            <a:custGeom>
              <a:avLst/>
              <a:gdLst/>
              <a:ahLst/>
              <a:cxnLst/>
              <a:rect l="l" t="t" r="r" b="b"/>
              <a:pathLst>
                <a:path w="2497" h="2137" extrusionOk="0">
                  <a:moveTo>
                    <a:pt x="1073" y="0"/>
                  </a:moveTo>
                  <a:cubicBezTo>
                    <a:pt x="480" y="0"/>
                    <a:pt x="9" y="480"/>
                    <a:pt x="0" y="1065"/>
                  </a:cubicBezTo>
                  <a:cubicBezTo>
                    <a:pt x="0" y="1709"/>
                    <a:pt x="529" y="2137"/>
                    <a:pt x="1078" y="2137"/>
                  </a:cubicBezTo>
                  <a:cubicBezTo>
                    <a:pt x="1340" y="2137"/>
                    <a:pt x="1606" y="2039"/>
                    <a:pt x="1821" y="1821"/>
                  </a:cubicBezTo>
                  <a:cubicBezTo>
                    <a:pt x="2496" y="1154"/>
                    <a:pt x="2016" y="0"/>
                    <a:pt x="1073"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2" name="Google Shape;2762;p69"/>
            <p:cNvSpPr/>
            <p:nvPr/>
          </p:nvSpPr>
          <p:spPr>
            <a:xfrm>
              <a:off x="6103700" y="3171075"/>
              <a:ext cx="62425" cy="53275"/>
            </a:xfrm>
            <a:custGeom>
              <a:avLst/>
              <a:gdLst/>
              <a:ahLst/>
              <a:cxnLst/>
              <a:rect l="l" t="t" r="r" b="b"/>
              <a:pathLst>
                <a:path w="2497" h="2131" extrusionOk="0">
                  <a:moveTo>
                    <a:pt x="1066" y="0"/>
                  </a:moveTo>
                  <a:cubicBezTo>
                    <a:pt x="481" y="0"/>
                    <a:pt x="9" y="472"/>
                    <a:pt x="1" y="1065"/>
                  </a:cubicBezTo>
                  <a:cubicBezTo>
                    <a:pt x="1" y="1707"/>
                    <a:pt x="523" y="2131"/>
                    <a:pt x="1070" y="2131"/>
                  </a:cubicBezTo>
                  <a:cubicBezTo>
                    <a:pt x="1333" y="2131"/>
                    <a:pt x="1603" y="2032"/>
                    <a:pt x="1822" y="1813"/>
                  </a:cubicBezTo>
                  <a:cubicBezTo>
                    <a:pt x="2497"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3" name="Google Shape;2763;p69"/>
            <p:cNvSpPr/>
            <p:nvPr/>
          </p:nvSpPr>
          <p:spPr>
            <a:xfrm>
              <a:off x="6103700" y="3094850"/>
              <a:ext cx="62425" cy="53350"/>
            </a:xfrm>
            <a:custGeom>
              <a:avLst/>
              <a:gdLst/>
              <a:ahLst/>
              <a:cxnLst/>
              <a:rect l="l" t="t" r="r" b="b"/>
              <a:pathLst>
                <a:path w="2497" h="2134" extrusionOk="0">
                  <a:moveTo>
                    <a:pt x="1066" y="1"/>
                  </a:moveTo>
                  <a:cubicBezTo>
                    <a:pt x="481" y="1"/>
                    <a:pt x="1" y="480"/>
                    <a:pt x="1" y="1066"/>
                  </a:cubicBezTo>
                  <a:cubicBezTo>
                    <a:pt x="1" y="1709"/>
                    <a:pt x="526" y="2134"/>
                    <a:pt x="1075" y="2134"/>
                  </a:cubicBezTo>
                  <a:cubicBezTo>
                    <a:pt x="1337" y="2134"/>
                    <a:pt x="1604" y="2037"/>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4" name="Google Shape;2764;p69"/>
            <p:cNvSpPr/>
            <p:nvPr/>
          </p:nvSpPr>
          <p:spPr>
            <a:xfrm>
              <a:off x="5951475" y="3094850"/>
              <a:ext cx="62225" cy="53350"/>
            </a:xfrm>
            <a:custGeom>
              <a:avLst/>
              <a:gdLst/>
              <a:ahLst/>
              <a:cxnLst/>
              <a:rect l="l" t="t" r="r" b="b"/>
              <a:pathLst>
                <a:path w="2489" h="2134" extrusionOk="0">
                  <a:moveTo>
                    <a:pt x="1066" y="1"/>
                  </a:moveTo>
                  <a:cubicBezTo>
                    <a:pt x="472" y="1"/>
                    <a:pt x="1" y="480"/>
                    <a:pt x="1" y="1066"/>
                  </a:cubicBezTo>
                  <a:cubicBezTo>
                    <a:pt x="1" y="1709"/>
                    <a:pt x="526" y="2134"/>
                    <a:pt x="1072" y="2134"/>
                  </a:cubicBezTo>
                  <a:cubicBezTo>
                    <a:pt x="1333" y="2134"/>
                    <a:pt x="1598" y="2037"/>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5" name="Google Shape;2765;p69"/>
            <p:cNvSpPr/>
            <p:nvPr/>
          </p:nvSpPr>
          <p:spPr>
            <a:xfrm>
              <a:off x="5951475" y="2942425"/>
              <a:ext cx="62225" cy="53450"/>
            </a:xfrm>
            <a:custGeom>
              <a:avLst/>
              <a:gdLst/>
              <a:ahLst/>
              <a:cxnLst/>
              <a:rect l="l" t="t" r="r" b="b"/>
              <a:pathLst>
                <a:path w="2489" h="2138" extrusionOk="0">
                  <a:moveTo>
                    <a:pt x="1066" y="1"/>
                  </a:moveTo>
                  <a:cubicBezTo>
                    <a:pt x="472" y="9"/>
                    <a:pt x="1" y="480"/>
                    <a:pt x="1" y="1066"/>
                  </a:cubicBezTo>
                  <a:cubicBezTo>
                    <a:pt x="1" y="1709"/>
                    <a:pt x="526" y="2137"/>
                    <a:pt x="1072" y="2137"/>
                  </a:cubicBezTo>
                  <a:cubicBezTo>
                    <a:pt x="1333" y="2137"/>
                    <a:pt x="1598" y="2040"/>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6" name="Google Shape;2766;p69"/>
            <p:cNvSpPr/>
            <p:nvPr/>
          </p:nvSpPr>
          <p:spPr>
            <a:xfrm>
              <a:off x="5875275" y="3399500"/>
              <a:ext cx="62225" cy="53350"/>
            </a:xfrm>
            <a:custGeom>
              <a:avLst/>
              <a:gdLst/>
              <a:ahLst/>
              <a:cxnLst/>
              <a:rect l="l" t="t" r="r" b="b"/>
              <a:pathLst>
                <a:path w="2489" h="2134" extrusionOk="0">
                  <a:moveTo>
                    <a:pt x="1065" y="1"/>
                  </a:moveTo>
                  <a:cubicBezTo>
                    <a:pt x="480" y="1"/>
                    <a:pt x="0" y="480"/>
                    <a:pt x="0" y="1066"/>
                  </a:cubicBezTo>
                  <a:cubicBezTo>
                    <a:pt x="0" y="1709"/>
                    <a:pt x="526" y="2134"/>
                    <a:pt x="1074" y="2134"/>
                  </a:cubicBezTo>
                  <a:cubicBezTo>
                    <a:pt x="1336" y="2134"/>
                    <a:pt x="1603" y="2037"/>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7" name="Google Shape;2767;p69"/>
            <p:cNvSpPr/>
            <p:nvPr/>
          </p:nvSpPr>
          <p:spPr>
            <a:xfrm>
              <a:off x="5875275" y="3323300"/>
              <a:ext cx="62225" cy="53425"/>
            </a:xfrm>
            <a:custGeom>
              <a:avLst/>
              <a:gdLst/>
              <a:ahLst/>
              <a:cxnLst/>
              <a:rect l="l" t="t" r="r" b="b"/>
              <a:pathLst>
                <a:path w="2489" h="2137" extrusionOk="0">
                  <a:moveTo>
                    <a:pt x="1065" y="0"/>
                  </a:moveTo>
                  <a:cubicBezTo>
                    <a:pt x="480" y="0"/>
                    <a:pt x="0" y="480"/>
                    <a:pt x="0" y="1065"/>
                  </a:cubicBezTo>
                  <a:cubicBezTo>
                    <a:pt x="0" y="1709"/>
                    <a:pt x="526" y="2137"/>
                    <a:pt x="1074" y="2137"/>
                  </a:cubicBezTo>
                  <a:cubicBezTo>
                    <a:pt x="1336" y="2137"/>
                    <a:pt x="1603" y="2039"/>
                    <a:pt x="1821" y="1821"/>
                  </a:cubicBezTo>
                  <a:cubicBezTo>
                    <a:pt x="2488" y="1154"/>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8" name="Google Shape;2768;p69"/>
            <p:cNvSpPr/>
            <p:nvPr/>
          </p:nvSpPr>
          <p:spPr>
            <a:xfrm>
              <a:off x="5875275" y="3247075"/>
              <a:ext cx="62225" cy="53450"/>
            </a:xfrm>
            <a:custGeom>
              <a:avLst/>
              <a:gdLst/>
              <a:ahLst/>
              <a:cxnLst/>
              <a:rect l="l" t="t" r="r" b="b"/>
              <a:pathLst>
                <a:path w="2489" h="2138" extrusionOk="0">
                  <a:moveTo>
                    <a:pt x="1065" y="1"/>
                  </a:moveTo>
                  <a:cubicBezTo>
                    <a:pt x="480" y="9"/>
                    <a:pt x="0" y="480"/>
                    <a:pt x="0" y="1074"/>
                  </a:cubicBezTo>
                  <a:cubicBezTo>
                    <a:pt x="0" y="1712"/>
                    <a:pt x="525" y="2137"/>
                    <a:pt x="1073" y="2137"/>
                  </a:cubicBezTo>
                  <a:cubicBezTo>
                    <a:pt x="1335" y="2137"/>
                    <a:pt x="1603" y="2040"/>
                    <a:pt x="1821" y="1822"/>
                  </a:cubicBezTo>
                  <a:cubicBezTo>
                    <a:pt x="2488" y="1155"/>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9" name="Google Shape;2769;p69"/>
            <p:cNvSpPr/>
            <p:nvPr/>
          </p:nvSpPr>
          <p:spPr>
            <a:xfrm>
              <a:off x="5799125" y="3399500"/>
              <a:ext cx="62350" cy="53450"/>
            </a:xfrm>
            <a:custGeom>
              <a:avLst/>
              <a:gdLst/>
              <a:ahLst/>
              <a:cxnLst/>
              <a:rect l="l" t="t" r="r" b="b"/>
              <a:pathLst>
                <a:path w="2494" h="2138" extrusionOk="0">
                  <a:moveTo>
                    <a:pt x="1063" y="1"/>
                  </a:moveTo>
                  <a:cubicBezTo>
                    <a:pt x="478" y="1"/>
                    <a:pt x="6" y="480"/>
                    <a:pt x="6" y="1066"/>
                  </a:cubicBezTo>
                  <a:cubicBezTo>
                    <a:pt x="1" y="1709"/>
                    <a:pt x="528" y="2137"/>
                    <a:pt x="1076" y="2137"/>
                  </a:cubicBezTo>
                  <a:cubicBezTo>
                    <a:pt x="1337" y="2137"/>
                    <a:pt x="1603" y="2040"/>
                    <a:pt x="1819" y="1822"/>
                  </a:cubicBezTo>
                  <a:cubicBezTo>
                    <a:pt x="2494" y="1147"/>
                    <a:pt x="2014" y="1"/>
                    <a:pt x="106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0" name="Google Shape;2770;p69"/>
            <p:cNvSpPr/>
            <p:nvPr/>
          </p:nvSpPr>
          <p:spPr>
            <a:xfrm>
              <a:off x="5799125" y="3323300"/>
              <a:ext cx="62350" cy="53425"/>
            </a:xfrm>
            <a:custGeom>
              <a:avLst/>
              <a:gdLst/>
              <a:ahLst/>
              <a:cxnLst/>
              <a:rect l="l" t="t" r="r" b="b"/>
              <a:pathLst>
                <a:path w="2494" h="2137" extrusionOk="0">
                  <a:moveTo>
                    <a:pt x="1063" y="0"/>
                  </a:moveTo>
                  <a:cubicBezTo>
                    <a:pt x="478" y="8"/>
                    <a:pt x="6" y="480"/>
                    <a:pt x="6" y="1065"/>
                  </a:cubicBezTo>
                  <a:cubicBezTo>
                    <a:pt x="1" y="1709"/>
                    <a:pt x="528" y="2137"/>
                    <a:pt x="1076" y="2137"/>
                  </a:cubicBezTo>
                  <a:cubicBezTo>
                    <a:pt x="1337" y="2137"/>
                    <a:pt x="1603" y="2039"/>
                    <a:pt x="1819" y="1821"/>
                  </a:cubicBezTo>
                  <a:cubicBezTo>
                    <a:pt x="2494" y="1146"/>
                    <a:pt x="2014" y="0"/>
                    <a:pt x="1063"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1" name="Google Shape;2771;p69"/>
            <p:cNvSpPr/>
            <p:nvPr/>
          </p:nvSpPr>
          <p:spPr>
            <a:xfrm>
              <a:off x="6027500" y="3551925"/>
              <a:ext cx="62425" cy="53250"/>
            </a:xfrm>
            <a:custGeom>
              <a:avLst/>
              <a:gdLst/>
              <a:ahLst/>
              <a:cxnLst/>
              <a:rect l="l" t="t" r="r" b="b"/>
              <a:pathLst>
                <a:path w="2497" h="2130" extrusionOk="0">
                  <a:moveTo>
                    <a:pt x="1073" y="1"/>
                  </a:moveTo>
                  <a:cubicBezTo>
                    <a:pt x="480" y="1"/>
                    <a:pt x="9" y="472"/>
                    <a:pt x="0" y="1066"/>
                  </a:cubicBezTo>
                  <a:cubicBezTo>
                    <a:pt x="0" y="1704"/>
                    <a:pt x="529" y="2129"/>
                    <a:pt x="1077" y="2129"/>
                  </a:cubicBezTo>
                  <a:cubicBezTo>
                    <a:pt x="1339" y="2129"/>
                    <a:pt x="1606" y="2032"/>
                    <a:pt x="1821" y="1814"/>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2" name="Google Shape;2772;p69"/>
            <p:cNvSpPr/>
            <p:nvPr/>
          </p:nvSpPr>
          <p:spPr>
            <a:xfrm>
              <a:off x="5951475" y="3551925"/>
              <a:ext cx="62225" cy="53250"/>
            </a:xfrm>
            <a:custGeom>
              <a:avLst/>
              <a:gdLst/>
              <a:ahLst/>
              <a:cxnLst/>
              <a:rect l="l" t="t" r="r" b="b"/>
              <a:pathLst>
                <a:path w="2489" h="2130" extrusionOk="0">
                  <a:moveTo>
                    <a:pt x="1066" y="1"/>
                  </a:moveTo>
                  <a:cubicBezTo>
                    <a:pt x="472" y="1"/>
                    <a:pt x="1" y="472"/>
                    <a:pt x="1" y="1066"/>
                  </a:cubicBezTo>
                  <a:cubicBezTo>
                    <a:pt x="1" y="1704"/>
                    <a:pt x="525" y="2129"/>
                    <a:pt x="1071" y="2129"/>
                  </a:cubicBezTo>
                  <a:cubicBezTo>
                    <a:pt x="1332" y="2129"/>
                    <a:pt x="1598" y="2032"/>
                    <a:pt x="1814" y="1814"/>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3" name="Google Shape;2773;p69"/>
            <p:cNvSpPr/>
            <p:nvPr/>
          </p:nvSpPr>
          <p:spPr>
            <a:xfrm>
              <a:off x="5875275" y="3551925"/>
              <a:ext cx="62225" cy="53250"/>
            </a:xfrm>
            <a:custGeom>
              <a:avLst/>
              <a:gdLst/>
              <a:ahLst/>
              <a:cxnLst/>
              <a:rect l="l" t="t" r="r" b="b"/>
              <a:pathLst>
                <a:path w="2489" h="2130" extrusionOk="0">
                  <a:moveTo>
                    <a:pt x="1065" y="1"/>
                  </a:moveTo>
                  <a:cubicBezTo>
                    <a:pt x="480" y="1"/>
                    <a:pt x="0" y="472"/>
                    <a:pt x="0" y="1066"/>
                  </a:cubicBezTo>
                  <a:cubicBezTo>
                    <a:pt x="0" y="1704"/>
                    <a:pt x="525" y="2129"/>
                    <a:pt x="1073" y="2129"/>
                  </a:cubicBezTo>
                  <a:cubicBezTo>
                    <a:pt x="1335" y="2129"/>
                    <a:pt x="1603" y="2032"/>
                    <a:pt x="1821" y="1814"/>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4" name="Google Shape;2774;p69"/>
            <p:cNvSpPr/>
            <p:nvPr/>
          </p:nvSpPr>
          <p:spPr>
            <a:xfrm>
              <a:off x="5799050" y="3551925"/>
              <a:ext cx="62375" cy="53300"/>
            </a:xfrm>
            <a:custGeom>
              <a:avLst/>
              <a:gdLst/>
              <a:ahLst/>
              <a:cxnLst/>
              <a:rect l="l" t="t" r="r" b="b"/>
              <a:pathLst>
                <a:path w="2495" h="2132" extrusionOk="0">
                  <a:moveTo>
                    <a:pt x="1076" y="1"/>
                  </a:moveTo>
                  <a:cubicBezTo>
                    <a:pt x="1073" y="1"/>
                    <a:pt x="1069" y="1"/>
                    <a:pt x="1066" y="1"/>
                  </a:cubicBezTo>
                  <a:cubicBezTo>
                    <a:pt x="481" y="1"/>
                    <a:pt x="1" y="480"/>
                    <a:pt x="9" y="1066"/>
                  </a:cubicBezTo>
                  <a:cubicBezTo>
                    <a:pt x="9" y="1708"/>
                    <a:pt x="531" y="2131"/>
                    <a:pt x="1078" y="2131"/>
                  </a:cubicBezTo>
                  <a:cubicBezTo>
                    <a:pt x="1342" y="2131"/>
                    <a:pt x="1611" y="2033"/>
                    <a:pt x="1830" y="1814"/>
                  </a:cubicBezTo>
                  <a:cubicBezTo>
                    <a:pt x="2494" y="1141"/>
                    <a:pt x="2020" y="1"/>
                    <a:pt x="107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5" name="Google Shape;2775;p69"/>
            <p:cNvSpPr/>
            <p:nvPr/>
          </p:nvSpPr>
          <p:spPr>
            <a:xfrm>
              <a:off x="5723050" y="3551925"/>
              <a:ext cx="62150" cy="53300"/>
            </a:xfrm>
            <a:custGeom>
              <a:avLst/>
              <a:gdLst/>
              <a:ahLst/>
              <a:cxnLst/>
              <a:rect l="l" t="t" r="r" b="b"/>
              <a:pathLst>
                <a:path w="2486" h="2132" extrusionOk="0">
                  <a:moveTo>
                    <a:pt x="1075" y="1"/>
                  </a:moveTo>
                  <a:cubicBezTo>
                    <a:pt x="1072" y="1"/>
                    <a:pt x="1069" y="1"/>
                    <a:pt x="1065" y="1"/>
                  </a:cubicBezTo>
                  <a:cubicBezTo>
                    <a:pt x="472" y="1"/>
                    <a:pt x="0" y="480"/>
                    <a:pt x="0" y="1066"/>
                  </a:cubicBezTo>
                  <a:cubicBezTo>
                    <a:pt x="0" y="1708"/>
                    <a:pt x="523" y="2131"/>
                    <a:pt x="1070" y="2131"/>
                  </a:cubicBezTo>
                  <a:cubicBezTo>
                    <a:pt x="1333" y="2131"/>
                    <a:pt x="1602" y="2033"/>
                    <a:pt x="1821" y="1814"/>
                  </a:cubicBezTo>
                  <a:cubicBezTo>
                    <a:pt x="2486" y="1141"/>
                    <a:pt x="2012" y="1"/>
                    <a:pt x="107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6" name="Google Shape;2776;p69"/>
            <p:cNvSpPr/>
            <p:nvPr/>
          </p:nvSpPr>
          <p:spPr>
            <a:xfrm>
              <a:off x="5723050" y="3475725"/>
              <a:ext cx="62225" cy="53350"/>
            </a:xfrm>
            <a:custGeom>
              <a:avLst/>
              <a:gdLst/>
              <a:ahLst/>
              <a:cxnLst/>
              <a:rect l="l" t="t" r="r" b="b"/>
              <a:pathLst>
                <a:path w="2489" h="2134" extrusionOk="0">
                  <a:moveTo>
                    <a:pt x="1065" y="0"/>
                  </a:moveTo>
                  <a:cubicBezTo>
                    <a:pt x="472" y="0"/>
                    <a:pt x="0" y="480"/>
                    <a:pt x="0" y="1065"/>
                  </a:cubicBezTo>
                  <a:cubicBezTo>
                    <a:pt x="0" y="1709"/>
                    <a:pt x="526" y="2133"/>
                    <a:pt x="1072" y="2133"/>
                  </a:cubicBezTo>
                  <a:cubicBezTo>
                    <a:pt x="1333" y="2133"/>
                    <a:pt x="1598" y="2037"/>
                    <a:pt x="1813" y="1821"/>
                  </a:cubicBezTo>
                  <a:cubicBezTo>
                    <a:pt x="2488" y="1146"/>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7" name="Google Shape;2777;p69"/>
            <p:cNvSpPr/>
            <p:nvPr/>
          </p:nvSpPr>
          <p:spPr>
            <a:xfrm>
              <a:off x="5646825" y="3475725"/>
              <a:ext cx="62225" cy="53350"/>
            </a:xfrm>
            <a:custGeom>
              <a:avLst/>
              <a:gdLst/>
              <a:ahLst/>
              <a:cxnLst/>
              <a:rect l="l" t="t" r="r" b="b"/>
              <a:pathLst>
                <a:path w="2489" h="2134" extrusionOk="0">
                  <a:moveTo>
                    <a:pt x="1066" y="0"/>
                  </a:moveTo>
                  <a:cubicBezTo>
                    <a:pt x="472" y="0"/>
                    <a:pt x="1" y="480"/>
                    <a:pt x="1" y="1065"/>
                  </a:cubicBezTo>
                  <a:cubicBezTo>
                    <a:pt x="1" y="1709"/>
                    <a:pt x="526" y="2133"/>
                    <a:pt x="1072" y="2133"/>
                  </a:cubicBezTo>
                  <a:cubicBezTo>
                    <a:pt x="1333" y="2133"/>
                    <a:pt x="1598" y="2037"/>
                    <a:pt x="1814"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8" name="Google Shape;2778;p69"/>
            <p:cNvSpPr/>
            <p:nvPr/>
          </p:nvSpPr>
          <p:spPr>
            <a:xfrm>
              <a:off x="5646700" y="3399500"/>
              <a:ext cx="62350" cy="53350"/>
            </a:xfrm>
            <a:custGeom>
              <a:avLst/>
              <a:gdLst/>
              <a:ahLst/>
              <a:cxnLst/>
              <a:rect l="l" t="t" r="r" b="b"/>
              <a:pathLst>
                <a:path w="2494" h="2134" extrusionOk="0">
                  <a:moveTo>
                    <a:pt x="1071" y="1"/>
                  </a:moveTo>
                  <a:cubicBezTo>
                    <a:pt x="477" y="1"/>
                    <a:pt x="6" y="480"/>
                    <a:pt x="6" y="1066"/>
                  </a:cubicBezTo>
                  <a:cubicBezTo>
                    <a:pt x="0" y="1709"/>
                    <a:pt x="528" y="2134"/>
                    <a:pt x="1076" y="2134"/>
                  </a:cubicBezTo>
                  <a:cubicBezTo>
                    <a:pt x="1337" y="2134"/>
                    <a:pt x="1603" y="2037"/>
                    <a:pt x="1819" y="1822"/>
                  </a:cubicBezTo>
                  <a:cubicBezTo>
                    <a:pt x="2494" y="1147"/>
                    <a:pt x="2022" y="1"/>
                    <a:pt x="1071"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9" name="Google Shape;2779;p69"/>
            <p:cNvSpPr/>
            <p:nvPr/>
          </p:nvSpPr>
          <p:spPr>
            <a:xfrm>
              <a:off x="5570475" y="3399500"/>
              <a:ext cx="62350" cy="53350"/>
            </a:xfrm>
            <a:custGeom>
              <a:avLst/>
              <a:gdLst/>
              <a:ahLst/>
              <a:cxnLst/>
              <a:rect l="l" t="t" r="r" b="b"/>
              <a:pathLst>
                <a:path w="2494" h="2134" extrusionOk="0">
                  <a:moveTo>
                    <a:pt x="1071" y="1"/>
                  </a:moveTo>
                  <a:cubicBezTo>
                    <a:pt x="486" y="1"/>
                    <a:pt x="6" y="480"/>
                    <a:pt x="6" y="1066"/>
                  </a:cubicBezTo>
                  <a:cubicBezTo>
                    <a:pt x="1" y="1709"/>
                    <a:pt x="528" y="2134"/>
                    <a:pt x="1076" y="2134"/>
                  </a:cubicBezTo>
                  <a:cubicBezTo>
                    <a:pt x="1338" y="2134"/>
                    <a:pt x="1604" y="2037"/>
                    <a:pt x="1819" y="1822"/>
                  </a:cubicBezTo>
                  <a:cubicBezTo>
                    <a:pt x="2494" y="1155"/>
                    <a:pt x="2022" y="1"/>
                    <a:pt x="1071"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0" name="Google Shape;2780;p69"/>
            <p:cNvSpPr/>
            <p:nvPr/>
          </p:nvSpPr>
          <p:spPr>
            <a:xfrm>
              <a:off x="5570475" y="3323300"/>
              <a:ext cx="62350" cy="53425"/>
            </a:xfrm>
            <a:custGeom>
              <a:avLst/>
              <a:gdLst/>
              <a:ahLst/>
              <a:cxnLst/>
              <a:rect l="l" t="t" r="r" b="b"/>
              <a:pathLst>
                <a:path w="2494" h="2137" extrusionOk="0">
                  <a:moveTo>
                    <a:pt x="1071" y="0"/>
                  </a:moveTo>
                  <a:cubicBezTo>
                    <a:pt x="486" y="0"/>
                    <a:pt x="6" y="480"/>
                    <a:pt x="6" y="1065"/>
                  </a:cubicBezTo>
                  <a:cubicBezTo>
                    <a:pt x="1" y="1709"/>
                    <a:pt x="524" y="2137"/>
                    <a:pt x="1072" y="2137"/>
                  </a:cubicBezTo>
                  <a:cubicBezTo>
                    <a:pt x="1334" y="2137"/>
                    <a:pt x="1601" y="2039"/>
                    <a:pt x="1819" y="1821"/>
                  </a:cubicBezTo>
                  <a:cubicBezTo>
                    <a:pt x="2494" y="1154"/>
                    <a:pt x="2022" y="0"/>
                    <a:pt x="1071"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1" name="Google Shape;2781;p69"/>
            <p:cNvSpPr/>
            <p:nvPr/>
          </p:nvSpPr>
          <p:spPr>
            <a:xfrm>
              <a:off x="5494275" y="3323300"/>
              <a:ext cx="62350" cy="53425"/>
            </a:xfrm>
            <a:custGeom>
              <a:avLst/>
              <a:gdLst/>
              <a:ahLst/>
              <a:cxnLst/>
              <a:rect l="l" t="t" r="r" b="b"/>
              <a:pathLst>
                <a:path w="2494" h="2137" extrusionOk="0">
                  <a:moveTo>
                    <a:pt x="1071" y="0"/>
                  </a:moveTo>
                  <a:cubicBezTo>
                    <a:pt x="485" y="0"/>
                    <a:pt x="6" y="480"/>
                    <a:pt x="6" y="1065"/>
                  </a:cubicBezTo>
                  <a:cubicBezTo>
                    <a:pt x="0" y="1709"/>
                    <a:pt x="524" y="2137"/>
                    <a:pt x="1072" y="2137"/>
                  </a:cubicBezTo>
                  <a:cubicBezTo>
                    <a:pt x="1333" y="2137"/>
                    <a:pt x="1601" y="2039"/>
                    <a:pt x="1819" y="1821"/>
                  </a:cubicBezTo>
                  <a:cubicBezTo>
                    <a:pt x="2493" y="1154"/>
                    <a:pt x="2022" y="8"/>
                    <a:pt x="1071"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2" name="Google Shape;2782;p69"/>
            <p:cNvSpPr/>
            <p:nvPr/>
          </p:nvSpPr>
          <p:spPr>
            <a:xfrm>
              <a:off x="5494275" y="3247075"/>
              <a:ext cx="62350" cy="53500"/>
            </a:xfrm>
            <a:custGeom>
              <a:avLst/>
              <a:gdLst/>
              <a:ahLst/>
              <a:cxnLst/>
              <a:rect l="l" t="t" r="r" b="b"/>
              <a:pathLst>
                <a:path w="2494" h="2140" extrusionOk="0">
                  <a:moveTo>
                    <a:pt x="1071" y="1"/>
                  </a:moveTo>
                  <a:cubicBezTo>
                    <a:pt x="485" y="1"/>
                    <a:pt x="6" y="480"/>
                    <a:pt x="6" y="1066"/>
                  </a:cubicBezTo>
                  <a:cubicBezTo>
                    <a:pt x="0" y="1711"/>
                    <a:pt x="527" y="2140"/>
                    <a:pt x="1077" y="2140"/>
                  </a:cubicBezTo>
                  <a:cubicBezTo>
                    <a:pt x="1337" y="2140"/>
                    <a:pt x="1602" y="2044"/>
                    <a:pt x="1819" y="1830"/>
                  </a:cubicBezTo>
                  <a:cubicBezTo>
                    <a:pt x="2493" y="1155"/>
                    <a:pt x="2022" y="9"/>
                    <a:pt x="1071"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3" name="Google Shape;2783;p69"/>
            <p:cNvSpPr/>
            <p:nvPr/>
          </p:nvSpPr>
          <p:spPr>
            <a:xfrm>
              <a:off x="5646700" y="3247075"/>
              <a:ext cx="62350" cy="53450"/>
            </a:xfrm>
            <a:custGeom>
              <a:avLst/>
              <a:gdLst/>
              <a:ahLst/>
              <a:cxnLst/>
              <a:rect l="l" t="t" r="r" b="b"/>
              <a:pathLst>
                <a:path w="2494" h="2138" extrusionOk="0">
                  <a:moveTo>
                    <a:pt x="1071" y="1"/>
                  </a:moveTo>
                  <a:cubicBezTo>
                    <a:pt x="486" y="9"/>
                    <a:pt x="6" y="480"/>
                    <a:pt x="6" y="1066"/>
                  </a:cubicBezTo>
                  <a:cubicBezTo>
                    <a:pt x="0" y="1709"/>
                    <a:pt x="524" y="2137"/>
                    <a:pt x="1072" y="2137"/>
                  </a:cubicBezTo>
                  <a:cubicBezTo>
                    <a:pt x="1333" y="2137"/>
                    <a:pt x="1601" y="2040"/>
                    <a:pt x="1819" y="1822"/>
                  </a:cubicBezTo>
                  <a:cubicBezTo>
                    <a:pt x="2494" y="1155"/>
                    <a:pt x="2022" y="1"/>
                    <a:pt x="1071"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4" name="Google Shape;2784;p69"/>
            <p:cNvSpPr/>
            <p:nvPr/>
          </p:nvSpPr>
          <p:spPr>
            <a:xfrm>
              <a:off x="5570625" y="3171075"/>
              <a:ext cx="62200" cy="53350"/>
            </a:xfrm>
            <a:custGeom>
              <a:avLst/>
              <a:gdLst/>
              <a:ahLst/>
              <a:cxnLst/>
              <a:rect l="l" t="t" r="r" b="b"/>
              <a:pathLst>
                <a:path w="2488" h="2134" extrusionOk="0">
                  <a:moveTo>
                    <a:pt x="1065" y="0"/>
                  </a:moveTo>
                  <a:cubicBezTo>
                    <a:pt x="472" y="0"/>
                    <a:pt x="0" y="472"/>
                    <a:pt x="0" y="1065"/>
                  </a:cubicBezTo>
                  <a:cubicBezTo>
                    <a:pt x="0" y="1709"/>
                    <a:pt x="526" y="2133"/>
                    <a:pt x="1072" y="2133"/>
                  </a:cubicBezTo>
                  <a:cubicBezTo>
                    <a:pt x="1333" y="2133"/>
                    <a:pt x="1598" y="2037"/>
                    <a:pt x="1813"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5" name="Google Shape;2785;p69"/>
            <p:cNvSpPr/>
            <p:nvPr/>
          </p:nvSpPr>
          <p:spPr>
            <a:xfrm>
              <a:off x="5494400" y="3094850"/>
              <a:ext cx="62225" cy="53350"/>
            </a:xfrm>
            <a:custGeom>
              <a:avLst/>
              <a:gdLst/>
              <a:ahLst/>
              <a:cxnLst/>
              <a:rect l="l" t="t" r="r" b="b"/>
              <a:pathLst>
                <a:path w="2489" h="2134" extrusionOk="0">
                  <a:moveTo>
                    <a:pt x="1066" y="1"/>
                  </a:moveTo>
                  <a:cubicBezTo>
                    <a:pt x="480" y="1"/>
                    <a:pt x="1" y="480"/>
                    <a:pt x="1" y="1066"/>
                  </a:cubicBezTo>
                  <a:cubicBezTo>
                    <a:pt x="1" y="1709"/>
                    <a:pt x="526" y="2134"/>
                    <a:pt x="1075" y="2134"/>
                  </a:cubicBezTo>
                  <a:cubicBezTo>
                    <a:pt x="1337" y="2134"/>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6" name="Google Shape;2786;p69"/>
            <p:cNvSpPr/>
            <p:nvPr/>
          </p:nvSpPr>
          <p:spPr>
            <a:xfrm>
              <a:off x="7322525" y="1495200"/>
              <a:ext cx="62400" cy="53325"/>
            </a:xfrm>
            <a:custGeom>
              <a:avLst/>
              <a:gdLst/>
              <a:ahLst/>
              <a:cxnLst/>
              <a:rect l="l" t="t" r="r" b="b"/>
              <a:pathLst>
                <a:path w="2496" h="2133" extrusionOk="0">
                  <a:moveTo>
                    <a:pt x="1073" y="0"/>
                  </a:moveTo>
                  <a:cubicBezTo>
                    <a:pt x="480" y="0"/>
                    <a:pt x="8" y="480"/>
                    <a:pt x="0" y="1065"/>
                  </a:cubicBezTo>
                  <a:cubicBezTo>
                    <a:pt x="0" y="1709"/>
                    <a:pt x="529" y="2133"/>
                    <a:pt x="1078" y="2133"/>
                  </a:cubicBezTo>
                  <a:cubicBezTo>
                    <a:pt x="1340" y="2133"/>
                    <a:pt x="1606" y="2036"/>
                    <a:pt x="1821" y="1821"/>
                  </a:cubicBezTo>
                  <a:cubicBezTo>
                    <a:pt x="2496" y="1146"/>
                    <a:pt x="2016" y="0"/>
                    <a:pt x="1073"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7" name="Google Shape;2787;p69"/>
            <p:cNvSpPr/>
            <p:nvPr/>
          </p:nvSpPr>
          <p:spPr>
            <a:xfrm>
              <a:off x="7246500" y="149520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4"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8" name="Google Shape;2788;p69"/>
            <p:cNvSpPr/>
            <p:nvPr/>
          </p:nvSpPr>
          <p:spPr>
            <a:xfrm>
              <a:off x="7246500" y="1418975"/>
              <a:ext cx="62225" cy="53350"/>
            </a:xfrm>
            <a:custGeom>
              <a:avLst/>
              <a:gdLst/>
              <a:ahLst/>
              <a:cxnLst/>
              <a:rect l="l" t="t" r="r" b="b"/>
              <a:pathLst>
                <a:path w="2489" h="2134" extrusionOk="0">
                  <a:moveTo>
                    <a:pt x="1066" y="1"/>
                  </a:moveTo>
                  <a:cubicBezTo>
                    <a:pt x="472" y="1"/>
                    <a:pt x="1" y="480"/>
                    <a:pt x="1" y="1065"/>
                  </a:cubicBezTo>
                  <a:cubicBezTo>
                    <a:pt x="1" y="1709"/>
                    <a:pt x="526" y="2133"/>
                    <a:pt x="1072" y="2133"/>
                  </a:cubicBezTo>
                  <a:cubicBezTo>
                    <a:pt x="1333" y="2133"/>
                    <a:pt x="1598" y="2037"/>
                    <a:pt x="1814"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9" name="Google Shape;2789;p69"/>
            <p:cNvSpPr/>
            <p:nvPr/>
          </p:nvSpPr>
          <p:spPr>
            <a:xfrm>
              <a:off x="7170300" y="1495200"/>
              <a:ext cx="62200" cy="53325"/>
            </a:xfrm>
            <a:custGeom>
              <a:avLst/>
              <a:gdLst/>
              <a:ahLst/>
              <a:cxnLst/>
              <a:rect l="l" t="t" r="r" b="b"/>
              <a:pathLst>
                <a:path w="2488" h="2133"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0" name="Google Shape;2790;p69"/>
            <p:cNvSpPr/>
            <p:nvPr/>
          </p:nvSpPr>
          <p:spPr>
            <a:xfrm>
              <a:off x="7170300" y="1418975"/>
              <a:ext cx="62200" cy="53350"/>
            </a:xfrm>
            <a:custGeom>
              <a:avLst/>
              <a:gdLst/>
              <a:ahLst/>
              <a:cxnLst/>
              <a:rect l="l" t="t" r="r" b="b"/>
              <a:pathLst>
                <a:path w="2488" h="2134" extrusionOk="0">
                  <a:moveTo>
                    <a:pt x="1065" y="1"/>
                  </a:moveTo>
                  <a:cubicBezTo>
                    <a:pt x="480" y="1"/>
                    <a:pt x="0" y="480"/>
                    <a:pt x="0" y="1065"/>
                  </a:cubicBezTo>
                  <a:cubicBezTo>
                    <a:pt x="0" y="1709"/>
                    <a:pt x="526"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1" name="Google Shape;2791;p69"/>
            <p:cNvSpPr/>
            <p:nvPr/>
          </p:nvSpPr>
          <p:spPr>
            <a:xfrm>
              <a:off x="7094075" y="1571400"/>
              <a:ext cx="62425" cy="53250"/>
            </a:xfrm>
            <a:custGeom>
              <a:avLst/>
              <a:gdLst/>
              <a:ahLst/>
              <a:cxnLst/>
              <a:rect l="l" t="t" r="r" b="b"/>
              <a:pathLst>
                <a:path w="2497" h="2130" extrusionOk="0">
                  <a:moveTo>
                    <a:pt x="1066" y="1"/>
                  </a:moveTo>
                  <a:cubicBezTo>
                    <a:pt x="480" y="1"/>
                    <a:pt x="1" y="472"/>
                    <a:pt x="1" y="1066"/>
                  </a:cubicBezTo>
                  <a:cubicBezTo>
                    <a:pt x="1" y="1703"/>
                    <a:pt x="525" y="2129"/>
                    <a:pt x="1073" y="2129"/>
                  </a:cubicBezTo>
                  <a:cubicBezTo>
                    <a:pt x="1336" y="2129"/>
                    <a:pt x="1603" y="2032"/>
                    <a:pt x="1822" y="1813"/>
                  </a:cubicBezTo>
                  <a:cubicBezTo>
                    <a:pt x="2496"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2" name="Google Shape;2792;p69"/>
            <p:cNvSpPr/>
            <p:nvPr/>
          </p:nvSpPr>
          <p:spPr>
            <a:xfrm>
              <a:off x="7094075" y="1418975"/>
              <a:ext cx="62425" cy="53350"/>
            </a:xfrm>
            <a:custGeom>
              <a:avLst/>
              <a:gdLst/>
              <a:ahLst/>
              <a:cxnLst/>
              <a:rect l="l" t="t" r="r" b="b"/>
              <a:pathLst>
                <a:path w="2497" h="2134" extrusionOk="0">
                  <a:moveTo>
                    <a:pt x="1066" y="1"/>
                  </a:moveTo>
                  <a:cubicBezTo>
                    <a:pt x="480" y="1"/>
                    <a:pt x="1" y="480"/>
                    <a:pt x="1" y="1065"/>
                  </a:cubicBezTo>
                  <a:cubicBezTo>
                    <a:pt x="1" y="1709"/>
                    <a:pt x="526" y="2133"/>
                    <a:pt x="1075" y="2133"/>
                  </a:cubicBezTo>
                  <a:cubicBezTo>
                    <a:pt x="1337" y="2133"/>
                    <a:pt x="1604" y="2037"/>
                    <a:pt x="1822" y="1822"/>
                  </a:cubicBezTo>
                  <a:cubicBezTo>
                    <a:pt x="2496"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3" name="Google Shape;2793;p69"/>
            <p:cNvSpPr/>
            <p:nvPr/>
          </p:nvSpPr>
          <p:spPr>
            <a:xfrm>
              <a:off x="7017875" y="1571400"/>
              <a:ext cx="62400" cy="53250"/>
            </a:xfrm>
            <a:custGeom>
              <a:avLst/>
              <a:gdLst/>
              <a:ahLst/>
              <a:cxnLst/>
              <a:rect l="l" t="t" r="r" b="b"/>
              <a:pathLst>
                <a:path w="2496" h="2130" extrusionOk="0">
                  <a:moveTo>
                    <a:pt x="1073" y="1"/>
                  </a:moveTo>
                  <a:cubicBezTo>
                    <a:pt x="480" y="1"/>
                    <a:pt x="8" y="472"/>
                    <a:pt x="0" y="1066"/>
                  </a:cubicBezTo>
                  <a:cubicBezTo>
                    <a:pt x="0" y="1703"/>
                    <a:pt x="528" y="2129"/>
                    <a:pt x="1076" y="2129"/>
                  </a:cubicBezTo>
                  <a:cubicBezTo>
                    <a:pt x="1339" y="2129"/>
                    <a:pt x="1605" y="2032"/>
                    <a:pt x="1821" y="1813"/>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4" name="Google Shape;2794;p69"/>
            <p:cNvSpPr/>
            <p:nvPr/>
          </p:nvSpPr>
          <p:spPr>
            <a:xfrm>
              <a:off x="7017875" y="1418975"/>
              <a:ext cx="62400" cy="53350"/>
            </a:xfrm>
            <a:custGeom>
              <a:avLst/>
              <a:gdLst/>
              <a:ahLst/>
              <a:cxnLst/>
              <a:rect l="l" t="t" r="r" b="b"/>
              <a:pathLst>
                <a:path w="2496" h="2134" extrusionOk="0">
                  <a:moveTo>
                    <a:pt x="1073" y="1"/>
                  </a:moveTo>
                  <a:cubicBezTo>
                    <a:pt x="480" y="1"/>
                    <a:pt x="8" y="480"/>
                    <a:pt x="0" y="1065"/>
                  </a:cubicBezTo>
                  <a:cubicBezTo>
                    <a:pt x="0" y="1709"/>
                    <a:pt x="529" y="2133"/>
                    <a:pt x="1078" y="2133"/>
                  </a:cubicBezTo>
                  <a:cubicBezTo>
                    <a:pt x="1340" y="2133"/>
                    <a:pt x="1606" y="2037"/>
                    <a:pt x="1821" y="1822"/>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5" name="Google Shape;2795;p69"/>
            <p:cNvSpPr/>
            <p:nvPr/>
          </p:nvSpPr>
          <p:spPr>
            <a:xfrm>
              <a:off x="6941850" y="1647400"/>
              <a:ext cx="62225" cy="53450"/>
            </a:xfrm>
            <a:custGeom>
              <a:avLst/>
              <a:gdLst/>
              <a:ahLst/>
              <a:cxnLst/>
              <a:rect l="l" t="t" r="r" b="b"/>
              <a:pathLst>
                <a:path w="2489" h="2138" extrusionOk="0">
                  <a:moveTo>
                    <a:pt x="1066" y="1"/>
                  </a:moveTo>
                  <a:cubicBezTo>
                    <a:pt x="472" y="1"/>
                    <a:pt x="1" y="481"/>
                    <a:pt x="1" y="1066"/>
                  </a:cubicBezTo>
                  <a:cubicBezTo>
                    <a:pt x="1" y="1710"/>
                    <a:pt x="526" y="2138"/>
                    <a:pt x="1072" y="2138"/>
                  </a:cubicBezTo>
                  <a:cubicBezTo>
                    <a:pt x="1333" y="2138"/>
                    <a:pt x="1598" y="2040"/>
                    <a:pt x="1814" y="1822"/>
                  </a:cubicBezTo>
                  <a:cubicBezTo>
                    <a:pt x="2488"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6" name="Google Shape;2796;p69"/>
            <p:cNvSpPr/>
            <p:nvPr/>
          </p:nvSpPr>
          <p:spPr>
            <a:xfrm>
              <a:off x="6941850" y="1571400"/>
              <a:ext cx="62225" cy="53250"/>
            </a:xfrm>
            <a:custGeom>
              <a:avLst/>
              <a:gdLst/>
              <a:ahLst/>
              <a:cxnLst/>
              <a:rect l="l" t="t" r="r" b="b"/>
              <a:pathLst>
                <a:path w="2489" h="2130" extrusionOk="0">
                  <a:moveTo>
                    <a:pt x="1066" y="1"/>
                  </a:moveTo>
                  <a:cubicBezTo>
                    <a:pt x="472" y="1"/>
                    <a:pt x="1" y="472"/>
                    <a:pt x="1" y="1066"/>
                  </a:cubicBezTo>
                  <a:cubicBezTo>
                    <a:pt x="1" y="1703"/>
                    <a:pt x="525" y="2129"/>
                    <a:pt x="1071" y="2129"/>
                  </a:cubicBezTo>
                  <a:cubicBezTo>
                    <a:pt x="1332" y="2129"/>
                    <a:pt x="1598" y="2032"/>
                    <a:pt x="1814" y="1813"/>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7" name="Google Shape;2797;p69"/>
            <p:cNvSpPr/>
            <p:nvPr/>
          </p:nvSpPr>
          <p:spPr>
            <a:xfrm>
              <a:off x="6941850" y="1418975"/>
              <a:ext cx="62225" cy="53350"/>
            </a:xfrm>
            <a:custGeom>
              <a:avLst/>
              <a:gdLst/>
              <a:ahLst/>
              <a:cxnLst/>
              <a:rect l="l" t="t" r="r" b="b"/>
              <a:pathLst>
                <a:path w="2489" h="2134" extrusionOk="0">
                  <a:moveTo>
                    <a:pt x="1066" y="1"/>
                  </a:moveTo>
                  <a:cubicBezTo>
                    <a:pt x="472" y="1"/>
                    <a:pt x="1" y="480"/>
                    <a:pt x="1" y="1065"/>
                  </a:cubicBezTo>
                  <a:cubicBezTo>
                    <a:pt x="1" y="1709"/>
                    <a:pt x="526" y="2133"/>
                    <a:pt x="1072" y="2133"/>
                  </a:cubicBezTo>
                  <a:cubicBezTo>
                    <a:pt x="1333" y="2133"/>
                    <a:pt x="1598" y="2037"/>
                    <a:pt x="1814"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8" name="Google Shape;2798;p69"/>
            <p:cNvSpPr/>
            <p:nvPr/>
          </p:nvSpPr>
          <p:spPr>
            <a:xfrm>
              <a:off x="6941850" y="1342750"/>
              <a:ext cx="62225" cy="53450"/>
            </a:xfrm>
            <a:custGeom>
              <a:avLst/>
              <a:gdLst/>
              <a:ahLst/>
              <a:cxnLst/>
              <a:rect l="l" t="t" r="r" b="b"/>
              <a:pathLst>
                <a:path w="2489" h="2138" extrusionOk="0">
                  <a:moveTo>
                    <a:pt x="1066" y="1"/>
                  </a:moveTo>
                  <a:cubicBezTo>
                    <a:pt x="472" y="1"/>
                    <a:pt x="1" y="481"/>
                    <a:pt x="1" y="1066"/>
                  </a:cubicBezTo>
                  <a:cubicBezTo>
                    <a:pt x="1" y="1710"/>
                    <a:pt x="526" y="2138"/>
                    <a:pt x="1072" y="2138"/>
                  </a:cubicBezTo>
                  <a:cubicBezTo>
                    <a:pt x="1333" y="2138"/>
                    <a:pt x="1598" y="2040"/>
                    <a:pt x="1814"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9" name="Google Shape;2799;p69"/>
            <p:cNvSpPr/>
            <p:nvPr/>
          </p:nvSpPr>
          <p:spPr>
            <a:xfrm>
              <a:off x="6865650" y="1723625"/>
              <a:ext cx="62200" cy="53350"/>
            </a:xfrm>
            <a:custGeom>
              <a:avLst/>
              <a:gdLst/>
              <a:ahLst/>
              <a:cxnLst/>
              <a:rect l="l" t="t" r="r" b="b"/>
              <a:pathLst>
                <a:path w="2488" h="2134" extrusionOk="0">
                  <a:moveTo>
                    <a:pt x="1065" y="1"/>
                  </a:moveTo>
                  <a:cubicBezTo>
                    <a:pt x="480" y="1"/>
                    <a:pt x="0" y="480"/>
                    <a:pt x="0" y="1065"/>
                  </a:cubicBezTo>
                  <a:cubicBezTo>
                    <a:pt x="0" y="1709"/>
                    <a:pt x="526"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0" name="Google Shape;2800;p69"/>
            <p:cNvSpPr/>
            <p:nvPr/>
          </p:nvSpPr>
          <p:spPr>
            <a:xfrm>
              <a:off x="6865650" y="1647400"/>
              <a:ext cx="62200" cy="53450"/>
            </a:xfrm>
            <a:custGeom>
              <a:avLst/>
              <a:gdLst/>
              <a:ahLst/>
              <a:cxnLst/>
              <a:rect l="l" t="t" r="r" b="b"/>
              <a:pathLst>
                <a:path w="2488" h="2138" extrusionOk="0">
                  <a:moveTo>
                    <a:pt x="1065" y="1"/>
                  </a:moveTo>
                  <a:cubicBezTo>
                    <a:pt x="480" y="9"/>
                    <a:pt x="0" y="481"/>
                    <a:pt x="0" y="1066"/>
                  </a:cubicBezTo>
                  <a:cubicBezTo>
                    <a:pt x="0" y="1710"/>
                    <a:pt x="525" y="2138"/>
                    <a:pt x="1074" y="2138"/>
                  </a:cubicBezTo>
                  <a:cubicBezTo>
                    <a:pt x="1336" y="2138"/>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1" name="Google Shape;2801;p69"/>
            <p:cNvSpPr/>
            <p:nvPr/>
          </p:nvSpPr>
          <p:spPr>
            <a:xfrm>
              <a:off x="6865650" y="1571400"/>
              <a:ext cx="62200" cy="53250"/>
            </a:xfrm>
            <a:custGeom>
              <a:avLst/>
              <a:gdLst/>
              <a:ahLst/>
              <a:cxnLst/>
              <a:rect l="l" t="t" r="r" b="b"/>
              <a:pathLst>
                <a:path w="2488" h="2130" extrusionOk="0">
                  <a:moveTo>
                    <a:pt x="1065" y="1"/>
                  </a:moveTo>
                  <a:cubicBezTo>
                    <a:pt x="480" y="1"/>
                    <a:pt x="0" y="472"/>
                    <a:pt x="0" y="1066"/>
                  </a:cubicBezTo>
                  <a:cubicBezTo>
                    <a:pt x="0" y="1703"/>
                    <a:pt x="525" y="2129"/>
                    <a:pt x="1073" y="2129"/>
                  </a:cubicBezTo>
                  <a:cubicBezTo>
                    <a:pt x="1335" y="2129"/>
                    <a:pt x="1603" y="2032"/>
                    <a:pt x="1821" y="1813"/>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2" name="Google Shape;2802;p69"/>
            <p:cNvSpPr/>
            <p:nvPr/>
          </p:nvSpPr>
          <p:spPr>
            <a:xfrm>
              <a:off x="6865650" y="1342750"/>
              <a:ext cx="62200" cy="53450"/>
            </a:xfrm>
            <a:custGeom>
              <a:avLst/>
              <a:gdLst/>
              <a:ahLst/>
              <a:cxnLst/>
              <a:rect l="l" t="t" r="r" b="b"/>
              <a:pathLst>
                <a:path w="2488" h="2138" extrusionOk="0">
                  <a:moveTo>
                    <a:pt x="1065" y="1"/>
                  </a:moveTo>
                  <a:cubicBezTo>
                    <a:pt x="480" y="1"/>
                    <a:pt x="0" y="481"/>
                    <a:pt x="0" y="1066"/>
                  </a:cubicBezTo>
                  <a:cubicBezTo>
                    <a:pt x="0" y="1710"/>
                    <a:pt x="525" y="2138"/>
                    <a:pt x="1074" y="2138"/>
                  </a:cubicBezTo>
                  <a:cubicBezTo>
                    <a:pt x="1336" y="2138"/>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3" name="Google Shape;2803;p69"/>
            <p:cNvSpPr/>
            <p:nvPr/>
          </p:nvSpPr>
          <p:spPr>
            <a:xfrm>
              <a:off x="6789225" y="1799850"/>
              <a:ext cx="62425" cy="53325"/>
            </a:xfrm>
            <a:custGeom>
              <a:avLst/>
              <a:gdLst/>
              <a:ahLst/>
              <a:cxnLst/>
              <a:rect l="l" t="t" r="r" b="b"/>
              <a:pathLst>
                <a:path w="2497" h="2133" extrusionOk="0">
                  <a:moveTo>
                    <a:pt x="1074" y="0"/>
                  </a:moveTo>
                  <a:cubicBezTo>
                    <a:pt x="480" y="0"/>
                    <a:pt x="9" y="480"/>
                    <a:pt x="1" y="1065"/>
                  </a:cubicBezTo>
                  <a:cubicBezTo>
                    <a:pt x="1" y="1709"/>
                    <a:pt x="526" y="2133"/>
                    <a:pt x="1075" y="2133"/>
                  </a:cubicBezTo>
                  <a:cubicBezTo>
                    <a:pt x="1336" y="2133"/>
                    <a:pt x="1604" y="2036"/>
                    <a:pt x="1822" y="1821"/>
                  </a:cubicBezTo>
                  <a:cubicBezTo>
                    <a:pt x="2496" y="1146"/>
                    <a:pt x="2025"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4" name="Google Shape;2804;p69"/>
            <p:cNvSpPr/>
            <p:nvPr/>
          </p:nvSpPr>
          <p:spPr>
            <a:xfrm>
              <a:off x="6789225" y="1723625"/>
              <a:ext cx="62425" cy="53350"/>
            </a:xfrm>
            <a:custGeom>
              <a:avLst/>
              <a:gdLst/>
              <a:ahLst/>
              <a:cxnLst/>
              <a:rect l="l" t="t" r="r" b="b"/>
              <a:pathLst>
                <a:path w="2497" h="2134" extrusionOk="0">
                  <a:moveTo>
                    <a:pt x="1074" y="1"/>
                  </a:moveTo>
                  <a:cubicBezTo>
                    <a:pt x="480" y="1"/>
                    <a:pt x="9" y="480"/>
                    <a:pt x="1" y="1065"/>
                  </a:cubicBezTo>
                  <a:cubicBezTo>
                    <a:pt x="1" y="1709"/>
                    <a:pt x="526" y="2133"/>
                    <a:pt x="1075" y="2133"/>
                  </a:cubicBezTo>
                  <a:cubicBezTo>
                    <a:pt x="1336" y="2133"/>
                    <a:pt x="1604" y="2037"/>
                    <a:pt x="1822" y="1822"/>
                  </a:cubicBezTo>
                  <a:cubicBezTo>
                    <a:pt x="2496" y="1147"/>
                    <a:pt x="2025"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5" name="Google Shape;2805;p69"/>
            <p:cNvSpPr/>
            <p:nvPr/>
          </p:nvSpPr>
          <p:spPr>
            <a:xfrm>
              <a:off x="6789225" y="1571400"/>
              <a:ext cx="62425" cy="53250"/>
            </a:xfrm>
            <a:custGeom>
              <a:avLst/>
              <a:gdLst/>
              <a:ahLst/>
              <a:cxnLst/>
              <a:rect l="l" t="t" r="r" b="b"/>
              <a:pathLst>
                <a:path w="2497" h="2130" extrusionOk="0">
                  <a:moveTo>
                    <a:pt x="1074" y="1"/>
                  </a:moveTo>
                  <a:cubicBezTo>
                    <a:pt x="480" y="1"/>
                    <a:pt x="9" y="472"/>
                    <a:pt x="1" y="1066"/>
                  </a:cubicBezTo>
                  <a:cubicBezTo>
                    <a:pt x="1" y="1703"/>
                    <a:pt x="525" y="2129"/>
                    <a:pt x="1073" y="2129"/>
                  </a:cubicBezTo>
                  <a:cubicBezTo>
                    <a:pt x="1335" y="2129"/>
                    <a:pt x="1603" y="2032"/>
                    <a:pt x="1822" y="1813"/>
                  </a:cubicBezTo>
                  <a:cubicBezTo>
                    <a:pt x="2496" y="1147"/>
                    <a:pt x="2025"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6" name="Google Shape;2806;p69"/>
            <p:cNvSpPr/>
            <p:nvPr/>
          </p:nvSpPr>
          <p:spPr>
            <a:xfrm>
              <a:off x="6789225" y="1342750"/>
              <a:ext cx="62425" cy="53450"/>
            </a:xfrm>
            <a:custGeom>
              <a:avLst/>
              <a:gdLst/>
              <a:ahLst/>
              <a:cxnLst/>
              <a:rect l="l" t="t" r="r" b="b"/>
              <a:pathLst>
                <a:path w="2497" h="2138" extrusionOk="0">
                  <a:moveTo>
                    <a:pt x="1074" y="1"/>
                  </a:moveTo>
                  <a:cubicBezTo>
                    <a:pt x="480" y="1"/>
                    <a:pt x="9" y="481"/>
                    <a:pt x="1" y="1066"/>
                  </a:cubicBezTo>
                  <a:cubicBezTo>
                    <a:pt x="1" y="1710"/>
                    <a:pt x="526" y="2138"/>
                    <a:pt x="1074" y="2138"/>
                  </a:cubicBezTo>
                  <a:cubicBezTo>
                    <a:pt x="1336" y="2138"/>
                    <a:pt x="1604" y="2040"/>
                    <a:pt x="1822" y="1822"/>
                  </a:cubicBezTo>
                  <a:cubicBezTo>
                    <a:pt x="2496" y="1155"/>
                    <a:pt x="2025"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7" name="Google Shape;2807;p69"/>
            <p:cNvSpPr/>
            <p:nvPr/>
          </p:nvSpPr>
          <p:spPr>
            <a:xfrm>
              <a:off x="6713225" y="1876050"/>
              <a:ext cx="62200" cy="53275"/>
            </a:xfrm>
            <a:custGeom>
              <a:avLst/>
              <a:gdLst/>
              <a:ahLst/>
              <a:cxnLst/>
              <a:rect l="l" t="t" r="r" b="b"/>
              <a:pathLst>
                <a:path w="2488" h="2131" extrusionOk="0">
                  <a:moveTo>
                    <a:pt x="1065" y="1"/>
                  </a:moveTo>
                  <a:cubicBezTo>
                    <a:pt x="472" y="1"/>
                    <a:pt x="0" y="472"/>
                    <a:pt x="0" y="1066"/>
                  </a:cubicBezTo>
                  <a:cubicBezTo>
                    <a:pt x="0" y="1707"/>
                    <a:pt x="522" y="2131"/>
                    <a:pt x="1067" y="2131"/>
                  </a:cubicBezTo>
                  <a:cubicBezTo>
                    <a:pt x="1329" y="2131"/>
                    <a:pt x="1596" y="2033"/>
                    <a:pt x="1813" y="1813"/>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8" name="Google Shape;2808;p69"/>
            <p:cNvSpPr/>
            <p:nvPr/>
          </p:nvSpPr>
          <p:spPr>
            <a:xfrm>
              <a:off x="6713225" y="1799850"/>
              <a:ext cx="62200" cy="53325"/>
            </a:xfrm>
            <a:custGeom>
              <a:avLst/>
              <a:gdLst/>
              <a:ahLst/>
              <a:cxnLst/>
              <a:rect l="l" t="t" r="r" b="b"/>
              <a:pathLst>
                <a:path w="2488" h="2133" extrusionOk="0">
                  <a:moveTo>
                    <a:pt x="1065" y="0"/>
                  </a:moveTo>
                  <a:cubicBezTo>
                    <a:pt x="472" y="0"/>
                    <a:pt x="0" y="480"/>
                    <a:pt x="0" y="1065"/>
                  </a:cubicBezTo>
                  <a:cubicBezTo>
                    <a:pt x="0" y="1709"/>
                    <a:pt x="525" y="2133"/>
                    <a:pt x="1072" y="2133"/>
                  </a:cubicBezTo>
                  <a:cubicBezTo>
                    <a:pt x="1332" y="2133"/>
                    <a:pt x="1598" y="2036"/>
                    <a:pt x="1813" y="1821"/>
                  </a:cubicBezTo>
                  <a:cubicBezTo>
                    <a:pt x="2488" y="1146"/>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9" name="Google Shape;2809;p69"/>
            <p:cNvSpPr/>
            <p:nvPr/>
          </p:nvSpPr>
          <p:spPr>
            <a:xfrm>
              <a:off x="6713225" y="1647400"/>
              <a:ext cx="62200" cy="53450"/>
            </a:xfrm>
            <a:custGeom>
              <a:avLst/>
              <a:gdLst/>
              <a:ahLst/>
              <a:cxnLst/>
              <a:rect l="l" t="t" r="r" b="b"/>
              <a:pathLst>
                <a:path w="2488" h="2138" extrusionOk="0">
                  <a:moveTo>
                    <a:pt x="1065" y="1"/>
                  </a:moveTo>
                  <a:cubicBezTo>
                    <a:pt x="472" y="9"/>
                    <a:pt x="0" y="481"/>
                    <a:pt x="0" y="1066"/>
                  </a:cubicBezTo>
                  <a:cubicBezTo>
                    <a:pt x="0" y="1710"/>
                    <a:pt x="525" y="2138"/>
                    <a:pt x="1071" y="2138"/>
                  </a:cubicBezTo>
                  <a:cubicBezTo>
                    <a:pt x="1332" y="2138"/>
                    <a:pt x="1598" y="2040"/>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0" name="Google Shape;2810;p69"/>
            <p:cNvSpPr/>
            <p:nvPr/>
          </p:nvSpPr>
          <p:spPr>
            <a:xfrm>
              <a:off x="6713225" y="1571400"/>
              <a:ext cx="62200" cy="53250"/>
            </a:xfrm>
            <a:custGeom>
              <a:avLst/>
              <a:gdLst/>
              <a:ahLst/>
              <a:cxnLst/>
              <a:rect l="l" t="t" r="r" b="b"/>
              <a:pathLst>
                <a:path w="2488" h="2130" extrusionOk="0">
                  <a:moveTo>
                    <a:pt x="1065" y="1"/>
                  </a:moveTo>
                  <a:cubicBezTo>
                    <a:pt x="472" y="1"/>
                    <a:pt x="0" y="472"/>
                    <a:pt x="0" y="1066"/>
                  </a:cubicBezTo>
                  <a:cubicBezTo>
                    <a:pt x="0" y="1703"/>
                    <a:pt x="525" y="2129"/>
                    <a:pt x="1070" y="2129"/>
                  </a:cubicBezTo>
                  <a:cubicBezTo>
                    <a:pt x="1331" y="2129"/>
                    <a:pt x="1597" y="2032"/>
                    <a:pt x="1813" y="1813"/>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1" name="Google Shape;2811;p69"/>
            <p:cNvSpPr/>
            <p:nvPr/>
          </p:nvSpPr>
          <p:spPr>
            <a:xfrm>
              <a:off x="6713225" y="1342750"/>
              <a:ext cx="62200" cy="53450"/>
            </a:xfrm>
            <a:custGeom>
              <a:avLst/>
              <a:gdLst/>
              <a:ahLst/>
              <a:cxnLst/>
              <a:rect l="l" t="t" r="r" b="b"/>
              <a:pathLst>
                <a:path w="2488" h="2138" extrusionOk="0">
                  <a:moveTo>
                    <a:pt x="1065" y="1"/>
                  </a:moveTo>
                  <a:cubicBezTo>
                    <a:pt x="472" y="1"/>
                    <a:pt x="0" y="481"/>
                    <a:pt x="0" y="1066"/>
                  </a:cubicBezTo>
                  <a:cubicBezTo>
                    <a:pt x="0" y="1710"/>
                    <a:pt x="525" y="2138"/>
                    <a:pt x="1071" y="2138"/>
                  </a:cubicBezTo>
                  <a:cubicBezTo>
                    <a:pt x="1332" y="2138"/>
                    <a:pt x="1598" y="2040"/>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2" name="Google Shape;2812;p69"/>
            <p:cNvSpPr/>
            <p:nvPr/>
          </p:nvSpPr>
          <p:spPr>
            <a:xfrm>
              <a:off x="6637000" y="1647400"/>
              <a:ext cx="62225" cy="53450"/>
            </a:xfrm>
            <a:custGeom>
              <a:avLst/>
              <a:gdLst/>
              <a:ahLst/>
              <a:cxnLst/>
              <a:rect l="l" t="t" r="r" b="b"/>
              <a:pathLst>
                <a:path w="2489" h="2138" extrusionOk="0">
                  <a:moveTo>
                    <a:pt x="1066" y="1"/>
                  </a:moveTo>
                  <a:cubicBezTo>
                    <a:pt x="480" y="1"/>
                    <a:pt x="1" y="481"/>
                    <a:pt x="1" y="1066"/>
                  </a:cubicBezTo>
                  <a:cubicBezTo>
                    <a:pt x="1" y="1710"/>
                    <a:pt x="526" y="2138"/>
                    <a:pt x="1072" y="2138"/>
                  </a:cubicBezTo>
                  <a:cubicBezTo>
                    <a:pt x="1333" y="2138"/>
                    <a:pt x="1598" y="2040"/>
                    <a:pt x="1813" y="1822"/>
                  </a:cubicBezTo>
                  <a:cubicBezTo>
                    <a:pt x="2488"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3" name="Google Shape;2813;p69"/>
            <p:cNvSpPr/>
            <p:nvPr/>
          </p:nvSpPr>
          <p:spPr>
            <a:xfrm>
              <a:off x="6637000" y="1342750"/>
              <a:ext cx="62225" cy="53450"/>
            </a:xfrm>
            <a:custGeom>
              <a:avLst/>
              <a:gdLst/>
              <a:ahLst/>
              <a:cxnLst/>
              <a:rect l="l" t="t" r="r" b="b"/>
              <a:pathLst>
                <a:path w="2489" h="2138" extrusionOk="0">
                  <a:moveTo>
                    <a:pt x="1066" y="1"/>
                  </a:moveTo>
                  <a:cubicBezTo>
                    <a:pt x="480" y="1"/>
                    <a:pt x="1" y="481"/>
                    <a:pt x="1" y="1066"/>
                  </a:cubicBezTo>
                  <a:cubicBezTo>
                    <a:pt x="1" y="1710"/>
                    <a:pt x="526" y="2138"/>
                    <a:pt x="1072" y="2138"/>
                  </a:cubicBezTo>
                  <a:cubicBezTo>
                    <a:pt x="1333" y="2138"/>
                    <a:pt x="1598" y="2040"/>
                    <a:pt x="1813"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4" name="Google Shape;2814;p69"/>
            <p:cNvSpPr/>
            <p:nvPr/>
          </p:nvSpPr>
          <p:spPr>
            <a:xfrm>
              <a:off x="6560800" y="1647400"/>
              <a:ext cx="62200" cy="53450"/>
            </a:xfrm>
            <a:custGeom>
              <a:avLst/>
              <a:gdLst/>
              <a:ahLst/>
              <a:cxnLst/>
              <a:rect l="l" t="t" r="r" b="b"/>
              <a:pathLst>
                <a:path w="2488" h="2138" extrusionOk="0">
                  <a:moveTo>
                    <a:pt x="1065" y="1"/>
                  </a:moveTo>
                  <a:cubicBezTo>
                    <a:pt x="480" y="1"/>
                    <a:pt x="0" y="481"/>
                    <a:pt x="0" y="1066"/>
                  </a:cubicBezTo>
                  <a:cubicBezTo>
                    <a:pt x="0" y="1710"/>
                    <a:pt x="525" y="2138"/>
                    <a:pt x="1074" y="2138"/>
                  </a:cubicBezTo>
                  <a:cubicBezTo>
                    <a:pt x="1336" y="2138"/>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5" name="Google Shape;2815;p69"/>
            <p:cNvSpPr/>
            <p:nvPr/>
          </p:nvSpPr>
          <p:spPr>
            <a:xfrm>
              <a:off x="6560800" y="1342750"/>
              <a:ext cx="62200" cy="53450"/>
            </a:xfrm>
            <a:custGeom>
              <a:avLst/>
              <a:gdLst/>
              <a:ahLst/>
              <a:cxnLst/>
              <a:rect l="l" t="t" r="r" b="b"/>
              <a:pathLst>
                <a:path w="2488" h="2138" extrusionOk="0">
                  <a:moveTo>
                    <a:pt x="1065" y="1"/>
                  </a:moveTo>
                  <a:cubicBezTo>
                    <a:pt x="480" y="1"/>
                    <a:pt x="0" y="481"/>
                    <a:pt x="0" y="1066"/>
                  </a:cubicBezTo>
                  <a:cubicBezTo>
                    <a:pt x="0" y="1710"/>
                    <a:pt x="525" y="2138"/>
                    <a:pt x="1074" y="2138"/>
                  </a:cubicBezTo>
                  <a:cubicBezTo>
                    <a:pt x="1336" y="2138"/>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6" name="Google Shape;2816;p69"/>
            <p:cNvSpPr/>
            <p:nvPr/>
          </p:nvSpPr>
          <p:spPr>
            <a:xfrm>
              <a:off x="6560800" y="1266550"/>
              <a:ext cx="62200" cy="53450"/>
            </a:xfrm>
            <a:custGeom>
              <a:avLst/>
              <a:gdLst/>
              <a:ahLst/>
              <a:cxnLst/>
              <a:rect l="l" t="t" r="r" b="b"/>
              <a:pathLst>
                <a:path w="2488" h="2138" extrusionOk="0">
                  <a:moveTo>
                    <a:pt x="1065" y="0"/>
                  </a:moveTo>
                  <a:cubicBezTo>
                    <a:pt x="480" y="9"/>
                    <a:pt x="0" y="480"/>
                    <a:pt x="0" y="1074"/>
                  </a:cubicBezTo>
                  <a:cubicBezTo>
                    <a:pt x="0" y="1711"/>
                    <a:pt x="524" y="2137"/>
                    <a:pt x="1073" y="2137"/>
                  </a:cubicBezTo>
                  <a:cubicBezTo>
                    <a:pt x="1335" y="2137"/>
                    <a:pt x="1603" y="2040"/>
                    <a:pt x="1821" y="1821"/>
                  </a:cubicBezTo>
                  <a:cubicBezTo>
                    <a:pt x="2488" y="1155"/>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7" name="Google Shape;2817;p69"/>
            <p:cNvSpPr/>
            <p:nvPr/>
          </p:nvSpPr>
          <p:spPr>
            <a:xfrm>
              <a:off x="6484575" y="1647400"/>
              <a:ext cx="62425" cy="53450"/>
            </a:xfrm>
            <a:custGeom>
              <a:avLst/>
              <a:gdLst/>
              <a:ahLst/>
              <a:cxnLst/>
              <a:rect l="l" t="t" r="r" b="b"/>
              <a:pathLst>
                <a:path w="2497" h="2138" extrusionOk="0">
                  <a:moveTo>
                    <a:pt x="1065" y="1"/>
                  </a:moveTo>
                  <a:cubicBezTo>
                    <a:pt x="480" y="9"/>
                    <a:pt x="1" y="481"/>
                    <a:pt x="1" y="1066"/>
                  </a:cubicBezTo>
                  <a:cubicBezTo>
                    <a:pt x="1" y="1710"/>
                    <a:pt x="526" y="2138"/>
                    <a:pt x="1074" y="2138"/>
                  </a:cubicBezTo>
                  <a:cubicBezTo>
                    <a:pt x="1336" y="2138"/>
                    <a:pt x="1603" y="2040"/>
                    <a:pt x="1822"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8" name="Google Shape;2818;p69"/>
            <p:cNvSpPr/>
            <p:nvPr/>
          </p:nvSpPr>
          <p:spPr>
            <a:xfrm>
              <a:off x="6484575" y="1266550"/>
              <a:ext cx="62425" cy="53450"/>
            </a:xfrm>
            <a:custGeom>
              <a:avLst/>
              <a:gdLst/>
              <a:ahLst/>
              <a:cxnLst/>
              <a:rect l="l" t="t" r="r" b="b"/>
              <a:pathLst>
                <a:path w="2497" h="2138" extrusionOk="0">
                  <a:moveTo>
                    <a:pt x="1065" y="0"/>
                  </a:moveTo>
                  <a:cubicBezTo>
                    <a:pt x="480" y="9"/>
                    <a:pt x="1" y="480"/>
                    <a:pt x="1" y="1074"/>
                  </a:cubicBezTo>
                  <a:cubicBezTo>
                    <a:pt x="1" y="1711"/>
                    <a:pt x="525" y="2137"/>
                    <a:pt x="1073" y="2137"/>
                  </a:cubicBezTo>
                  <a:cubicBezTo>
                    <a:pt x="1335" y="2137"/>
                    <a:pt x="1603" y="2040"/>
                    <a:pt x="1822" y="1821"/>
                  </a:cubicBezTo>
                  <a:cubicBezTo>
                    <a:pt x="2496" y="1155"/>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9" name="Google Shape;2819;p69"/>
            <p:cNvSpPr/>
            <p:nvPr/>
          </p:nvSpPr>
          <p:spPr>
            <a:xfrm>
              <a:off x="6408350" y="2333125"/>
              <a:ext cx="62425" cy="53450"/>
            </a:xfrm>
            <a:custGeom>
              <a:avLst/>
              <a:gdLst/>
              <a:ahLst/>
              <a:cxnLst/>
              <a:rect l="l" t="t" r="r" b="b"/>
              <a:pathLst>
                <a:path w="2497" h="2138" extrusionOk="0">
                  <a:moveTo>
                    <a:pt x="1074" y="1"/>
                  </a:moveTo>
                  <a:cubicBezTo>
                    <a:pt x="481" y="1"/>
                    <a:pt x="1" y="480"/>
                    <a:pt x="1" y="1066"/>
                  </a:cubicBezTo>
                  <a:cubicBezTo>
                    <a:pt x="1" y="1709"/>
                    <a:pt x="526" y="2137"/>
                    <a:pt x="1075" y="2137"/>
                  </a:cubicBezTo>
                  <a:cubicBezTo>
                    <a:pt x="1337" y="2137"/>
                    <a:pt x="1604" y="2040"/>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0" name="Google Shape;2820;p69"/>
            <p:cNvSpPr/>
            <p:nvPr/>
          </p:nvSpPr>
          <p:spPr>
            <a:xfrm>
              <a:off x="6408350" y="2256925"/>
              <a:ext cx="62575" cy="53425"/>
            </a:xfrm>
            <a:custGeom>
              <a:avLst/>
              <a:gdLst/>
              <a:ahLst/>
              <a:cxnLst/>
              <a:rect l="l" t="t" r="r" b="b"/>
              <a:pathLst>
                <a:path w="2503" h="2137" extrusionOk="0">
                  <a:moveTo>
                    <a:pt x="1084" y="0"/>
                  </a:moveTo>
                  <a:cubicBezTo>
                    <a:pt x="1081" y="0"/>
                    <a:pt x="1077" y="0"/>
                    <a:pt x="1074" y="0"/>
                  </a:cubicBezTo>
                  <a:cubicBezTo>
                    <a:pt x="481" y="0"/>
                    <a:pt x="1" y="480"/>
                    <a:pt x="1" y="1065"/>
                  </a:cubicBezTo>
                  <a:cubicBezTo>
                    <a:pt x="1" y="1709"/>
                    <a:pt x="530" y="2137"/>
                    <a:pt x="1081" y="2137"/>
                  </a:cubicBezTo>
                  <a:cubicBezTo>
                    <a:pt x="1344" y="2137"/>
                    <a:pt x="1612" y="2039"/>
                    <a:pt x="1830" y="1821"/>
                  </a:cubicBezTo>
                  <a:cubicBezTo>
                    <a:pt x="2502" y="1149"/>
                    <a:pt x="2029" y="0"/>
                    <a:pt x="108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1" name="Google Shape;2821;p69"/>
            <p:cNvSpPr/>
            <p:nvPr/>
          </p:nvSpPr>
          <p:spPr>
            <a:xfrm>
              <a:off x="6408350" y="2104500"/>
              <a:ext cx="62425" cy="53325"/>
            </a:xfrm>
            <a:custGeom>
              <a:avLst/>
              <a:gdLst/>
              <a:ahLst/>
              <a:cxnLst/>
              <a:rect l="l" t="t" r="r" b="b"/>
              <a:pathLst>
                <a:path w="2497" h="2133" extrusionOk="0">
                  <a:moveTo>
                    <a:pt x="1074" y="0"/>
                  </a:moveTo>
                  <a:cubicBezTo>
                    <a:pt x="481" y="0"/>
                    <a:pt x="9" y="480"/>
                    <a:pt x="1" y="1065"/>
                  </a:cubicBezTo>
                  <a:cubicBezTo>
                    <a:pt x="1" y="1709"/>
                    <a:pt x="526" y="2133"/>
                    <a:pt x="1075" y="2133"/>
                  </a:cubicBezTo>
                  <a:cubicBezTo>
                    <a:pt x="1337" y="2133"/>
                    <a:pt x="1604" y="2036"/>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2" name="Google Shape;2822;p69"/>
            <p:cNvSpPr/>
            <p:nvPr/>
          </p:nvSpPr>
          <p:spPr>
            <a:xfrm>
              <a:off x="6408350" y="1799850"/>
              <a:ext cx="62425" cy="53325"/>
            </a:xfrm>
            <a:custGeom>
              <a:avLst/>
              <a:gdLst/>
              <a:ahLst/>
              <a:cxnLst/>
              <a:rect l="l" t="t" r="r" b="b"/>
              <a:pathLst>
                <a:path w="2497" h="2133" extrusionOk="0">
                  <a:moveTo>
                    <a:pt x="1074" y="0"/>
                  </a:moveTo>
                  <a:cubicBezTo>
                    <a:pt x="481" y="0"/>
                    <a:pt x="9" y="480"/>
                    <a:pt x="1" y="1065"/>
                  </a:cubicBezTo>
                  <a:cubicBezTo>
                    <a:pt x="1" y="1709"/>
                    <a:pt x="526" y="2133"/>
                    <a:pt x="1075" y="2133"/>
                  </a:cubicBezTo>
                  <a:cubicBezTo>
                    <a:pt x="1337" y="2133"/>
                    <a:pt x="1604" y="2036"/>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3" name="Google Shape;2823;p69"/>
            <p:cNvSpPr/>
            <p:nvPr/>
          </p:nvSpPr>
          <p:spPr>
            <a:xfrm>
              <a:off x="6408350" y="1647400"/>
              <a:ext cx="62425" cy="53450"/>
            </a:xfrm>
            <a:custGeom>
              <a:avLst/>
              <a:gdLst/>
              <a:ahLst/>
              <a:cxnLst/>
              <a:rect l="l" t="t" r="r" b="b"/>
              <a:pathLst>
                <a:path w="2497" h="2138" extrusionOk="0">
                  <a:moveTo>
                    <a:pt x="1074" y="1"/>
                  </a:moveTo>
                  <a:cubicBezTo>
                    <a:pt x="481" y="1"/>
                    <a:pt x="9" y="481"/>
                    <a:pt x="1" y="1066"/>
                  </a:cubicBezTo>
                  <a:cubicBezTo>
                    <a:pt x="1" y="1710"/>
                    <a:pt x="526" y="2138"/>
                    <a:pt x="1075" y="2138"/>
                  </a:cubicBezTo>
                  <a:cubicBezTo>
                    <a:pt x="1337" y="2138"/>
                    <a:pt x="1604" y="2040"/>
                    <a:pt x="1822" y="1822"/>
                  </a:cubicBezTo>
                  <a:cubicBezTo>
                    <a:pt x="2497" y="1155"/>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4" name="Google Shape;2824;p69"/>
            <p:cNvSpPr/>
            <p:nvPr/>
          </p:nvSpPr>
          <p:spPr>
            <a:xfrm>
              <a:off x="6408350" y="1342750"/>
              <a:ext cx="62425" cy="53450"/>
            </a:xfrm>
            <a:custGeom>
              <a:avLst/>
              <a:gdLst/>
              <a:ahLst/>
              <a:cxnLst/>
              <a:rect l="l" t="t" r="r" b="b"/>
              <a:pathLst>
                <a:path w="2497" h="2138" extrusionOk="0">
                  <a:moveTo>
                    <a:pt x="1074" y="1"/>
                  </a:moveTo>
                  <a:cubicBezTo>
                    <a:pt x="481" y="1"/>
                    <a:pt x="9" y="481"/>
                    <a:pt x="1" y="1066"/>
                  </a:cubicBezTo>
                  <a:cubicBezTo>
                    <a:pt x="1" y="1710"/>
                    <a:pt x="526" y="2138"/>
                    <a:pt x="1075" y="2138"/>
                  </a:cubicBezTo>
                  <a:cubicBezTo>
                    <a:pt x="1337" y="2138"/>
                    <a:pt x="1604" y="2040"/>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5" name="Google Shape;2825;p69"/>
            <p:cNvSpPr/>
            <p:nvPr/>
          </p:nvSpPr>
          <p:spPr>
            <a:xfrm>
              <a:off x="6408350" y="1266550"/>
              <a:ext cx="62425" cy="53450"/>
            </a:xfrm>
            <a:custGeom>
              <a:avLst/>
              <a:gdLst/>
              <a:ahLst/>
              <a:cxnLst/>
              <a:rect l="l" t="t" r="r" b="b"/>
              <a:pathLst>
                <a:path w="2497" h="2138" extrusionOk="0">
                  <a:moveTo>
                    <a:pt x="1074" y="0"/>
                  </a:moveTo>
                  <a:cubicBezTo>
                    <a:pt x="481" y="9"/>
                    <a:pt x="9" y="480"/>
                    <a:pt x="1" y="1074"/>
                  </a:cubicBezTo>
                  <a:cubicBezTo>
                    <a:pt x="1" y="1711"/>
                    <a:pt x="525" y="2137"/>
                    <a:pt x="1074" y="2137"/>
                  </a:cubicBezTo>
                  <a:cubicBezTo>
                    <a:pt x="1336" y="2137"/>
                    <a:pt x="1604" y="2040"/>
                    <a:pt x="1822" y="1821"/>
                  </a:cubicBezTo>
                  <a:cubicBezTo>
                    <a:pt x="2497" y="1155"/>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6" name="Google Shape;2826;p69"/>
            <p:cNvSpPr/>
            <p:nvPr/>
          </p:nvSpPr>
          <p:spPr>
            <a:xfrm>
              <a:off x="6332350" y="2409350"/>
              <a:ext cx="62225" cy="53350"/>
            </a:xfrm>
            <a:custGeom>
              <a:avLst/>
              <a:gdLst/>
              <a:ahLst/>
              <a:cxnLst/>
              <a:rect l="l" t="t" r="r" b="b"/>
              <a:pathLst>
                <a:path w="2489" h="2134" extrusionOk="0">
                  <a:moveTo>
                    <a:pt x="1066" y="0"/>
                  </a:moveTo>
                  <a:cubicBezTo>
                    <a:pt x="472" y="0"/>
                    <a:pt x="1" y="480"/>
                    <a:pt x="1" y="1065"/>
                  </a:cubicBezTo>
                  <a:cubicBezTo>
                    <a:pt x="1" y="1709"/>
                    <a:pt x="526" y="2133"/>
                    <a:pt x="1072" y="2133"/>
                  </a:cubicBezTo>
                  <a:cubicBezTo>
                    <a:pt x="1333" y="2133"/>
                    <a:pt x="1598" y="2036"/>
                    <a:pt x="1813" y="1821"/>
                  </a:cubicBezTo>
                  <a:cubicBezTo>
                    <a:pt x="2488" y="1146"/>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7" name="Google Shape;2827;p69"/>
            <p:cNvSpPr/>
            <p:nvPr/>
          </p:nvSpPr>
          <p:spPr>
            <a:xfrm>
              <a:off x="6332350" y="2333125"/>
              <a:ext cx="62225" cy="53450"/>
            </a:xfrm>
            <a:custGeom>
              <a:avLst/>
              <a:gdLst/>
              <a:ahLst/>
              <a:cxnLst/>
              <a:rect l="l" t="t" r="r" b="b"/>
              <a:pathLst>
                <a:path w="2489" h="2138" extrusionOk="0">
                  <a:moveTo>
                    <a:pt x="1066" y="1"/>
                  </a:moveTo>
                  <a:cubicBezTo>
                    <a:pt x="472" y="1"/>
                    <a:pt x="1" y="480"/>
                    <a:pt x="1" y="1066"/>
                  </a:cubicBezTo>
                  <a:cubicBezTo>
                    <a:pt x="1" y="1709"/>
                    <a:pt x="526" y="2137"/>
                    <a:pt x="1072" y="2137"/>
                  </a:cubicBezTo>
                  <a:cubicBezTo>
                    <a:pt x="1333" y="2137"/>
                    <a:pt x="1598" y="2040"/>
                    <a:pt x="1813"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8" name="Google Shape;2828;p69"/>
            <p:cNvSpPr/>
            <p:nvPr/>
          </p:nvSpPr>
          <p:spPr>
            <a:xfrm>
              <a:off x="6332350" y="1952050"/>
              <a:ext cx="62225" cy="53450"/>
            </a:xfrm>
            <a:custGeom>
              <a:avLst/>
              <a:gdLst/>
              <a:ahLst/>
              <a:cxnLst/>
              <a:rect l="l" t="t" r="r" b="b"/>
              <a:pathLst>
                <a:path w="2489" h="2138" extrusionOk="0">
                  <a:moveTo>
                    <a:pt x="1066" y="1"/>
                  </a:moveTo>
                  <a:cubicBezTo>
                    <a:pt x="472" y="9"/>
                    <a:pt x="1" y="481"/>
                    <a:pt x="1" y="1074"/>
                  </a:cubicBezTo>
                  <a:cubicBezTo>
                    <a:pt x="1" y="1712"/>
                    <a:pt x="525" y="2138"/>
                    <a:pt x="1071" y="2138"/>
                  </a:cubicBezTo>
                  <a:cubicBezTo>
                    <a:pt x="1332" y="2138"/>
                    <a:pt x="1598" y="2040"/>
                    <a:pt x="1813" y="1822"/>
                  </a:cubicBezTo>
                  <a:cubicBezTo>
                    <a:pt x="2488" y="1155"/>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9" name="Google Shape;2829;p69"/>
            <p:cNvSpPr/>
            <p:nvPr/>
          </p:nvSpPr>
          <p:spPr>
            <a:xfrm>
              <a:off x="6332350" y="1876050"/>
              <a:ext cx="62225" cy="53275"/>
            </a:xfrm>
            <a:custGeom>
              <a:avLst/>
              <a:gdLst/>
              <a:ahLst/>
              <a:cxnLst/>
              <a:rect l="l" t="t" r="r" b="b"/>
              <a:pathLst>
                <a:path w="2489" h="2131" extrusionOk="0">
                  <a:moveTo>
                    <a:pt x="1066" y="1"/>
                  </a:moveTo>
                  <a:cubicBezTo>
                    <a:pt x="472" y="1"/>
                    <a:pt x="1" y="472"/>
                    <a:pt x="1" y="1066"/>
                  </a:cubicBezTo>
                  <a:cubicBezTo>
                    <a:pt x="1" y="1707"/>
                    <a:pt x="523" y="2131"/>
                    <a:pt x="1067" y="2131"/>
                  </a:cubicBezTo>
                  <a:cubicBezTo>
                    <a:pt x="1329" y="2131"/>
                    <a:pt x="1597" y="2033"/>
                    <a:pt x="1813" y="1813"/>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0" name="Google Shape;2830;p69"/>
            <p:cNvSpPr/>
            <p:nvPr/>
          </p:nvSpPr>
          <p:spPr>
            <a:xfrm>
              <a:off x="6332350" y="1723625"/>
              <a:ext cx="62225" cy="53350"/>
            </a:xfrm>
            <a:custGeom>
              <a:avLst/>
              <a:gdLst/>
              <a:ahLst/>
              <a:cxnLst/>
              <a:rect l="l" t="t" r="r" b="b"/>
              <a:pathLst>
                <a:path w="2489" h="2134" extrusionOk="0">
                  <a:moveTo>
                    <a:pt x="1066" y="1"/>
                  </a:moveTo>
                  <a:cubicBezTo>
                    <a:pt x="472" y="1"/>
                    <a:pt x="1" y="480"/>
                    <a:pt x="1" y="1065"/>
                  </a:cubicBezTo>
                  <a:cubicBezTo>
                    <a:pt x="1" y="1709"/>
                    <a:pt x="526" y="2133"/>
                    <a:pt x="1072" y="2133"/>
                  </a:cubicBezTo>
                  <a:cubicBezTo>
                    <a:pt x="1333" y="2133"/>
                    <a:pt x="1598" y="2037"/>
                    <a:pt x="1813"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1" name="Google Shape;2831;p69"/>
            <p:cNvSpPr/>
            <p:nvPr/>
          </p:nvSpPr>
          <p:spPr>
            <a:xfrm>
              <a:off x="6332350" y="1647400"/>
              <a:ext cx="62225" cy="53450"/>
            </a:xfrm>
            <a:custGeom>
              <a:avLst/>
              <a:gdLst/>
              <a:ahLst/>
              <a:cxnLst/>
              <a:rect l="l" t="t" r="r" b="b"/>
              <a:pathLst>
                <a:path w="2489" h="2138" extrusionOk="0">
                  <a:moveTo>
                    <a:pt x="1066" y="1"/>
                  </a:moveTo>
                  <a:cubicBezTo>
                    <a:pt x="472" y="9"/>
                    <a:pt x="1" y="481"/>
                    <a:pt x="1" y="1066"/>
                  </a:cubicBezTo>
                  <a:cubicBezTo>
                    <a:pt x="1" y="1710"/>
                    <a:pt x="526" y="2138"/>
                    <a:pt x="1072" y="2138"/>
                  </a:cubicBezTo>
                  <a:cubicBezTo>
                    <a:pt x="1333" y="2138"/>
                    <a:pt x="1598" y="2040"/>
                    <a:pt x="1813"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2" name="Google Shape;2832;p69"/>
            <p:cNvSpPr/>
            <p:nvPr/>
          </p:nvSpPr>
          <p:spPr>
            <a:xfrm>
              <a:off x="6332350" y="1342750"/>
              <a:ext cx="62225" cy="53450"/>
            </a:xfrm>
            <a:custGeom>
              <a:avLst/>
              <a:gdLst/>
              <a:ahLst/>
              <a:cxnLst/>
              <a:rect l="l" t="t" r="r" b="b"/>
              <a:pathLst>
                <a:path w="2489" h="2138" extrusionOk="0">
                  <a:moveTo>
                    <a:pt x="1066" y="1"/>
                  </a:moveTo>
                  <a:cubicBezTo>
                    <a:pt x="472" y="1"/>
                    <a:pt x="1" y="481"/>
                    <a:pt x="1" y="1066"/>
                  </a:cubicBezTo>
                  <a:cubicBezTo>
                    <a:pt x="1" y="1710"/>
                    <a:pt x="526" y="2138"/>
                    <a:pt x="1072" y="2138"/>
                  </a:cubicBezTo>
                  <a:cubicBezTo>
                    <a:pt x="1333" y="2138"/>
                    <a:pt x="1598" y="2040"/>
                    <a:pt x="1813"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3" name="Google Shape;2833;p69"/>
            <p:cNvSpPr/>
            <p:nvPr/>
          </p:nvSpPr>
          <p:spPr>
            <a:xfrm>
              <a:off x="6256150" y="2485550"/>
              <a:ext cx="62200" cy="53300"/>
            </a:xfrm>
            <a:custGeom>
              <a:avLst/>
              <a:gdLst/>
              <a:ahLst/>
              <a:cxnLst/>
              <a:rect l="l" t="t" r="r" b="b"/>
              <a:pathLst>
                <a:path w="2488" h="2132" extrusionOk="0">
                  <a:moveTo>
                    <a:pt x="1065" y="1"/>
                  </a:moveTo>
                  <a:cubicBezTo>
                    <a:pt x="472" y="1"/>
                    <a:pt x="0" y="472"/>
                    <a:pt x="0" y="1066"/>
                  </a:cubicBezTo>
                  <a:cubicBezTo>
                    <a:pt x="0" y="1708"/>
                    <a:pt x="522" y="2131"/>
                    <a:pt x="1067" y="2131"/>
                  </a:cubicBezTo>
                  <a:cubicBezTo>
                    <a:pt x="1329" y="2131"/>
                    <a:pt x="1596" y="2033"/>
                    <a:pt x="1813" y="1814"/>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4" name="Google Shape;2834;p69"/>
            <p:cNvSpPr/>
            <p:nvPr/>
          </p:nvSpPr>
          <p:spPr>
            <a:xfrm>
              <a:off x="6256150" y="2409350"/>
              <a:ext cx="62200" cy="53350"/>
            </a:xfrm>
            <a:custGeom>
              <a:avLst/>
              <a:gdLst/>
              <a:ahLst/>
              <a:cxnLst/>
              <a:rect l="l" t="t" r="r" b="b"/>
              <a:pathLst>
                <a:path w="2488" h="2134" extrusionOk="0">
                  <a:moveTo>
                    <a:pt x="1065" y="0"/>
                  </a:moveTo>
                  <a:cubicBezTo>
                    <a:pt x="480" y="0"/>
                    <a:pt x="0" y="480"/>
                    <a:pt x="0" y="1065"/>
                  </a:cubicBezTo>
                  <a:cubicBezTo>
                    <a:pt x="0" y="1709"/>
                    <a:pt x="525" y="2133"/>
                    <a:pt x="1071" y="2133"/>
                  </a:cubicBezTo>
                  <a:cubicBezTo>
                    <a:pt x="1332" y="2133"/>
                    <a:pt x="1598" y="2036"/>
                    <a:pt x="1813"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5" name="Google Shape;2835;p69"/>
            <p:cNvSpPr/>
            <p:nvPr/>
          </p:nvSpPr>
          <p:spPr>
            <a:xfrm>
              <a:off x="6256150" y="2028275"/>
              <a:ext cx="62200" cy="53450"/>
            </a:xfrm>
            <a:custGeom>
              <a:avLst/>
              <a:gdLst/>
              <a:ahLst/>
              <a:cxnLst/>
              <a:rect l="l" t="t" r="r" b="b"/>
              <a:pathLst>
                <a:path w="2488" h="2138" extrusionOk="0">
                  <a:moveTo>
                    <a:pt x="1065" y="1"/>
                  </a:moveTo>
                  <a:cubicBezTo>
                    <a:pt x="480" y="1"/>
                    <a:pt x="0" y="480"/>
                    <a:pt x="0" y="1065"/>
                  </a:cubicBezTo>
                  <a:cubicBezTo>
                    <a:pt x="0" y="1709"/>
                    <a:pt x="525" y="2137"/>
                    <a:pt x="1071" y="2137"/>
                  </a:cubicBezTo>
                  <a:cubicBezTo>
                    <a:pt x="1332" y="2137"/>
                    <a:pt x="1597" y="2040"/>
                    <a:pt x="1813" y="1821"/>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6" name="Google Shape;2836;p69"/>
            <p:cNvSpPr/>
            <p:nvPr/>
          </p:nvSpPr>
          <p:spPr>
            <a:xfrm>
              <a:off x="6256150" y="1952050"/>
              <a:ext cx="62200" cy="53450"/>
            </a:xfrm>
            <a:custGeom>
              <a:avLst/>
              <a:gdLst/>
              <a:ahLst/>
              <a:cxnLst/>
              <a:rect l="l" t="t" r="r" b="b"/>
              <a:pathLst>
                <a:path w="2488" h="2138" extrusionOk="0">
                  <a:moveTo>
                    <a:pt x="1065" y="1"/>
                  </a:moveTo>
                  <a:cubicBezTo>
                    <a:pt x="480" y="9"/>
                    <a:pt x="0" y="481"/>
                    <a:pt x="0" y="1074"/>
                  </a:cubicBezTo>
                  <a:cubicBezTo>
                    <a:pt x="0" y="1712"/>
                    <a:pt x="524" y="2138"/>
                    <a:pt x="1070" y="2138"/>
                  </a:cubicBezTo>
                  <a:cubicBezTo>
                    <a:pt x="1331" y="2138"/>
                    <a:pt x="1597" y="2040"/>
                    <a:pt x="1813"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7" name="Google Shape;2837;p69"/>
            <p:cNvSpPr/>
            <p:nvPr/>
          </p:nvSpPr>
          <p:spPr>
            <a:xfrm>
              <a:off x="6256150" y="1876050"/>
              <a:ext cx="62200" cy="53350"/>
            </a:xfrm>
            <a:custGeom>
              <a:avLst/>
              <a:gdLst/>
              <a:ahLst/>
              <a:cxnLst/>
              <a:rect l="l" t="t" r="r" b="b"/>
              <a:pathLst>
                <a:path w="2488" h="2134" extrusionOk="0">
                  <a:moveTo>
                    <a:pt x="1065" y="1"/>
                  </a:moveTo>
                  <a:cubicBezTo>
                    <a:pt x="480" y="1"/>
                    <a:pt x="0" y="472"/>
                    <a:pt x="0" y="1066"/>
                  </a:cubicBezTo>
                  <a:cubicBezTo>
                    <a:pt x="0" y="1709"/>
                    <a:pt x="525" y="2133"/>
                    <a:pt x="1071" y="2133"/>
                  </a:cubicBezTo>
                  <a:cubicBezTo>
                    <a:pt x="1332" y="2133"/>
                    <a:pt x="1598" y="2037"/>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8" name="Google Shape;2838;p69"/>
            <p:cNvSpPr/>
            <p:nvPr/>
          </p:nvSpPr>
          <p:spPr>
            <a:xfrm>
              <a:off x="6256150" y="1799850"/>
              <a:ext cx="62200" cy="53325"/>
            </a:xfrm>
            <a:custGeom>
              <a:avLst/>
              <a:gdLst/>
              <a:ahLst/>
              <a:cxnLst/>
              <a:rect l="l" t="t" r="r" b="b"/>
              <a:pathLst>
                <a:path w="2488" h="2133" extrusionOk="0">
                  <a:moveTo>
                    <a:pt x="1065" y="0"/>
                  </a:moveTo>
                  <a:cubicBezTo>
                    <a:pt x="480" y="0"/>
                    <a:pt x="0" y="480"/>
                    <a:pt x="0" y="1065"/>
                  </a:cubicBezTo>
                  <a:cubicBezTo>
                    <a:pt x="0" y="1709"/>
                    <a:pt x="525" y="2133"/>
                    <a:pt x="1071" y="2133"/>
                  </a:cubicBezTo>
                  <a:cubicBezTo>
                    <a:pt x="1332" y="2133"/>
                    <a:pt x="1598" y="2036"/>
                    <a:pt x="1813"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9" name="Google Shape;2839;p69"/>
            <p:cNvSpPr/>
            <p:nvPr/>
          </p:nvSpPr>
          <p:spPr>
            <a:xfrm>
              <a:off x="6256150" y="1723625"/>
              <a:ext cx="62200" cy="53350"/>
            </a:xfrm>
            <a:custGeom>
              <a:avLst/>
              <a:gdLst/>
              <a:ahLst/>
              <a:cxnLst/>
              <a:rect l="l" t="t" r="r" b="b"/>
              <a:pathLst>
                <a:path w="2488" h="2134" extrusionOk="0">
                  <a:moveTo>
                    <a:pt x="1065" y="1"/>
                  </a:moveTo>
                  <a:cubicBezTo>
                    <a:pt x="480" y="1"/>
                    <a:pt x="0" y="480"/>
                    <a:pt x="0" y="1065"/>
                  </a:cubicBezTo>
                  <a:cubicBezTo>
                    <a:pt x="0" y="1709"/>
                    <a:pt x="525" y="2133"/>
                    <a:pt x="1071" y="2133"/>
                  </a:cubicBezTo>
                  <a:cubicBezTo>
                    <a:pt x="1332" y="2133"/>
                    <a:pt x="1598" y="2037"/>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0" name="Google Shape;2840;p69"/>
            <p:cNvSpPr/>
            <p:nvPr/>
          </p:nvSpPr>
          <p:spPr>
            <a:xfrm>
              <a:off x="6256150" y="1342750"/>
              <a:ext cx="62200" cy="53450"/>
            </a:xfrm>
            <a:custGeom>
              <a:avLst/>
              <a:gdLst/>
              <a:ahLst/>
              <a:cxnLst/>
              <a:rect l="l" t="t" r="r" b="b"/>
              <a:pathLst>
                <a:path w="2488" h="2138" extrusionOk="0">
                  <a:moveTo>
                    <a:pt x="1065" y="1"/>
                  </a:moveTo>
                  <a:cubicBezTo>
                    <a:pt x="480" y="1"/>
                    <a:pt x="0" y="481"/>
                    <a:pt x="0" y="1066"/>
                  </a:cubicBezTo>
                  <a:cubicBezTo>
                    <a:pt x="0" y="1710"/>
                    <a:pt x="525" y="2138"/>
                    <a:pt x="1071" y="2138"/>
                  </a:cubicBezTo>
                  <a:cubicBezTo>
                    <a:pt x="1332" y="2138"/>
                    <a:pt x="1597" y="2040"/>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1" name="Google Shape;2841;p69"/>
            <p:cNvSpPr/>
            <p:nvPr/>
          </p:nvSpPr>
          <p:spPr>
            <a:xfrm>
              <a:off x="6179925" y="2485550"/>
              <a:ext cx="62225" cy="53300"/>
            </a:xfrm>
            <a:custGeom>
              <a:avLst/>
              <a:gdLst/>
              <a:ahLst/>
              <a:cxnLst/>
              <a:rect l="l" t="t" r="r" b="b"/>
              <a:pathLst>
                <a:path w="2489" h="2132" extrusionOk="0">
                  <a:moveTo>
                    <a:pt x="1065" y="1"/>
                  </a:moveTo>
                  <a:cubicBezTo>
                    <a:pt x="480" y="1"/>
                    <a:pt x="0" y="472"/>
                    <a:pt x="0" y="1066"/>
                  </a:cubicBezTo>
                  <a:cubicBezTo>
                    <a:pt x="0" y="1708"/>
                    <a:pt x="523" y="2131"/>
                    <a:pt x="1070" y="2131"/>
                  </a:cubicBezTo>
                  <a:cubicBezTo>
                    <a:pt x="1333" y="2131"/>
                    <a:pt x="1602" y="2033"/>
                    <a:pt x="1821" y="1814"/>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2" name="Google Shape;2842;p69"/>
            <p:cNvSpPr/>
            <p:nvPr/>
          </p:nvSpPr>
          <p:spPr>
            <a:xfrm>
              <a:off x="6179925" y="2409350"/>
              <a:ext cx="62225" cy="53350"/>
            </a:xfrm>
            <a:custGeom>
              <a:avLst/>
              <a:gdLst/>
              <a:ahLst/>
              <a:cxnLst/>
              <a:rect l="l" t="t" r="r" b="b"/>
              <a:pathLst>
                <a:path w="2489" h="2134"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3" name="Google Shape;2843;p69"/>
            <p:cNvSpPr/>
            <p:nvPr/>
          </p:nvSpPr>
          <p:spPr>
            <a:xfrm>
              <a:off x="6179925" y="2104500"/>
              <a:ext cx="62225" cy="53325"/>
            </a:xfrm>
            <a:custGeom>
              <a:avLst/>
              <a:gdLst/>
              <a:ahLst/>
              <a:cxnLst/>
              <a:rect l="l" t="t" r="r" b="b"/>
              <a:pathLst>
                <a:path w="2489" h="2133"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4" name="Google Shape;2844;p69"/>
            <p:cNvSpPr/>
            <p:nvPr/>
          </p:nvSpPr>
          <p:spPr>
            <a:xfrm>
              <a:off x="6179925" y="1342750"/>
              <a:ext cx="62225" cy="53450"/>
            </a:xfrm>
            <a:custGeom>
              <a:avLst/>
              <a:gdLst/>
              <a:ahLst/>
              <a:cxnLst/>
              <a:rect l="l" t="t" r="r" b="b"/>
              <a:pathLst>
                <a:path w="2489" h="2138" extrusionOk="0">
                  <a:moveTo>
                    <a:pt x="1065" y="1"/>
                  </a:moveTo>
                  <a:cubicBezTo>
                    <a:pt x="480" y="1"/>
                    <a:pt x="0" y="481"/>
                    <a:pt x="0" y="1066"/>
                  </a:cubicBezTo>
                  <a:cubicBezTo>
                    <a:pt x="0" y="1710"/>
                    <a:pt x="526" y="2138"/>
                    <a:pt x="1074" y="2138"/>
                  </a:cubicBezTo>
                  <a:cubicBezTo>
                    <a:pt x="1336" y="2138"/>
                    <a:pt x="1603" y="2040"/>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5" name="Google Shape;2845;p69"/>
            <p:cNvSpPr/>
            <p:nvPr/>
          </p:nvSpPr>
          <p:spPr>
            <a:xfrm>
              <a:off x="6103700" y="2333125"/>
              <a:ext cx="62425" cy="53450"/>
            </a:xfrm>
            <a:custGeom>
              <a:avLst/>
              <a:gdLst/>
              <a:ahLst/>
              <a:cxnLst/>
              <a:rect l="l" t="t" r="r" b="b"/>
              <a:pathLst>
                <a:path w="2497" h="2138" extrusionOk="0">
                  <a:moveTo>
                    <a:pt x="1066" y="1"/>
                  </a:moveTo>
                  <a:cubicBezTo>
                    <a:pt x="481" y="1"/>
                    <a:pt x="1" y="480"/>
                    <a:pt x="1" y="1066"/>
                  </a:cubicBezTo>
                  <a:cubicBezTo>
                    <a:pt x="1" y="1709"/>
                    <a:pt x="526" y="2137"/>
                    <a:pt x="1075" y="2137"/>
                  </a:cubicBezTo>
                  <a:cubicBezTo>
                    <a:pt x="1337" y="2137"/>
                    <a:pt x="1604" y="2040"/>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6" name="Google Shape;2846;p69"/>
            <p:cNvSpPr/>
            <p:nvPr/>
          </p:nvSpPr>
          <p:spPr>
            <a:xfrm>
              <a:off x="6103700" y="2256925"/>
              <a:ext cx="62575" cy="53425"/>
            </a:xfrm>
            <a:custGeom>
              <a:avLst/>
              <a:gdLst/>
              <a:ahLst/>
              <a:cxnLst/>
              <a:rect l="l" t="t" r="r" b="b"/>
              <a:pathLst>
                <a:path w="2503" h="2137" extrusionOk="0">
                  <a:moveTo>
                    <a:pt x="1076" y="0"/>
                  </a:moveTo>
                  <a:cubicBezTo>
                    <a:pt x="1073" y="0"/>
                    <a:pt x="1069" y="0"/>
                    <a:pt x="1066" y="0"/>
                  </a:cubicBezTo>
                  <a:cubicBezTo>
                    <a:pt x="481" y="0"/>
                    <a:pt x="1" y="480"/>
                    <a:pt x="1" y="1065"/>
                  </a:cubicBezTo>
                  <a:cubicBezTo>
                    <a:pt x="1" y="1709"/>
                    <a:pt x="530" y="2137"/>
                    <a:pt x="1081" y="2137"/>
                  </a:cubicBezTo>
                  <a:cubicBezTo>
                    <a:pt x="1344" y="2137"/>
                    <a:pt x="1612" y="2039"/>
                    <a:pt x="1830" y="1821"/>
                  </a:cubicBezTo>
                  <a:cubicBezTo>
                    <a:pt x="2502" y="1149"/>
                    <a:pt x="2029" y="0"/>
                    <a:pt x="107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7" name="Google Shape;2847;p69"/>
            <p:cNvSpPr/>
            <p:nvPr/>
          </p:nvSpPr>
          <p:spPr>
            <a:xfrm>
              <a:off x="6103700" y="2180700"/>
              <a:ext cx="62425" cy="53350"/>
            </a:xfrm>
            <a:custGeom>
              <a:avLst/>
              <a:gdLst/>
              <a:ahLst/>
              <a:cxnLst/>
              <a:rect l="l" t="t" r="r" b="b"/>
              <a:pathLst>
                <a:path w="2497" h="2134" extrusionOk="0">
                  <a:moveTo>
                    <a:pt x="1066" y="1"/>
                  </a:moveTo>
                  <a:cubicBezTo>
                    <a:pt x="481" y="1"/>
                    <a:pt x="9" y="480"/>
                    <a:pt x="1" y="1066"/>
                  </a:cubicBezTo>
                  <a:cubicBezTo>
                    <a:pt x="1" y="1709"/>
                    <a:pt x="526" y="2133"/>
                    <a:pt x="1075" y="2133"/>
                  </a:cubicBezTo>
                  <a:cubicBezTo>
                    <a:pt x="1337" y="2133"/>
                    <a:pt x="1604" y="2037"/>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8" name="Google Shape;2848;p69"/>
            <p:cNvSpPr/>
            <p:nvPr/>
          </p:nvSpPr>
          <p:spPr>
            <a:xfrm>
              <a:off x="6103700" y="2104500"/>
              <a:ext cx="62425" cy="53325"/>
            </a:xfrm>
            <a:custGeom>
              <a:avLst/>
              <a:gdLst/>
              <a:ahLst/>
              <a:cxnLst/>
              <a:rect l="l" t="t" r="r" b="b"/>
              <a:pathLst>
                <a:path w="2497" h="2133" extrusionOk="0">
                  <a:moveTo>
                    <a:pt x="1066" y="0"/>
                  </a:moveTo>
                  <a:cubicBezTo>
                    <a:pt x="481" y="0"/>
                    <a:pt x="9" y="480"/>
                    <a:pt x="1" y="1065"/>
                  </a:cubicBezTo>
                  <a:cubicBezTo>
                    <a:pt x="1" y="1709"/>
                    <a:pt x="526" y="2133"/>
                    <a:pt x="1075" y="2133"/>
                  </a:cubicBezTo>
                  <a:cubicBezTo>
                    <a:pt x="1337" y="2133"/>
                    <a:pt x="1604" y="2036"/>
                    <a:pt x="1822" y="1821"/>
                  </a:cubicBezTo>
                  <a:cubicBezTo>
                    <a:pt x="2497"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9" name="Google Shape;2849;p69"/>
            <p:cNvSpPr/>
            <p:nvPr/>
          </p:nvSpPr>
          <p:spPr>
            <a:xfrm>
              <a:off x="6103700" y="1342750"/>
              <a:ext cx="62425" cy="53450"/>
            </a:xfrm>
            <a:custGeom>
              <a:avLst/>
              <a:gdLst/>
              <a:ahLst/>
              <a:cxnLst/>
              <a:rect l="l" t="t" r="r" b="b"/>
              <a:pathLst>
                <a:path w="2497" h="2138" extrusionOk="0">
                  <a:moveTo>
                    <a:pt x="1066" y="1"/>
                  </a:moveTo>
                  <a:cubicBezTo>
                    <a:pt x="481" y="1"/>
                    <a:pt x="9" y="481"/>
                    <a:pt x="1" y="1066"/>
                  </a:cubicBezTo>
                  <a:cubicBezTo>
                    <a:pt x="1" y="1710"/>
                    <a:pt x="526" y="2138"/>
                    <a:pt x="1075" y="2138"/>
                  </a:cubicBezTo>
                  <a:cubicBezTo>
                    <a:pt x="1337" y="2138"/>
                    <a:pt x="1604" y="2040"/>
                    <a:pt x="1822" y="1822"/>
                  </a:cubicBezTo>
                  <a:cubicBezTo>
                    <a:pt x="2497"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0" name="Google Shape;2850;p69"/>
            <p:cNvSpPr/>
            <p:nvPr/>
          </p:nvSpPr>
          <p:spPr>
            <a:xfrm>
              <a:off x="6027500" y="2180700"/>
              <a:ext cx="62425" cy="53350"/>
            </a:xfrm>
            <a:custGeom>
              <a:avLst/>
              <a:gdLst/>
              <a:ahLst/>
              <a:cxnLst/>
              <a:rect l="l" t="t" r="r" b="b"/>
              <a:pathLst>
                <a:path w="2497" h="2134" extrusionOk="0">
                  <a:moveTo>
                    <a:pt x="1073" y="1"/>
                  </a:moveTo>
                  <a:cubicBezTo>
                    <a:pt x="480" y="1"/>
                    <a:pt x="9" y="480"/>
                    <a:pt x="0" y="1066"/>
                  </a:cubicBezTo>
                  <a:cubicBezTo>
                    <a:pt x="0" y="1709"/>
                    <a:pt x="529" y="2133"/>
                    <a:pt x="1078" y="2133"/>
                  </a:cubicBezTo>
                  <a:cubicBezTo>
                    <a:pt x="1340" y="2133"/>
                    <a:pt x="1606" y="2037"/>
                    <a:pt x="1821" y="1822"/>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1" name="Google Shape;2851;p69"/>
            <p:cNvSpPr/>
            <p:nvPr/>
          </p:nvSpPr>
          <p:spPr>
            <a:xfrm>
              <a:off x="6027500" y="1342750"/>
              <a:ext cx="62425" cy="53450"/>
            </a:xfrm>
            <a:custGeom>
              <a:avLst/>
              <a:gdLst/>
              <a:ahLst/>
              <a:cxnLst/>
              <a:rect l="l" t="t" r="r" b="b"/>
              <a:pathLst>
                <a:path w="2497" h="2138" extrusionOk="0">
                  <a:moveTo>
                    <a:pt x="1073" y="1"/>
                  </a:moveTo>
                  <a:cubicBezTo>
                    <a:pt x="480" y="1"/>
                    <a:pt x="9" y="481"/>
                    <a:pt x="0" y="1066"/>
                  </a:cubicBezTo>
                  <a:cubicBezTo>
                    <a:pt x="0" y="1710"/>
                    <a:pt x="529" y="2138"/>
                    <a:pt x="1078" y="2138"/>
                  </a:cubicBezTo>
                  <a:cubicBezTo>
                    <a:pt x="1340" y="2138"/>
                    <a:pt x="1606" y="2040"/>
                    <a:pt x="1821" y="1822"/>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2" name="Google Shape;2852;p69"/>
            <p:cNvSpPr/>
            <p:nvPr/>
          </p:nvSpPr>
          <p:spPr>
            <a:xfrm>
              <a:off x="5951475" y="2485550"/>
              <a:ext cx="62225" cy="53300"/>
            </a:xfrm>
            <a:custGeom>
              <a:avLst/>
              <a:gdLst/>
              <a:ahLst/>
              <a:cxnLst/>
              <a:rect l="l" t="t" r="r" b="b"/>
              <a:pathLst>
                <a:path w="2489" h="2132" extrusionOk="0">
                  <a:moveTo>
                    <a:pt x="1066" y="1"/>
                  </a:moveTo>
                  <a:cubicBezTo>
                    <a:pt x="472" y="1"/>
                    <a:pt x="1" y="480"/>
                    <a:pt x="1" y="1066"/>
                  </a:cubicBezTo>
                  <a:cubicBezTo>
                    <a:pt x="1" y="1708"/>
                    <a:pt x="523" y="2131"/>
                    <a:pt x="1070" y="2131"/>
                  </a:cubicBezTo>
                  <a:cubicBezTo>
                    <a:pt x="1333" y="2131"/>
                    <a:pt x="1603" y="2033"/>
                    <a:pt x="1822" y="1814"/>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3" name="Google Shape;2853;p69"/>
            <p:cNvSpPr/>
            <p:nvPr/>
          </p:nvSpPr>
          <p:spPr>
            <a:xfrm>
              <a:off x="5951475" y="2409350"/>
              <a:ext cx="62225" cy="53350"/>
            </a:xfrm>
            <a:custGeom>
              <a:avLst/>
              <a:gdLst/>
              <a:ahLst/>
              <a:cxnLst/>
              <a:rect l="l" t="t" r="r" b="b"/>
              <a:pathLst>
                <a:path w="2489" h="2134" extrusionOk="0">
                  <a:moveTo>
                    <a:pt x="1066" y="0"/>
                  </a:moveTo>
                  <a:cubicBezTo>
                    <a:pt x="472" y="0"/>
                    <a:pt x="1" y="480"/>
                    <a:pt x="1" y="1065"/>
                  </a:cubicBezTo>
                  <a:cubicBezTo>
                    <a:pt x="1" y="1709"/>
                    <a:pt x="526" y="2133"/>
                    <a:pt x="1072" y="2133"/>
                  </a:cubicBezTo>
                  <a:cubicBezTo>
                    <a:pt x="1333" y="2133"/>
                    <a:pt x="1598" y="2036"/>
                    <a:pt x="1814"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4" name="Google Shape;2854;p69"/>
            <p:cNvSpPr/>
            <p:nvPr/>
          </p:nvSpPr>
          <p:spPr>
            <a:xfrm>
              <a:off x="5951475" y="2333125"/>
              <a:ext cx="62225" cy="53450"/>
            </a:xfrm>
            <a:custGeom>
              <a:avLst/>
              <a:gdLst/>
              <a:ahLst/>
              <a:cxnLst/>
              <a:rect l="l" t="t" r="r" b="b"/>
              <a:pathLst>
                <a:path w="2489" h="2138" extrusionOk="0">
                  <a:moveTo>
                    <a:pt x="1066" y="1"/>
                  </a:moveTo>
                  <a:cubicBezTo>
                    <a:pt x="472" y="1"/>
                    <a:pt x="1" y="480"/>
                    <a:pt x="1" y="1066"/>
                  </a:cubicBezTo>
                  <a:cubicBezTo>
                    <a:pt x="1" y="1709"/>
                    <a:pt x="526" y="2137"/>
                    <a:pt x="1072" y="2137"/>
                  </a:cubicBezTo>
                  <a:cubicBezTo>
                    <a:pt x="1333" y="2137"/>
                    <a:pt x="1598" y="2040"/>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5" name="Google Shape;2855;p69"/>
            <p:cNvSpPr/>
            <p:nvPr/>
          </p:nvSpPr>
          <p:spPr>
            <a:xfrm>
              <a:off x="5951475" y="2180700"/>
              <a:ext cx="62225" cy="53350"/>
            </a:xfrm>
            <a:custGeom>
              <a:avLst/>
              <a:gdLst/>
              <a:ahLst/>
              <a:cxnLst/>
              <a:rect l="l" t="t" r="r" b="b"/>
              <a:pathLst>
                <a:path w="2489" h="2134" extrusionOk="0">
                  <a:moveTo>
                    <a:pt x="1066" y="1"/>
                  </a:moveTo>
                  <a:cubicBezTo>
                    <a:pt x="472" y="1"/>
                    <a:pt x="1" y="480"/>
                    <a:pt x="1" y="1066"/>
                  </a:cubicBezTo>
                  <a:cubicBezTo>
                    <a:pt x="1" y="1709"/>
                    <a:pt x="526" y="2133"/>
                    <a:pt x="1072" y="2133"/>
                  </a:cubicBezTo>
                  <a:cubicBezTo>
                    <a:pt x="1333" y="2133"/>
                    <a:pt x="1598" y="2037"/>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6" name="Google Shape;2856;p69"/>
            <p:cNvSpPr/>
            <p:nvPr/>
          </p:nvSpPr>
          <p:spPr>
            <a:xfrm>
              <a:off x="5951475" y="1342750"/>
              <a:ext cx="62225" cy="53450"/>
            </a:xfrm>
            <a:custGeom>
              <a:avLst/>
              <a:gdLst/>
              <a:ahLst/>
              <a:cxnLst/>
              <a:rect l="l" t="t" r="r" b="b"/>
              <a:pathLst>
                <a:path w="2489" h="2138" extrusionOk="0">
                  <a:moveTo>
                    <a:pt x="1066" y="1"/>
                  </a:moveTo>
                  <a:cubicBezTo>
                    <a:pt x="472" y="1"/>
                    <a:pt x="1" y="481"/>
                    <a:pt x="1" y="1066"/>
                  </a:cubicBezTo>
                  <a:cubicBezTo>
                    <a:pt x="1" y="1710"/>
                    <a:pt x="526" y="2138"/>
                    <a:pt x="1072" y="2138"/>
                  </a:cubicBezTo>
                  <a:cubicBezTo>
                    <a:pt x="1333" y="2138"/>
                    <a:pt x="1598" y="2040"/>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7" name="Google Shape;2857;p69"/>
            <p:cNvSpPr/>
            <p:nvPr/>
          </p:nvSpPr>
          <p:spPr>
            <a:xfrm>
              <a:off x="5875275" y="2714000"/>
              <a:ext cx="62225" cy="53350"/>
            </a:xfrm>
            <a:custGeom>
              <a:avLst/>
              <a:gdLst/>
              <a:ahLst/>
              <a:cxnLst/>
              <a:rect l="l" t="t" r="r" b="b"/>
              <a:pathLst>
                <a:path w="2489" h="2134" extrusionOk="0">
                  <a:moveTo>
                    <a:pt x="1065" y="0"/>
                  </a:moveTo>
                  <a:cubicBezTo>
                    <a:pt x="480" y="0"/>
                    <a:pt x="0" y="480"/>
                    <a:pt x="0" y="1065"/>
                  </a:cubicBezTo>
                  <a:cubicBezTo>
                    <a:pt x="0" y="1709"/>
                    <a:pt x="526" y="2133"/>
                    <a:pt x="1074" y="2133"/>
                  </a:cubicBezTo>
                  <a:cubicBezTo>
                    <a:pt x="1336" y="2133"/>
                    <a:pt x="1603" y="2036"/>
                    <a:pt x="1821" y="1821"/>
                  </a:cubicBezTo>
                  <a:cubicBezTo>
                    <a:pt x="2488"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8" name="Google Shape;2858;p69"/>
            <p:cNvSpPr/>
            <p:nvPr/>
          </p:nvSpPr>
          <p:spPr>
            <a:xfrm>
              <a:off x="5875275" y="2637775"/>
              <a:ext cx="62225" cy="53450"/>
            </a:xfrm>
            <a:custGeom>
              <a:avLst/>
              <a:gdLst/>
              <a:ahLst/>
              <a:cxnLst/>
              <a:rect l="l" t="t" r="r" b="b"/>
              <a:pathLst>
                <a:path w="2489" h="2138" extrusionOk="0">
                  <a:moveTo>
                    <a:pt x="1065" y="1"/>
                  </a:moveTo>
                  <a:cubicBezTo>
                    <a:pt x="480" y="1"/>
                    <a:pt x="0" y="480"/>
                    <a:pt x="0" y="1074"/>
                  </a:cubicBezTo>
                  <a:cubicBezTo>
                    <a:pt x="0" y="1712"/>
                    <a:pt x="525" y="2137"/>
                    <a:pt x="1073" y="2137"/>
                  </a:cubicBezTo>
                  <a:cubicBezTo>
                    <a:pt x="1335" y="2137"/>
                    <a:pt x="1603" y="2040"/>
                    <a:pt x="1821" y="1822"/>
                  </a:cubicBezTo>
                  <a:cubicBezTo>
                    <a:pt x="2488" y="1155"/>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9" name="Google Shape;2859;p69"/>
            <p:cNvSpPr/>
            <p:nvPr/>
          </p:nvSpPr>
          <p:spPr>
            <a:xfrm>
              <a:off x="5875275" y="2561575"/>
              <a:ext cx="62225" cy="53425"/>
            </a:xfrm>
            <a:custGeom>
              <a:avLst/>
              <a:gdLst/>
              <a:ahLst/>
              <a:cxnLst/>
              <a:rect l="l" t="t" r="r" b="b"/>
              <a:pathLst>
                <a:path w="2489" h="2137" extrusionOk="0">
                  <a:moveTo>
                    <a:pt x="1065" y="0"/>
                  </a:moveTo>
                  <a:cubicBezTo>
                    <a:pt x="480" y="8"/>
                    <a:pt x="0" y="480"/>
                    <a:pt x="0" y="1073"/>
                  </a:cubicBezTo>
                  <a:cubicBezTo>
                    <a:pt x="0" y="1711"/>
                    <a:pt x="525" y="2137"/>
                    <a:pt x="1073" y="2137"/>
                  </a:cubicBezTo>
                  <a:cubicBezTo>
                    <a:pt x="1335" y="2137"/>
                    <a:pt x="1603" y="2039"/>
                    <a:pt x="1821" y="1821"/>
                  </a:cubicBezTo>
                  <a:cubicBezTo>
                    <a:pt x="2488" y="1154"/>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0" name="Google Shape;2860;p69"/>
            <p:cNvSpPr/>
            <p:nvPr/>
          </p:nvSpPr>
          <p:spPr>
            <a:xfrm>
              <a:off x="5875275" y="2485550"/>
              <a:ext cx="62225" cy="53300"/>
            </a:xfrm>
            <a:custGeom>
              <a:avLst/>
              <a:gdLst/>
              <a:ahLst/>
              <a:cxnLst/>
              <a:rect l="l" t="t" r="r" b="b"/>
              <a:pathLst>
                <a:path w="2489" h="2132" extrusionOk="0">
                  <a:moveTo>
                    <a:pt x="1065" y="1"/>
                  </a:moveTo>
                  <a:cubicBezTo>
                    <a:pt x="480" y="1"/>
                    <a:pt x="0" y="472"/>
                    <a:pt x="0" y="1066"/>
                  </a:cubicBezTo>
                  <a:cubicBezTo>
                    <a:pt x="0" y="1708"/>
                    <a:pt x="523" y="2131"/>
                    <a:pt x="1070" y="2131"/>
                  </a:cubicBezTo>
                  <a:cubicBezTo>
                    <a:pt x="1333" y="2131"/>
                    <a:pt x="1602" y="2033"/>
                    <a:pt x="1821" y="1814"/>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1" name="Google Shape;2861;p69"/>
            <p:cNvSpPr/>
            <p:nvPr/>
          </p:nvSpPr>
          <p:spPr>
            <a:xfrm>
              <a:off x="5875275" y="2333125"/>
              <a:ext cx="62225" cy="53450"/>
            </a:xfrm>
            <a:custGeom>
              <a:avLst/>
              <a:gdLst/>
              <a:ahLst/>
              <a:cxnLst/>
              <a:rect l="l" t="t" r="r" b="b"/>
              <a:pathLst>
                <a:path w="2489" h="2138" extrusionOk="0">
                  <a:moveTo>
                    <a:pt x="1065" y="1"/>
                  </a:moveTo>
                  <a:cubicBezTo>
                    <a:pt x="480" y="1"/>
                    <a:pt x="0" y="480"/>
                    <a:pt x="0" y="1066"/>
                  </a:cubicBezTo>
                  <a:cubicBezTo>
                    <a:pt x="0" y="1709"/>
                    <a:pt x="526" y="2137"/>
                    <a:pt x="1074" y="2137"/>
                  </a:cubicBezTo>
                  <a:cubicBezTo>
                    <a:pt x="1336" y="2137"/>
                    <a:pt x="1603" y="2040"/>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2" name="Google Shape;2862;p69"/>
            <p:cNvSpPr/>
            <p:nvPr/>
          </p:nvSpPr>
          <p:spPr>
            <a:xfrm>
              <a:off x="5875275" y="2256925"/>
              <a:ext cx="62350" cy="53425"/>
            </a:xfrm>
            <a:custGeom>
              <a:avLst/>
              <a:gdLst/>
              <a:ahLst/>
              <a:cxnLst/>
              <a:rect l="l" t="t" r="r" b="b"/>
              <a:pathLst>
                <a:path w="2494" h="2137" extrusionOk="0">
                  <a:moveTo>
                    <a:pt x="1075" y="0"/>
                  </a:moveTo>
                  <a:cubicBezTo>
                    <a:pt x="1072" y="0"/>
                    <a:pt x="1069" y="0"/>
                    <a:pt x="1065" y="0"/>
                  </a:cubicBezTo>
                  <a:cubicBezTo>
                    <a:pt x="480" y="0"/>
                    <a:pt x="0" y="480"/>
                    <a:pt x="0" y="1065"/>
                  </a:cubicBezTo>
                  <a:cubicBezTo>
                    <a:pt x="0" y="1709"/>
                    <a:pt x="529" y="2137"/>
                    <a:pt x="1078" y="2137"/>
                  </a:cubicBezTo>
                  <a:cubicBezTo>
                    <a:pt x="1340" y="2137"/>
                    <a:pt x="1606" y="2039"/>
                    <a:pt x="1821" y="1821"/>
                  </a:cubicBezTo>
                  <a:cubicBezTo>
                    <a:pt x="2494" y="1149"/>
                    <a:pt x="2020" y="0"/>
                    <a:pt x="107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3" name="Google Shape;2863;p69"/>
            <p:cNvSpPr/>
            <p:nvPr/>
          </p:nvSpPr>
          <p:spPr>
            <a:xfrm>
              <a:off x="5875275" y="1342750"/>
              <a:ext cx="62225" cy="53450"/>
            </a:xfrm>
            <a:custGeom>
              <a:avLst/>
              <a:gdLst/>
              <a:ahLst/>
              <a:cxnLst/>
              <a:rect l="l" t="t" r="r" b="b"/>
              <a:pathLst>
                <a:path w="2489" h="2138" extrusionOk="0">
                  <a:moveTo>
                    <a:pt x="1065" y="1"/>
                  </a:moveTo>
                  <a:cubicBezTo>
                    <a:pt x="480" y="1"/>
                    <a:pt x="0" y="481"/>
                    <a:pt x="0" y="1066"/>
                  </a:cubicBezTo>
                  <a:cubicBezTo>
                    <a:pt x="0" y="1710"/>
                    <a:pt x="526" y="2138"/>
                    <a:pt x="1074" y="2138"/>
                  </a:cubicBezTo>
                  <a:cubicBezTo>
                    <a:pt x="1336" y="2138"/>
                    <a:pt x="1603" y="2040"/>
                    <a:pt x="1821" y="1822"/>
                  </a:cubicBezTo>
                  <a:cubicBezTo>
                    <a:pt x="2488"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4" name="Google Shape;2864;p69"/>
            <p:cNvSpPr/>
            <p:nvPr/>
          </p:nvSpPr>
          <p:spPr>
            <a:xfrm>
              <a:off x="5799275" y="2714000"/>
              <a:ext cx="62200" cy="53350"/>
            </a:xfrm>
            <a:custGeom>
              <a:avLst/>
              <a:gdLst/>
              <a:ahLst/>
              <a:cxnLst/>
              <a:rect l="l" t="t" r="r" b="b"/>
              <a:pathLst>
                <a:path w="2488" h="2134" extrusionOk="0">
                  <a:moveTo>
                    <a:pt x="1057" y="0"/>
                  </a:moveTo>
                  <a:cubicBezTo>
                    <a:pt x="472" y="0"/>
                    <a:pt x="0" y="480"/>
                    <a:pt x="0" y="1065"/>
                  </a:cubicBezTo>
                  <a:cubicBezTo>
                    <a:pt x="0" y="1709"/>
                    <a:pt x="525" y="2133"/>
                    <a:pt x="1071" y="2133"/>
                  </a:cubicBezTo>
                  <a:cubicBezTo>
                    <a:pt x="1332" y="2133"/>
                    <a:pt x="1598" y="2036"/>
                    <a:pt x="1813" y="1821"/>
                  </a:cubicBezTo>
                  <a:cubicBezTo>
                    <a:pt x="2488" y="1146"/>
                    <a:pt x="2008" y="0"/>
                    <a:pt x="1057"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5" name="Google Shape;2865;p69"/>
            <p:cNvSpPr/>
            <p:nvPr/>
          </p:nvSpPr>
          <p:spPr>
            <a:xfrm>
              <a:off x="5799275" y="1342750"/>
              <a:ext cx="62200" cy="53450"/>
            </a:xfrm>
            <a:custGeom>
              <a:avLst/>
              <a:gdLst/>
              <a:ahLst/>
              <a:cxnLst/>
              <a:rect l="l" t="t" r="r" b="b"/>
              <a:pathLst>
                <a:path w="2488" h="2138" extrusionOk="0">
                  <a:moveTo>
                    <a:pt x="1057" y="1"/>
                  </a:moveTo>
                  <a:cubicBezTo>
                    <a:pt x="472" y="9"/>
                    <a:pt x="0" y="481"/>
                    <a:pt x="0" y="1066"/>
                  </a:cubicBezTo>
                  <a:cubicBezTo>
                    <a:pt x="0" y="1710"/>
                    <a:pt x="525" y="2138"/>
                    <a:pt x="1071" y="2138"/>
                  </a:cubicBezTo>
                  <a:cubicBezTo>
                    <a:pt x="1332" y="2138"/>
                    <a:pt x="1597" y="2040"/>
                    <a:pt x="1813" y="1822"/>
                  </a:cubicBezTo>
                  <a:cubicBezTo>
                    <a:pt x="2488" y="1147"/>
                    <a:pt x="2008" y="1"/>
                    <a:pt x="1057"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6" name="Google Shape;2866;p69"/>
            <p:cNvSpPr/>
            <p:nvPr/>
          </p:nvSpPr>
          <p:spPr>
            <a:xfrm>
              <a:off x="5799125" y="1190550"/>
              <a:ext cx="62350" cy="53425"/>
            </a:xfrm>
            <a:custGeom>
              <a:avLst/>
              <a:gdLst/>
              <a:ahLst/>
              <a:cxnLst/>
              <a:rect l="l" t="t" r="r" b="b"/>
              <a:pathLst>
                <a:path w="2494" h="2137" extrusionOk="0">
                  <a:moveTo>
                    <a:pt x="1063" y="0"/>
                  </a:moveTo>
                  <a:cubicBezTo>
                    <a:pt x="478" y="0"/>
                    <a:pt x="6" y="480"/>
                    <a:pt x="6" y="1065"/>
                  </a:cubicBezTo>
                  <a:cubicBezTo>
                    <a:pt x="1" y="1709"/>
                    <a:pt x="528" y="2137"/>
                    <a:pt x="1076" y="2137"/>
                  </a:cubicBezTo>
                  <a:cubicBezTo>
                    <a:pt x="1337" y="2137"/>
                    <a:pt x="1603" y="2039"/>
                    <a:pt x="1819" y="1821"/>
                  </a:cubicBezTo>
                  <a:cubicBezTo>
                    <a:pt x="2494" y="1146"/>
                    <a:pt x="2014" y="0"/>
                    <a:pt x="1063"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7" name="Google Shape;2867;p69"/>
            <p:cNvSpPr/>
            <p:nvPr/>
          </p:nvSpPr>
          <p:spPr>
            <a:xfrm>
              <a:off x="5723050" y="3094850"/>
              <a:ext cx="62225" cy="53350"/>
            </a:xfrm>
            <a:custGeom>
              <a:avLst/>
              <a:gdLst/>
              <a:ahLst/>
              <a:cxnLst/>
              <a:rect l="l" t="t" r="r" b="b"/>
              <a:pathLst>
                <a:path w="2489" h="2134" extrusionOk="0">
                  <a:moveTo>
                    <a:pt x="1065" y="1"/>
                  </a:moveTo>
                  <a:cubicBezTo>
                    <a:pt x="472" y="1"/>
                    <a:pt x="0" y="480"/>
                    <a:pt x="0" y="1066"/>
                  </a:cubicBezTo>
                  <a:cubicBezTo>
                    <a:pt x="0" y="1709"/>
                    <a:pt x="526" y="2134"/>
                    <a:pt x="1072" y="2134"/>
                  </a:cubicBezTo>
                  <a:cubicBezTo>
                    <a:pt x="1333" y="2134"/>
                    <a:pt x="1598" y="2037"/>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8" name="Google Shape;2868;p69"/>
            <p:cNvSpPr/>
            <p:nvPr/>
          </p:nvSpPr>
          <p:spPr>
            <a:xfrm>
              <a:off x="5723050" y="3018650"/>
              <a:ext cx="62225" cy="53425"/>
            </a:xfrm>
            <a:custGeom>
              <a:avLst/>
              <a:gdLst/>
              <a:ahLst/>
              <a:cxnLst/>
              <a:rect l="l" t="t" r="r" b="b"/>
              <a:pathLst>
                <a:path w="2489" h="2137" extrusionOk="0">
                  <a:moveTo>
                    <a:pt x="1065" y="0"/>
                  </a:moveTo>
                  <a:cubicBezTo>
                    <a:pt x="472" y="0"/>
                    <a:pt x="0" y="480"/>
                    <a:pt x="0" y="1065"/>
                  </a:cubicBezTo>
                  <a:cubicBezTo>
                    <a:pt x="0" y="1709"/>
                    <a:pt x="526" y="2137"/>
                    <a:pt x="1072" y="2137"/>
                  </a:cubicBezTo>
                  <a:cubicBezTo>
                    <a:pt x="1332" y="2137"/>
                    <a:pt x="1598" y="2039"/>
                    <a:pt x="1813" y="1821"/>
                  </a:cubicBezTo>
                  <a:cubicBezTo>
                    <a:pt x="2488" y="1146"/>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9" name="Google Shape;2869;p69"/>
            <p:cNvSpPr/>
            <p:nvPr/>
          </p:nvSpPr>
          <p:spPr>
            <a:xfrm>
              <a:off x="5723050" y="2942425"/>
              <a:ext cx="62225" cy="53450"/>
            </a:xfrm>
            <a:custGeom>
              <a:avLst/>
              <a:gdLst/>
              <a:ahLst/>
              <a:cxnLst/>
              <a:rect l="l" t="t" r="r" b="b"/>
              <a:pathLst>
                <a:path w="2489" h="2138" extrusionOk="0">
                  <a:moveTo>
                    <a:pt x="1065" y="1"/>
                  </a:moveTo>
                  <a:cubicBezTo>
                    <a:pt x="472" y="9"/>
                    <a:pt x="0" y="480"/>
                    <a:pt x="0" y="1074"/>
                  </a:cubicBezTo>
                  <a:cubicBezTo>
                    <a:pt x="0" y="1712"/>
                    <a:pt x="525" y="2137"/>
                    <a:pt x="1071" y="2137"/>
                  </a:cubicBezTo>
                  <a:cubicBezTo>
                    <a:pt x="1332" y="2137"/>
                    <a:pt x="1598" y="2040"/>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0" name="Google Shape;2870;p69"/>
            <p:cNvSpPr/>
            <p:nvPr/>
          </p:nvSpPr>
          <p:spPr>
            <a:xfrm>
              <a:off x="5723050" y="2714000"/>
              <a:ext cx="62225" cy="53350"/>
            </a:xfrm>
            <a:custGeom>
              <a:avLst/>
              <a:gdLst/>
              <a:ahLst/>
              <a:cxnLst/>
              <a:rect l="l" t="t" r="r" b="b"/>
              <a:pathLst>
                <a:path w="2489" h="2134" extrusionOk="0">
                  <a:moveTo>
                    <a:pt x="1065" y="0"/>
                  </a:moveTo>
                  <a:cubicBezTo>
                    <a:pt x="472" y="0"/>
                    <a:pt x="0" y="480"/>
                    <a:pt x="0" y="1065"/>
                  </a:cubicBezTo>
                  <a:cubicBezTo>
                    <a:pt x="0" y="1709"/>
                    <a:pt x="526" y="2133"/>
                    <a:pt x="1072" y="2133"/>
                  </a:cubicBezTo>
                  <a:cubicBezTo>
                    <a:pt x="1333" y="2133"/>
                    <a:pt x="1598" y="2036"/>
                    <a:pt x="1813" y="1821"/>
                  </a:cubicBezTo>
                  <a:cubicBezTo>
                    <a:pt x="2488" y="1146"/>
                    <a:pt x="2008"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1" name="Google Shape;2871;p69"/>
            <p:cNvSpPr/>
            <p:nvPr/>
          </p:nvSpPr>
          <p:spPr>
            <a:xfrm>
              <a:off x="5723050" y="1342750"/>
              <a:ext cx="62225" cy="53450"/>
            </a:xfrm>
            <a:custGeom>
              <a:avLst/>
              <a:gdLst/>
              <a:ahLst/>
              <a:cxnLst/>
              <a:rect l="l" t="t" r="r" b="b"/>
              <a:pathLst>
                <a:path w="2489" h="2138" extrusionOk="0">
                  <a:moveTo>
                    <a:pt x="1065" y="1"/>
                  </a:moveTo>
                  <a:cubicBezTo>
                    <a:pt x="472" y="1"/>
                    <a:pt x="0" y="481"/>
                    <a:pt x="0" y="1066"/>
                  </a:cubicBezTo>
                  <a:cubicBezTo>
                    <a:pt x="0" y="1710"/>
                    <a:pt x="526" y="2138"/>
                    <a:pt x="1072" y="2138"/>
                  </a:cubicBezTo>
                  <a:cubicBezTo>
                    <a:pt x="1332" y="2138"/>
                    <a:pt x="1598" y="2040"/>
                    <a:pt x="1813" y="1822"/>
                  </a:cubicBezTo>
                  <a:cubicBezTo>
                    <a:pt x="2488" y="1147"/>
                    <a:pt x="2008"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2" name="Google Shape;2872;p69"/>
            <p:cNvSpPr/>
            <p:nvPr/>
          </p:nvSpPr>
          <p:spPr>
            <a:xfrm>
              <a:off x="5722900" y="1190550"/>
              <a:ext cx="62375" cy="53425"/>
            </a:xfrm>
            <a:custGeom>
              <a:avLst/>
              <a:gdLst/>
              <a:ahLst/>
              <a:cxnLst/>
              <a:rect l="l" t="t" r="r" b="b"/>
              <a:pathLst>
                <a:path w="2495" h="2137" extrusionOk="0">
                  <a:moveTo>
                    <a:pt x="1071" y="0"/>
                  </a:moveTo>
                  <a:cubicBezTo>
                    <a:pt x="478" y="0"/>
                    <a:pt x="6" y="480"/>
                    <a:pt x="6" y="1065"/>
                  </a:cubicBezTo>
                  <a:cubicBezTo>
                    <a:pt x="1" y="1709"/>
                    <a:pt x="524" y="2137"/>
                    <a:pt x="1072" y="2137"/>
                  </a:cubicBezTo>
                  <a:cubicBezTo>
                    <a:pt x="1334" y="2137"/>
                    <a:pt x="1601" y="2039"/>
                    <a:pt x="1819" y="1821"/>
                  </a:cubicBezTo>
                  <a:cubicBezTo>
                    <a:pt x="2494" y="1146"/>
                    <a:pt x="2014" y="0"/>
                    <a:pt x="1071"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3" name="Google Shape;2873;p69"/>
            <p:cNvSpPr/>
            <p:nvPr/>
          </p:nvSpPr>
          <p:spPr>
            <a:xfrm>
              <a:off x="5646825" y="3018650"/>
              <a:ext cx="62225" cy="53425"/>
            </a:xfrm>
            <a:custGeom>
              <a:avLst/>
              <a:gdLst/>
              <a:ahLst/>
              <a:cxnLst/>
              <a:rect l="l" t="t" r="r" b="b"/>
              <a:pathLst>
                <a:path w="2489" h="2137" extrusionOk="0">
                  <a:moveTo>
                    <a:pt x="1066" y="0"/>
                  </a:moveTo>
                  <a:cubicBezTo>
                    <a:pt x="472" y="0"/>
                    <a:pt x="1" y="480"/>
                    <a:pt x="1" y="1065"/>
                  </a:cubicBezTo>
                  <a:cubicBezTo>
                    <a:pt x="1" y="1709"/>
                    <a:pt x="526" y="2137"/>
                    <a:pt x="1072" y="2137"/>
                  </a:cubicBezTo>
                  <a:cubicBezTo>
                    <a:pt x="1333" y="2137"/>
                    <a:pt x="1598" y="2039"/>
                    <a:pt x="1814" y="1821"/>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4" name="Google Shape;2874;p69"/>
            <p:cNvSpPr/>
            <p:nvPr/>
          </p:nvSpPr>
          <p:spPr>
            <a:xfrm>
              <a:off x="5646825" y="2866425"/>
              <a:ext cx="62225" cy="53275"/>
            </a:xfrm>
            <a:custGeom>
              <a:avLst/>
              <a:gdLst/>
              <a:ahLst/>
              <a:cxnLst/>
              <a:rect l="l" t="t" r="r" b="b"/>
              <a:pathLst>
                <a:path w="2489" h="2131" extrusionOk="0">
                  <a:moveTo>
                    <a:pt x="1066" y="0"/>
                  </a:moveTo>
                  <a:cubicBezTo>
                    <a:pt x="472" y="0"/>
                    <a:pt x="1" y="472"/>
                    <a:pt x="1" y="1065"/>
                  </a:cubicBezTo>
                  <a:cubicBezTo>
                    <a:pt x="1" y="1707"/>
                    <a:pt x="523" y="2131"/>
                    <a:pt x="1068" y="2131"/>
                  </a:cubicBezTo>
                  <a:cubicBezTo>
                    <a:pt x="1330" y="2131"/>
                    <a:pt x="1597" y="2032"/>
                    <a:pt x="1814" y="1813"/>
                  </a:cubicBezTo>
                  <a:cubicBezTo>
                    <a:pt x="2489"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5" name="Google Shape;2875;p69"/>
            <p:cNvSpPr/>
            <p:nvPr/>
          </p:nvSpPr>
          <p:spPr>
            <a:xfrm>
              <a:off x="5646825" y="2790200"/>
              <a:ext cx="62225" cy="53350"/>
            </a:xfrm>
            <a:custGeom>
              <a:avLst/>
              <a:gdLst/>
              <a:ahLst/>
              <a:cxnLst/>
              <a:rect l="l" t="t" r="r" b="b"/>
              <a:pathLst>
                <a:path w="2489" h="2134" extrusionOk="0">
                  <a:moveTo>
                    <a:pt x="1066" y="1"/>
                  </a:moveTo>
                  <a:cubicBezTo>
                    <a:pt x="472" y="1"/>
                    <a:pt x="1" y="480"/>
                    <a:pt x="1" y="1066"/>
                  </a:cubicBezTo>
                  <a:cubicBezTo>
                    <a:pt x="1" y="1709"/>
                    <a:pt x="526" y="2134"/>
                    <a:pt x="1072" y="2134"/>
                  </a:cubicBezTo>
                  <a:cubicBezTo>
                    <a:pt x="1333" y="2134"/>
                    <a:pt x="1598" y="2037"/>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6" name="Google Shape;2876;p69"/>
            <p:cNvSpPr/>
            <p:nvPr/>
          </p:nvSpPr>
          <p:spPr>
            <a:xfrm>
              <a:off x="5646825" y="1342750"/>
              <a:ext cx="62225" cy="53450"/>
            </a:xfrm>
            <a:custGeom>
              <a:avLst/>
              <a:gdLst/>
              <a:ahLst/>
              <a:cxnLst/>
              <a:rect l="l" t="t" r="r" b="b"/>
              <a:pathLst>
                <a:path w="2489" h="2138" extrusionOk="0">
                  <a:moveTo>
                    <a:pt x="1066" y="1"/>
                  </a:moveTo>
                  <a:cubicBezTo>
                    <a:pt x="472" y="1"/>
                    <a:pt x="1" y="481"/>
                    <a:pt x="1" y="1066"/>
                  </a:cubicBezTo>
                  <a:cubicBezTo>
                    <a:pt x="1" y="1710"/>
                    <a:pt x="526" y="2138"/>
                    <a:pt x="1072" y="2138"/>
                  </a:cubicBezTo>
                  <a:cubicBezTo>
                    <a:pt x="1333" y="2138"/>
                    <a:pt x="1598" y="2040"/>
                    <a:pt x="1814" y="1822"/>
                  </a:cubicBezTo>
                  <a:cubicBezTo>
                    <a:pt x="2489"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7" name="Google Shape;2877;p69"/>
            <p:cNvSpPr/>
            <p:nvPr/>
          </p:nvSpPr>
          <p:spPr>
            <a:xfrm>
              <a:off x="5646825" y="1266550"/>
              <a:ext cx="62225" cy="53450"/>
            </a:xfrm>
            <a:custGeom>
              <a:avLst/>
              <a:gdLst/>
              <a:ahLst/>
              <a:cxnLst/>
              <a:rect l="l" t="t" r="r" b="b"/>
              <a:pathLst>
                <a:path w="2489" h="2138" extrusionOk="0">
                  <a:moveTo>
                    <a:pt x="1066" y="0"/>
                  </a:moveTo>
                  <a:cubicBezTo>
                    <a:pt x="472" y="9"/>
                    <a:pt x="1" y="480"/>
                    <a:pt x="1" y="1074"/>
                  </a:cubicBezTo>
                  <a:cubicBezTo>
                    <a:pt x="1" y="1711"/>
                    <a:pt x="525" y="2137"/>
                    <a:pt x="1071" y="2137"/>
                  </a:cubicBezTo>
                  <a:cubicBezTo>
                    <a:pt x="1332" y="2137"/>
                    <a:pt x="1598" y="2040"/>
                    <a:pt x="1814" y="1821"/>
                  </a:cubicBezTo>
                  <a:cubicBezTo>
                    <a:pt x="2489" y="1155"/>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8" name="Google Shape;2878;p69"/>
            <p:cNvSpPr/>
            <p:nvPr/>
          </p:nvSpPr>
          <p:spPr>
            <a:xfrm>
              <a:off x="5646700" y="1190550"/>
              <a:ext cx="62350" cy="53425"/>
            </a:xfrm>
            <a:custGeom>
              <a:avLst/>
              <a:gdLst/>
              <a:ahLst/>
              <a:cxnLst/>
              <a:rect l="l" t="t" r="r" b="b"/>
              <a:pathLst>
                <a:path w="2494" h="2137" extrusionOk="0">
                  <a:moveTo>
                    <a:pt x="1071" y="0"/>
                  </a:moveTo>
                  <a:cubicBezTo>
                    <a:pt x="486" y="0"/>
                    <a:pt x="6" y="480"/>
                    <a:pt x="6" y="1065"/>
                  </a:cubicBezTo>
                  <a:cubicBezTo>
                    <a:pt x="0" y="1709"/>
                    <a:pt x="524" y="2137"/>
                    <a:pt x="1072" y="2137"/>
                  </a:cubicBezTo>
                  <a:cubicBezTo>
                    <a:pt x="1333" y="2137"/>
                    <a:pt x="1601" y="2039"/>
                    <a:pt x="1819" y="1821"/>
                  </a:cubicBezTo>
                  <a:cubicBezTo>
                    <a:pt x="2494" y="1154"/>
                    <a:pt x="2022" y="0"/>
                    <a:pt x="1071"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9" name="Google Shape;2879;p69"/>
            <p:cNvSpPr/>
            <p:nvPr/>
          </p:nvSpPr>
          <p:spPr>
            <a:xfrm>
              <a:off x="5570625" y="3018650"/>
              <a:ext cx="62200" cy="53425"/>
            </a:xfrm>
            <a:custGeom>
              <a:avLst/>
              <a:gdLst/>
              <a:ahLst/>
              <a:cxnLst/>
              <a:rect l="l" t="t" r="r" b="b"/>
              <a:pathLst>
                <a:path w="2488" h="2137" extrusionOk="0">
                  <a:moveTo>
                    <a:pt x="1065" y="0"/>
                  </a:moveTo>
                  <a:cubicBezTo>
                    <a:pt x="472" y="0"/>
                    <a:pt x="0" y="480"/>
                    <a:pt x="0" y="1065"/>
                  </a:cubicBezTo>
                  <a:cubicBezTo>
                    <a:pt x="0" y="1709"/>
                    <a:pt x="526" y="2137"/>
                    <a:pt x="1072" y="2137"/>
                  </a:cubicBezTo>
                  <a:cubicBezTo>
                    <a:pt x="1332" y="2137"/>
                    <a:pt x="1598" y="2039"/>
                    <a:pt x="1813" y="1821"/>
                  </a:cubicBezTo>
                  <a:cubicBezTo>
                    <a:pt x="2488" y="1155"/>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0" name="Google Shape;2880;p69"/>
            <p:cNvSpPr/>
            <p:nvPr/>
          </p:nvSpPr>
          <p:spPr>
            <a:xfrm>
              <a:off x="5570625" y="2942425"/>
              <a:ext cx="62200" cy="53450"/>
            </a:xfrm>
            <a:custGeom>
              <a:avLst/>
              <a:gdLst/>
              <a:ahLst/>
              <a:cxnLst/>
              <a:rect l="l" t="t" r="r" b="b"/>
              <a:pathLst>
                <a:path w="2488" h="2138" extrusionOk="0">
                  <a:moveTo>
                    <a:pt x="1065" y="1"/>
                  </a:moveTo>
                  <a:cubicBezTo>
                    <a:pt x="472" y="1"/>
                    <a:pt x="0" y="480"/>
                    <a:pt x="0" y="1074"/>
                  </a:cubicBezTo>
                  <a:cubicBezTo>
                    <a:pt x="0" y="1712"/>
                    <a:pt x="525" y="2137"/>
                    <a:pt x="1071" y="2137"/>
                  </a:cubicBezTo>
                  <a:cubicBezTo>
                    <a:pt x="1332" y="2137"/>
                    <a:pt x="1598" y="2040"/>
                    <a:pt x="1813"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1" name="Google Shape;2881;p69"/>
            <p:cNvSpPr/>
            <p:nvPr/>
          </p:nvSpPr>
          <p:spPr>
            <a:xfrm>
              <a:off x="5570475" y="1190550"/>
              <a:ext cx="62350" cy="53325"/>
            </a:xfrm>
            <a:custGeom>
              <a:avLst/>
              <a:gdLst/>
              <a:ahLst/>
              <a:cxnLst/>
              <a:rect l="l" t="t" r="r" b="b"/>
              <a:pathLst>
                <a:path w="2494" h="2133" extrusionOk="0">
                  <a:moveTo>
                    <a:pt x="1071" y="0"/>
                  </a:moveTo>
                  <a:cubicBezTo>
                    <a:pt x="486" y="0"/>
                    <a:pt x="6" y="472"/>
                    <a:pt x="6" y="1065"/>
                  </a:cubicBezTo>
                  <a:cubicBezTo>
                    <a:pt x="1" y="1709"/>
                    <a:pt x="524" y="2133"/>
                    <a:pt x="1073" y="2133"/>
                  </a:cubicBezTo>
                  <a:cubicBezTo>
                    <a:pt x="1334" y="2133"/>
                    <a:pt x="1601" y="2036"/>
                    <a:pt x="1819" y="1821"/>
                  </a:cubicBezTo>
                  <a:cubicBezTo>
                    <a:pt x="2494" y="1154"/>
                    <a:pt x="2022" y="0"/>
                    <a:pt x="1071"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2" name="Google Shape;2882;p69"/>
            <p:cNvSpPr/>
            <p:nvPr/>
          </p:nvSpPr>
          <p:spPr>
            <a:xfrm>
              <a:off x="5494400" y="2942425"/>
              <a:ext cx="62225" cy="53450"/>
            </a:xfrm>
            <a:custGeom>
              <a:avLst/>
              <a:gdLst/>
              <a:ahLst/>
              <a:cxnLst/>
              <a:rect l="l" t="t" r="r" b="b"/>
              <a:pathLst>
                <a:path w="2489" h="2138" extrusionOk="0">
                  <a:moveTo>
                    <a:pt x="1066" y="1"/>
                  </a:moveTo>
                  <a:cubicBezTo>
                    <a:pt x="480" y="1"/>
                    <a:pt x="1" y="480"/>
                    <a:pt x="1" y="1066"/>
                  </a:cubicBezTo>
                  <a:cubicBezTo>
                    <a:pt x="1" y="1709"/>
                    <a:pt x="526" y="2137"/>
                    <a:pt x="1075" y="2137"/>
                  </a:cubicBezTo>
                  <a:cubicBezTo>
                    <a:pt x="1337" y="2137"/>
                    <a:pt x="1604" y="2040"/>
                    <a:pt x="1822" y="1822"/>
                  </a:cubicBezTo>
                  <a:cubicBezTo>
                    <a:pt x="2488"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3" name="Google Shape;2883;p69"/>
            <p:cNvSpPr/>
            <p:nvPr/>
          </p:nvSpPr>
          <p:spPr>
            <a:xfrm>
              <a:off x="5494400" y="2866425"/>
              <a:ext cx="62225" cy="53275"/>
            </a:xfrm>
            <a:custGeom>
              <a:avLst/>
              <a:gdLst/>
              <a:ahLst/>
              <a:cxnLst/>
              <a:rect l="l" t="t" r="r" b="b"/>
              <a:pathLst>
                <a:path w="2489" h="2131" extrusionOk="0">
                  <a:moveTo>
                    <a:pt x="1066" y="0"/>
                  </a:moveTo>
                  <a:cubicBezTo>
                    <a:pt x="480" y="0"/>
                    <a:pt x="1" y="472"/>
                    <a:pt x="1" y="1065"/>
                  </a:cubicBezTo>
                  <a:cubicBezTo>
                    <a:pt x="1" y="1707"/>
                    <a:pt x="523" y="2131"/>
                    <a:pt x="1070" y="2131"/>
                  </a:cubicBezTo>
                  <a:cubicBezTo>
                    <a:pt x="1333" y="2131"/>
                    <a:pt x="1603" y="2032"/>
                    <a:pt x="1822" y="1813"/>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4" name="Google Shape;2884;p69"/>
            <p:cNvSpPr/>
            <p:nvPr/>
          </p:nvSpPr>
          <p:spPr>
            <a:xfrm>
              <a:off x="5494275" y="1190550"/>
              <a:ext cx="62350" cy="53325"/>
            </a:xfrm>
            <a:custGeom>
              <a:avLst/>
              <a:gdLst/>
              <a:ahLst/>
              <a:cxnLst/>
              <a:rect l="l" t="t" r="r" b="b"/>
              <a:pathLst>
                <a:path w="2494" h="2133" extrusionOk="0">
                  <a:moveTo>
                    <a:pt x="1071" y="0"/>
                  </a:moveTo>
                  <a:cubicBezTo>
                    <a:pt x="485" y="0"/>
                    <a:pt x="6" y="472"/>
                    <a:pt x="6" y="1065"/>
                  </a:cubicBezTo>
                  <a:cubicBezTo>
                    <a:pt x="0" y="1709"/>
                    <a:pt x="524" y="2133"/>
                    <a:pt x="1072" y="2133"/>
                  </a:cubicBezTo>
                  <a:cubicBezTo>
                    <a:pt x="1334" y="2133"/>
                    <a:pt x="1601" y="2036"/>
                    <a:pt x="1819" y="1821"/>
                  </a:cubicBezTo>
                  <a:cubicBezTo>
                    <a:pt x="2493" y="1154"/>
                    <a:pt x="2022" y="0"/>
                    <a:pt x="1071"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5" name="Google Shape;2885;p69"/>
            <p:cNvSpPr/>
            <p:nvPr/>
          </p:nvSpPr>
          <p:spPr>
            <a:xfrm>
              <a:off x="5418200" y="2866425"/>
              <a:ext cx="62425" cy="53275"/>
            </a:xfrm>
            <a:custGeom>
              <a:avLst/>
              <a:gdLst/>
              <a:ahLst/>
              <a:cxnLst/>
              <a:rect l="l" t="t" r="r" b="b"/>
              <a:pathLst>
                <a:path w="2497" h="2131" extrusionOk="0">
                  <a:moveTo>
                    <a:pt x="1065" y="0"/>
                  </a:moveTo>
                  <a:cubicBezTo>
                    <a:pt x="480" y="0"/>
                    <a:pt x="0" y="472"/>
                    <a:pt x="0" y="1065"/>
                  </a:cubicBezTo>
                  <a:cubicBezTo>
                    <a:pt x="0" y="1707"/>
                    <a:pt x="526" y="2131"/>
                    <a:pt x="1073" y="2131"/>
                  </a:cubicBezTo>
                  <a:cubicBezTo>
                    <a:pt x="1336" y="2131"/>
                    <a:pt x="1605" y="2032"/>
                    <a:pt x="1821" y="1813"/>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6" name="Google Shape;2886;p69"/>
            <p:cNvSpPr/>
            <p:nvPr/>
          </p:nvSpPr>
          <p:spPr>
            <a:xfrm>
              <a:off x="5418200" y="2790200"/>
              <a:ext cx="62425" cy="53350"/>
            </a:xfrm>
            <a:custGeom>
              <a:avLst/>
              <a:gdLst/>
              <a:ahLst/>
              <a:cxnLst/>
              <a:rect l="l" t="t" r="r" b="b"/>
              <a:pathLst>
                <a:path w="2497" h="2134" extrusionOk="0">
                  <a:moveTo>
                    <a:pt x="1065" y="1"/>
                  </a:moveTo>
                  <a:cubicBezTo>
                    <a:pt x="480" y="1"/>
                    <a:pt x="0" y="480"/>
                    <a:pt x="0" y="1066"/>
                  </a:cubicBezTo>
                  <a:cubicBezTo>
                    <a:pt x="0" y="1709"/>
                    <a:pt x="526" y="2134"/>
                    <a:pt x="1074" y="2134"/>
                  </a:cubicBezTo>
                  <a:cubicBezTo>
                    <a:pt x="1336" y="2134"/>
                    <a:pt x="1603"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7" name="Google Shape;2887;p69"/>
            <p:cNvSpPr/>
            <p:nvPr/>
          </p:nvSpPr>
          <p:spPr>
            <a:xfrm>
              <a:off x="5418200" y="1266550"/>
              <a:ext cx="62425" cy="53450"/>
            </a:xfrm>
            <a:custGeom>
              <a:avLst/>
              <a:gdLst/>
              <a:ahLst/>
              <a:cxnLst/>
              <a:rect l="l" t="t" r="r" b="b"/>
              <a:pathLst>
                <a:path w="2497" h="2138" extrusionOk="0">
                  <a:moveTo>
                    <a:pt x="1065" y="0"/>
                  </a:moveTo>
                  <a:cubicBezTo>
                    <a:pt x="480" y="9"/>
                    <a:pt x="0" y="480"/>
                    <a:pt x="0" y="1074"/>
                  </a:cubicBezTo>
                  <a:cubicBezTo>
                    <a:pt x="0" y="1711"/>
                    <a:pt x="525" y="2137"/>
                    <a:pt x="1073" y="2137"/>
                  </a:cubicBezTo>
                  <a:cubicBezTo>
                    <a:pt x="1335" y="2137"/>
                    <a:pt x="1603" y="2040"/>
                    <a:pt x="1821" y="1821"/>
                  </a:cubicBezTo>
                  <a:cubicBezTo>
                    <a:pt x="2496" y="1155"/>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8" name="Google Shape;2888;p69"/>
            <p:cNvSpPr/>
            <p:nvPr/>
          </p:nvSpPr>
          <p:spPr>
            <a:xfrm>
              <a:off x="5418200" y="1190550"/>
              <a:ext cx="62425" cy="53325"/>
            </a:xfrm>
            <a:custGeom>
              <a:avLst/>
              <a:gdLst/>
              <a:ahLst/>
              <a:cxnLst/>
              <a:rect l="l" t="t" r="r" b="b"/>
              <a:pathLst>
                <a:path w="2497" h="2133" extrusionOk="0">
                  <a:moveTo>
                    <a:pt x="1065" y="0"/>
                  </a:moveTo>
                  <a:cubicBezTo>
                    <a:pt x="480" y="0"/>
                    <a:pt x="0" y="480"/>
                    <a:pt x="0" y="1065"/>
                  </a:cubicBezTo>
                  <a:cubicBezTo>
                    <a:pt x="0" y="1709"/>
                    <a:pt x="526"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9" name="Google Shape;2889;p69"/>
            <p:cNvSpPr/>
            <p:nvPr/>
          </p:nvSpPr>
          <p:spPr>
            <a:xfrm>
              <a:off x="5341975" y="2714000"/>
              <a:ext cx="62425" cy="53350"/>
            </a:xfrm>
            <a:custGeom>
              <a:avLst/>
              <a:gdLst/>
              <a:ahLst/>
              <a:cxnLst/>
              <a:rect l="l" t="t" r="r" b="b"/>
              <a:pathLst>
                <a:path w="2497" h="2134" extrusionOk="0">
                  <a:moveTo>
                    <a:pt x="1074" y="0"/>
                  </a:moveTo>
                  <a:cubicBezTo>
                    <a:pt x="480" y="0"/>
                    <a:pt x="9" y="480"/>
                    <a:pt x="1" y="1065"/>
                  </a:cubicBezTo>
                  <a:cubicBezTo>
                    <a:pt x="1" y="1709"/>
                    <a:pt x="530" y="2133"/>
                    <a:pt x="1078" y="2133"/>
                  </a:cubicBezTo>
                  <a:cubicBezTo>
                    <a:pt x="1340" y="2133"/>
                    <a:pt x="1606" y="2036"/>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0" name="Google Shape;2890;p69"/>
            <p:cNvSpPr/>
            <p:nvPr/>
          </p:nvSpPr>
          <p:spPr>
            <a:xfrm>
              <a:off x="5341975" y="1266550"/>
              <a:ext cx="62425" cy="53450"/>
            </a:xfrm>
            <a:custGeom>
              <a:avLst/>
              <a:gdLst/>
              <a:ahLst/>
              <a:cxnLst/>
              <a:rect l="l" t="t" r="r" b="b"/>
              <a:pathLst>
                <a:path w="2497" h="2138" extrusionOk="0">
                  <a:moveTo>
                    <a:pt x="1074" y="0"/>
                  </a:moveTo>
                  <a:cubicBezTo>
                    <a:pt x="480" y="9"/>
                    <a:pt x="9" y="480"/>
                    <a:pt x="1" y="1074"/>
                  </a:cubicBezTo>
                  <a:cubicBezTo>
                    <a:pt x="1" y="1711"/>
                    <a:pt x="529" y="2137"/>
                    <a:pt x="1077" y="2137"/>
                  </a:cubicBezTo>
                  <a:cubicBezTo>
                    <a:pt x="1339" y="2137"/>
                    <a:pt x="1606" y="2040"/>
                    <a:pt x="1822" y="1821"/>
                  </a:cubicBezTo>
                  <a:cubicBezTo>
                    <a:pt x="2497" y="1155"/>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1" name="Google Shape;2891;p69"/>
            <p:cNvSpPr/>
            <p:nvPr/>
          </p:nvSpPr>
          <p:spPr>
            <a:xfrm>
              <a:off x="5265775" y="2790200"/>
              <a:ext cx="62200" cy="53350"/>
            </a:xfrm>
            <a:custGeom>
              <a:avLst/>
              <a:gdLst/>
              <a:ahLst/>
              <a:cxnLst/>
              <a:rect l="l" t="t" r="r" b="b"/>
              <a:pathLst>
                <a:path w="2488" h="2134" extrusionOk="0">
                  <a:moveTo>
                    <a:pt x="1065" y="1"/>
                  </a:moveTo>
                  <a:cubicBezTo>
                    <a:pt x="480" y="1"/>
                    <a:pt x="0" y="472"/>
                    <a:pt x="0" y="1066"/>
                  </a:cubicBezTo>
                  <a:cubicBezTo>
                    <a:pt x="0" y="1709"/>
                    <a:pt x="522" y="2134"/>
                    <a:pt x="1068" y="2134"/>
                  </a:cubicBezTo>
                  <a:cubicBezTo>
                    <a:pt x="1329" y="2134"/>
                    <a:pt x="1595" y="2037"/>
                    <a:pt x="1813"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2" name="Google Shape;2892;p69"/>
            <p:cNvSpPr/>
            <p:nvPr/>
          </p:nvSpPr>
          <p:spPr>
            <a:xfrm>
              <a:off x="5265775" y="2714000"/>
              <a:ext cx="62200" cy="53350"/>
            </a:xfrm>
            <a:custGeom>
              <a:avLst/>
              <a:gdLst/>
              <a:ahLst/>
              <a:cxnLst/>
              <a:rect l="l" t="t" r="r" b="b"/>
              <a:pathLst>
                <a:path w="2488" h="2134" extrusionOk="0">
                  <a:moveTo>
                    <a:pt x="1065" y="0"/>
                  </a:moveTo>
                  <a:cubicBezTo>
                    <a:pt x="480" y="0"/>
                    <a:pt x="0" y="480"/>
                    <a:pt x="0" y="1065"/>
                  </a:cubicBezTo>
                  <a:cubicBezTo>
                    <a:pt x="0" y="1709"/>
                    <a:pt x="522" y="2133"/>
                    <a:pt x="1068" y="2133"/>
                  </a:cubicBezTo>
                  <a:cubicBezTo>
                    <a:pt x="1329" y="2133"/>
                    <a:pt x="1595" y="2036"/>
                    <a:pt x="1813" y="1821"/>
                  </a:cubicBezTo>
                  <a:cubicBezTo>
                    <a:pt x="2488" y="1155"/>
                    <a:pt x="2016" y="8"/>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3" name="Google Shape;2893;p69"/>
            <p:cNvSpPr/>
            <p:nvPr/>
          </p:nvSpPr>
          <p:spPr>
            <a:xfrm>
              <a:off x="5265775" y="1266550"/>
              <a:ext cx="62200" cy="53450"/>
            </a:xfrm>
            <a:custGeom>
              <a:avLst/>
              <a:gdLst/>
              <a:ahLst/>
              <a:cxnLst/>
              <a:rect l="l" t="t" r="r" b="b"/>
              <a:pathLst>
                <a:path w="2488" h="2138" extrusionOk="0">
                  <a:moveTo>
                    <a:pt x="1065" y="0"/>
                  </a:moveTo>
                  <a:cubicBezTo>
                    <a:pt x="480" y="0"/>
                    <a:pt x="0" y="480"/>
                    <a:pt x="0" y="1074"/>
                  </a:cubicBezTo>
                  <a:cubicBezTo>
                    <a:pt x="0" y="1711"/>
                    <a:pt x="521" y="2137"/>
                    <a:pt x="1067" y="2137"/>
                  </a:cubicBezTo>
                  <a:cubicBezTo>
                    <a:pt x="1328" y="2137"/>
                    <a:pt x="1595" y="2040"/>
                    <a:pt x="1813" y="1821"/>
                  </a:cubicBezTo>
                  <a:cubicBezTo>
                    <a:pt x="2488" y="1155"/>
                    <a:pt x="2016" y="9"/>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4" name="Google Shape;2894;p69"/>
            <p:cNvSpPr/>
            <p:nvPr/>
          </p:nvSpPr>
          <p:spPr>
            <a:xfrm>
              <a:off x="5189550" y="2866425"/>
              <a:ext cx="62425" cy="53275"/>
            </a:xfrm>
            <a:custGeom>
              <a:avLst/>
              <a:gdLst/>
              <a:ahLst/>
              <a:cxnLst/>
              <a:rect l="l" t="t" r="r" b="b"/>
              <a:pathLst>
                <a:path w="2497" h="2131" extrusionOk="0">
                  <a:moveTo>
                    <a:pt x="1066" y="0"/>
                  </a:moveTo>
                  <a:cubicBezTo>
                    <a:pt x="480" y="0"/>
                    <a:pt x="1" y="472"/>
                    <a:pt x="1" y="1065"/>
                  </a:cubicBezTo>
                  <a:cubicBezTo>
                    <a:pt x="1" y="1707"/>
                    <a:pt x="523" y="2131"/>
                    <a:pt x="1070" y="2131"/>
                  </a:cubicBezTo>
                  <a:cubicBezTo>
                    <a:pt x="1333" y="2131"/>
                    <a:pt x="1602" y="2032"/>
                    <a:pt x="1822" y="1813"/>
                  </a:cubicBezTo>
                  <a:cubicBezTo>
                    <a:pt x="2496"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5" name="Google Shape;2895;p69"/>
            <p:cNvSpPr/>
            <p:nvPr/>
          </p:nvSpPr>
          <p:spPr>
            <a:xfrm>
              <a:off x="5189550" y="2790200"/>
              <a:ext cx="62225" cy="53350"/>
            </a:xfrm>
            <a:custGeom>
              <a:avLst/>
              <a:gdLst/>
              <a:ahLst/>
              <a:cxnLst/>
              <a:rect l="l" t="t" r="r" b="b"/>
              <a:pathLst>
                <a:path w="2489" h="2134" extrusionOk="0">
                  <a:moveTo>
                    <a:pt x="1066" y="1"/>
                  </a:moveTo>
                  <a:cubicBezTo>
                    <a:pt x="480" y="1"/>
                    <a:pt x="1" y="472"/>
                    <a:pt x="1" y="1066"/>
                  </a:cubicBezTo>
                  <a:cubicBezTo>
                    <a:pt x="1" y="1709"/>
                    <a:pt x="522" y="2134"/>
                    <a:pt x="1069" y="2134"/>
                  </a:cubicBezTo>
                  <a:cubicBezTo>
                    <a:pt x="1329" y="2134"/>
                    <a:pt x="1596" y="2037"/>
                    <a:pt x="1814" y="1822"/>
                  </a:cubicBezTo>
                  <a:cubicBezTo>
                    <a:pt x="2488"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6" name="Google Shape;2896;p69"/>
            <p:cNvSpPr/>
            <p:nvPr/>
          </p:nvSpPr>
          <p:spPr>
            <a:xfrm>
              <a:off x="5189550" y="1342750"/>
              <a:ext cx="62225" cy="53350"/>
            </a:xfrm>
            <a:custGeom>
              <a:avLst/>
              <a:gdLst/>
              <a:ahLst/>
              <a:cxnLst/>
              <a:rect l="l" t="t" r="r" b="b"/>
              <a:pathLst>
                <a:path w="2489" h="2134" extrusionOk="0">
                  <a:moveTo>
                    <a:pt x="1066" y="1"/>
                  </a:moveTo>
                  <a:cubicBezTo>
                    <a:pt x="480" y="1"/>
                    <a:pt x="1" y="481"/>
                    <a:pt x="1" y="1066"/>
                  </a:cubicBezTo>
                  <a:cubicBezTo>
                    <a:pt x="1" y="1710"/>
                    <a:pt x="522" y="2134"/>
                    <a:pt x="1069" y="2134"/>
                  </a:cubicBezTo>
                  <a:cubicBezTo>
                    <a:pt x="1329" y="2134"/>
                    <a:pt x="1596" y="2037"/>
                    <a:pt x="1814" y="1822"/>
                  </a:cubicBezTo>
                  <a:cubicBezTo>
                    <a:pt x="2488" y="1155"/>
                    <a:pt x="2017" y="9"/>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7" name="Google Shape;2897;p69"/>
            <p:cNvSpPr/>
            <p:nvPr/>
          </p:nvSpPr>
          <p:spPr>
            <a:xfrm>
              <a:off x="5113350" y="3094850"/>
              <a:ext cx="62400" cy="53350"/>
            </a:xfrm>
            <a:custGeom>
              <a:avLst/>
              <a:gdLst/>
              <a:ahLst/>
              <a:cxnLst/>
              <a:rect l="l" t="t" r="r" b="b"/>
              <a:pathLst>
                <a:path w="2496" h="2134" extrusionOk="0">
                  <a:moveTo>
                    <a:pt x="1073" y="1"/>
                  </a:moveTo>
                  <a:cubicBezTo>
                    <a:pt x="480" y="1"/>
                    <a:pt x="0" y="480"/>
                    <a:pt x="0" y="1066"/>
                  </a:cubicBezTo>
                  <a:cubicBezTo>
                    <a:pt x="0" y="1709"/>
                    <a:pt x="525" y="2134"/>
                    <a:pt x="1074" y="2134"/>
                  </a:cubicBezTo>
                  <a:cubicBezTo>
                    <a:pt x="1336" y="2134"/>
                    <a:pt x="1603" y="2037"/>
                    <a:pt x="1821" y="1822"/>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8" name="Google Shape;2898;p69"/>
            <p:cNvSpPr/>
            <p:nvPr/>
          </p:nvSpPr>
          <p:spPr>
            <a:xfrm>
              <a:off x="5113350" y="3018650"/>
              <a:ext cx="62400" cy="53425"/>
            </a:xfrm>
            <a:custGeom>
              <a:avLst/>
              <a:gdLst/>
              <a:ahLst/>
              <a:cxnLst/>
              <a:rect l="l" t="t" r="r" b="b"/>
              <a:pathLst>
                <a:path w="2496" h="2137" extrusionOk="0">
                  <a:moveTo>
                    <a:pt x="1073" y="0"/>
                  </a:moveTo>
                  <a:cubicBezTo>
                    <a:pt x="480" y="0"/>
                    <a:pt x="0" y="480"/>
                    <a:pt x="0" y="1065"/>
                  </a:cubicBezTo>
                  <a:cubicBezTo>
                    <a:pt x="0" y="1709"/>
                    <a:pt x="529" y="2137"/>
                    <a:pt x="1078" y="2137"/>
                  </a:cubicBezTo>
                  <a:cubicBezTo>
                    <a:pt x="1339" y="2137"/>
                    <a:pt x="1606" y="2039"/>
                    <a:pt x="1821" y="1821"/>
                  </a:cubicBezTo>
                  <a:cubicBezTo>
                    <a:pt x="2496" y="1146"/>
                    <a:pt x="2016" y="0"/>
                    <a:pt x="1073"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9" name="Google Shape;2899;p69"/>
            <p:cNvSpPr/>
            <p:nvPr/>
          </p:nvSpPr>
          <p:spPr>
            <a:xfrm>
              <a:off x="5113350" y="2942425"/>
              <a:ext cx="62400" cy="53450"/>
            </a:xfrm>
            <a:custGeom>
              <a:avLst/>
              <a:gdLst/>
              <a:ahLst/>
              <a:cxnLst/>
              <a:rect l="l" t="t" r="r" b="b"/>
              <a:pathLst>
                <a:path w="2496" h="2138" extrusionOk="0">
                  <a:moveTo>
                    <a:pt x="1073" y="1"/>
                  </a:moveTo>
                  <a:cubicBezTo>
                    <a:pt x="480" y="1"/>
                    <a:pt x="8" y="480"/>
                    <a:pt x="0" y="1066"/>
                  </a:cubicBezTo>
                  <a:cubicBezTo>
                    <a:pt x="0" y="1709"/>
                    <a:pt x="525" y="2137"/>
                    <a:pt x="1074" y="2137"/>
                  </a:cubicBezTo>
                  <a:cubicBezTo>
                    <a:pt x="1336" y="2137"/>
                    <a:pt x="1603" y="2040"/>
                    <a:pt x="1821" y="1822"/>
                  </a:cubicBezTo>
                  <a:cubicBezTo>
                    <a:pt x="2496" y="1155"/>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0" name="Google Shape;2900;p69"/>
            <p:cNvSpPr/>
            <p:nvPr/>
          </p:nvSpPr>
          <p:spPr>
            <a:xfrm>
              <a:off x="5113350" y="2866425"/>
              <a:ext cx="62400" cy="53275"/>
            </a:xfrm>
            <a:custGeom>
              <a:avLst/>
              <a:gdLst/>
              <a:ahLst/>
              <a:cxnLst/>
              <a:rect l="l" t="t" r="r" b="b"/>
              <a:pathLst>
                <a:path w="2496" h="2131" extrusionOk="0">
                  <a:moveTo>
                    <a:pt x="1073" y="0"/>
                  </a:moveTo>
                  <a:cubicBezTo>
                    <a:pt x="480" y="0"/>
                    <a:pt x="0" y="472"/>
                    <a:pt x="0" y="1065"/>
                  </a:cubicBezTo>
                  <a:cubicBezTo>
                    <a:pt x="0" y="1707"/>
                    <a:pt x="526" y="2131"/>
                    <a:pt x="1073" y="2131"/>
                  </a:cubicBezTo>
                  <a:cubicBezTo>
                    <a:pt x="1336" y="2131"/>
                    <a:pt x="1604" y="2032"/>
                    <a:pt x="1821" y="1813"/>
                  </a:cubicBezTo>
                  <a:cubicBezTo>
                    <a:pt x="2496" y="1146"/>
                    <a:pt x="2016" y="0"/>
                    <a:pt x="1073"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1" name="Google Shape;2901;p69"/>
            <p:cNvSpPr/>
            <p:nvPr/>
          </p:nvSpPr>
          <p:spPr>
            <a:xfrm>
              <a:off x="5113350" y="2790200"/>
              <a:ext cx="62400" cy="53350"/>
            </a:xfrm>
            <a:custGeom>
              <a:avLst/>
              <a:gdLst/>
              <a:ahLst/>
              <a:cxnLst/>
              <a:rect l="l" t="t" r="r" b="b"/>
              <a:pathLst>
                <a:path w="2496" h="2134" extrusionOk="0">
                  <a:moveTo>
                    <a:pt x="1073" y="1"/>
                  </a:moveTo>
                  <a:cubicBezTo>
                    <a:pt x="480" y="1"/>
                    <a:pt x="8" y="480"/>
                    <a:pt x="0" y="1066"/>
                  </a:cubicBezTo>
                  <a:cubicBezTo>
                    <a:pt x="0" y="1709"/>
                    <a:pt x="525" y="2134"/>
                    <a:pt x="1074" y="2134"/>
                  </a:cubicBezTo>
                  <a:cubicBezTo>
                    <a:pt x="1336" y="2134"/>
                    <a:pt x="1603" y="2037"/>
                    <a:pt x="1821" y="1822"/>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2" name="Google Shape;2902;p69"/>
            <p:cNvSpPr/>
            <p:nvPr/>
          </p:nvSpPr>
          <p:spPr>
            <a:xfrm>
              <a:off x="5113350" y="2714000"/>
              <a:ext cx="62400" cy="53350"/>
            </a:xfrm>
            <a:custGeom>
              <a:avLst/>
              <a:gdLst/>
              <a:ahLst/>
              <a:cxnLst/>
              <a:rect l="l" t="t" r="r" b="b"/>
              <a:pathLst>
                <a:path w="2496" h="2134" extrusionOk="0">
                  <a:moveTo>
                    <a:pt x="1073" y="0"/>
                  </a:moveTo>
                  <a:cubicBezTo>
                    <a:pt x="480" y="0"/>
                    <a:pt x="0" y="480"/>
                    <a:pt x="0" y="1065"/>
                  </a:cubicBezTo>
                  <a:cubicBezTo>
                    <a:pt x="0" y="1709"/>
                    <a:pt x="525" y="2133"/>
                    <a:pt x="1074" y="2133"/>
                  </a:cubicBezTo>
                  <a:cubicBezTo>
                    <a:pt x="1336" y="2133"/>
                    <a:pt x="1603" y="2036"/>
                    <a:pt x="1821" y="1821"/>
                  </a:cubicBezTo>
                  <a:cubicBezTo>
                    <a:pt x="2496" y="1146"/>
                    <a:pt x="2016" y="0"/>
                    <a:pt x="1073"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3" name="Google Shape;2903;p69"/>
            <p:cNvSpPr/>
            <p:nvPr/>
          </p:nvSpPr>
          <p:spPr>
            <a:xfrm>
              <a:off x="5113350" y="1418975"/>
              <a:ext cx="62400" cy="53350"/>
            </a:xfrm>
            <a:custGeom>
              <a:avLst/>
              <a:gdLst/>
              <a:ahLst/>
              <a:cxnLst/>
              <a:rect l="l" t="t" r="r" b="b"/>
              <a:pathLst>
                <a:path w="2496" h="2134" extrusionOk="0">
                  <a:moveTo>
                    <a:pt x="1073" y="1"/>
                  </a:moveTo>
                  <a:cubicBezTo>
                    <a:pt x="480" y="1"/>
                    <a:pt x="8" y="480"/>
                    <a:pt x="0" y="1065"/>
                  </a:cubicBezTo>
                  <a:cubicBezTo>
                    <a:pt x="0" y="1709"/>
                    <a:pt x="525" y="2133"/>
                    <a:pt x="1074" y="2133"/>
                  </a:cubicBezTo>
                  <a:cubicBezTo>
                    <a:pt x="1336" y="2133"/>
                    <a:pt x="1603" y="2037"/>
                    <a:pt x="1821" y="1822"/>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4" name="Google Shape;2904;p69"/>
            <p:cNvSpPr/>
            <p:nvPr/>
          </p:nvSpPr>
          <p:spPr>
            <a:xfrm>
              <a:off x="5113350" y="1342750"/>
              <a:ext cx="62400" cy="53450"/>
            </a:xfrm>
            <a:custGeom>
              <a:avLst/>
              <a:gdLst/>
              <a:ahLst/>
              <a:cxnLst/>
              <a:rect l="l" t="t" r="r" b="b"/>
              <a:pathLst>
                <a:path w="2496" h="2138" extrusionOk="0">
                  <a:moveTo>
                    <a:pt x="1073" y="1"/>
                  </a:moveTo>
                  <a:cubicBezTo>
                    <a:pt x="480" y="1"/>
                    <a:pt x="8" y="481"/>
                    <a:pt x="0" y="1066"/>
                  </a:cubicBezTo>
                  <a:cubicBezTo>
                    <a:pt x="0" y="1710"/>
                    <a:pt x="525" y="2138"/>
                    <a:pt x="1074" y="2138"/>
                  </a:cubicBezTo>
                  <a:cubicBezTo>
                    <a:pt x="1336" y="2138"/>
                    <a:pt x="1603" y="2040"/>
                    <a:pt x="1821" y="1822"/>
                  </a:cubicBezTo>
                  <a:cubicBezTo>
                    <a:pt x="2496" y="1147"/>
                    <a:pt x="2016" y="1"/>
                    <a:pt x="1073"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5" name="Google Shape;2905;p69"/>
            <p:cNvSpPr/>
            <p:nvPr/>
          </p:nvSpPr>
          <p:spPr>
            <a:xfrm>
              <a:off x="5037325" y="3018650"/>
              <a:ext cx="62225" cy="53425"/>
            </a:xfrm>
            <a:custGeom>
              <a:avLst/>
              <a:gdLst/>
              <a:ahLst/>
              <a:cxnLst/>
              <a:rect l="l" t="t" r="r" b="b"/>
              <a:pathLst>
                <a:path w="2489" h="2137" extrusionOk="0">
                  <a:moveTo>
                    <a:pt x="1066" y="0"/>
                  </a:moveTo>
                  <a:cubicBezTo>
                    <a:pt x="472" y="0"/>
                    <a:pt x="1" y="480"/>
                    <a:pt x="1" y="1065"/>
                  </a:cubicBezTo>
                  <a:cubicBezTo>
                    <a:pt x="1" y="1709"/>
                    <a:pt x="526" y="2137"/>
                    <a:pt x="1072" y="2137"/>
                  </a:cubicBezTo>
                  <a:cubicBezTo>
                    <a:pt x="1333" y="2137"/>
                    <a:pt x="1598" y="2039"/>
                    <a:pt x="1814" y="1821"/>
                  </a:cubicBezTo>
                  <a:cubicBezTo>
                    <a:pt x="2488" y="1146"/>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6" name="Google Shape;2906;p69"/>
            <p:cNvSpPr/>
            <p:nvPr/>
          </p:nvSpPr>
          <p:spPr>
            <a:xfrm>
              <a:off x="5037325" y="2942425"/>
              <a:ext cx="62225" cy="53450"/>
            </a:xfrm>
            <a:custGeom>
              <a:avLst/>
              <a:gdLst/>
              <a:ahLst/>
              <a:cxnLst/>
              <a:rect l="l" t="t" r="r" b="b"/>
              <a:pathLst>
                <a:path w="2489" h="2138" extrusionOk="0">
                  <a:moveTo>
                    <a:pt x="1066" y="1"/>
                  </a:moveTo>
                  <a:cubicBezTo>
                    <a:pt x="472" y="9"/>
                    <a:pt x="1" y="480"/>
                    <a:pt x="1" y="1066"/>
                  </a:cubicBezTo>
                  <a:cubicBezTo>
                    <a:pt x="1" y="1709"/>
                    <a:pt x="526" y="2137"/>
                    <a:pt x="1072" y="2137"/>
                  </a:cubicBezTo>
                  <a:cubicBezTo>
                    <a:pt x="1333" y="2137"/>
                    <a:pt x="1598" y="2040"/>
                    <a:pt x="1814"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7" name="Google Shape;2907;p69"/>
            <p:cNvSpPr/>
            <p:nvPr/>
          </p:nvSpPr>
          <p:spPr>
            <a:xfrm>
              <a:off x="5037325" y="2866425"/>
              <a:ext cx="62225" cy="53275"/>
            </a:xfrm>
            <a:custGeom>
              <a:avLst/>
              <a:gdLst/>
              <a:ahLst/>
              <a:cxnLst/>
              <a:rect l="l" t="t" r="r" b="b"/>
              <a:pathLst>
                <a:path w="2489" h="2131" extrusionOk="0">
                  <a:moveTo>
                    <a:pt x="1066" y="0"/>
                  </a:moveTo>
                  <a:cubicBezTo>
                    <a:pt x="472" y="0"/>
                    <a:pt x="1" y="472"/>
                    <a:pt x="1" y="1065"/>
                  </a:cubicBezTo>
                  <a:cubicBezTo>
                    <a:pt x="1" y="1707"/>
                    <a:pt x="523" y="2131"/>
                    <a:pt x="1067" y="2131"/>
                  </a:cubicBezTo>
                  <a:cubicBezTo>
                    <a:pt x="1330" y="2131"/>
                    <a:pt x="1597" y="2032"/>
                    <a:pt x="1814" y="1813"/>
                  </a:cubicBezTo>
                  <a:cubicBezTo>
                    <a:pt x="2488" y="1146"/>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8" name="Google Shape;2908;p69"/>
            <p:cNvSpPr/>
            <p:nvPr/>
          </p:nvSpPr>
          <p:spPr>
            <a:xfrm>
              <a:off x="5037325" y="2790200"/>
              <a:ext cx="62225" cy="53350"/>
            </a:xfrm>
            <a:custGeom>
              <a:avLst/>
              <a:gdLst/>
              <a:ahLst/>
              <a:cxnLst/>
              <a:rect l="l" t="t" r="r" b="b"/>
              <a:pathLst>
                <a:path w="2489" h="2134" extrusionOk="0">
                  <a:moveTo>
                    <a:pt x="1066" y="1"/>
                  </a:moveTo>
                  <a:cubicBezTo>
                    <a:pt x="472" y="1"/>
                    <a:pt x="1" y="480"/>
                    <a:pt x="1" y="1066"/>
                  </a:cubicBezTo>
                  <a:cubicBezTo>
                    <a:pt x="1" y="1709"/>
                    <a:pt x="526" y="2134"/>
                    <a:pt x="1072" y="2134"/>
                  </a:cubicBezTo>
                  <a:cubicBezTo>
                    <a:pt x="1333" y="2134"/>
                    <a:pt x="1598" y="2037"/>
                    <a:pt x="1814"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9" name="Google Shape;2909;p69"/>
            <p:cNvSpPr/>
            <p:nvPr/>
          </p:nvSpPr>
          <p:spPr>
            <a:xfrm>
              <a:off x="5037325" y="2714000"/>
              <a:ext cx="62225" cy="53350"/>
            </a:xfrm>
            <a:custGeom>
              <a:avLst/>
              <a:gdLst/>
              <a:ahLst/>
              <a:cxnLst/>
              <a:rect l="l" t="t" r="r" b="b"/>
              <a:pathLst>
                <a:path w="2489" h="2134" extrusionOk="0">
                  <a:moveTo>
                    <a:pt x="1066" y="0"/>
                  </a:moveTo>
                  <a:cubicBezTo>
                    <a:pt x="472" y="0"/>
                    <a:pt x="1" y="480"/>
                    <a:pt x="1" y="1065"/>
                  </a:cubicBezTo>
                  <a:cubicBezTo>
                    <a:pt x="1" y="1709"/>
                    <a:pt x="526" y="2133"/>
                    <a:pt x="1072" y="2133"/>
                  </a:cubicBezTo>
                  <a:cubicBezTo>
                    <a:pt x="1333" y="2133"/>
                    <a:pt x="1598" y="2036"/>
                    <a:pt x="1814" y="1821"/>
                  </a:cubicBezTo>
                  <a:cubicBezTo>
                    <a:pt x="2488" y="1146"/>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0" name="Google Shape;2910;p69"/>
            <p:cNvSpPr/>
            <p:nvPr/>
          </p:nvSpPr>
          <p:spPr>
            <a:xfrm>
              <a:off x="5037325" y="2637775"/>
              <a:ext cx="62225" cy="53450"/>
            </a:xfrm>
            <a:custGeom>
              <a:avLst/>
              <a:gdLst/>
              <a:ahLst/>
              <a:cxnLst/>
              <a:rect l="l" t="t" r="r" b="b"/>
              <a:pathLst>
                <a:path w="2489" h="2138" extrusionOk="0">
                  <a:moveTo>
                    <a:pt x="1066" y="1"/>
                  </a:moveTo>
                  <a:cubicBezTo>
                    <a:pt x="472" y="9"/>
                    <a:pt x="1" y="480"/>
                    <a:pt x="1" y="1074"/>
                  </a:cubicBezTo>
                  <a:cubicBezTo>
                    <a:pt x="1" y="1712"/>
                    <a:pt x="525" y="2137"/>
                    <a:pt x="1071" y="2137"/>
                  </a:cubicBezTo>
                  <a:cubicBezTo>
                    <a:pt x="1332" y="2137"/>
                    <a:pt x="1598" y="2040"/>
                    <a:pt x="1814" y="1822"/>
                  </a:cubicBezTo>
                  <a:cubicBezTo>
                    <a:pt x="2488" y="1147"/>
                    <a:pt x="2009"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1" name="Google Shape;2911;p69"/>
            <p:cNvSpPr/>
            <p:nvPr/>
          </p:nvSpPr>
          <p:spPr>
            <a:xfrm>
              <a:off x="5037325" y="1495200"/>
              <a:ext cx="62225" cy="53325"/>
            </a:xfrm>
            <a:custGeom>
              <a:avLst/>
              <a:gdLst/>
              <a:ahLst/>
              <a:cxnLst/>
              <a:rect l="l" t="t" r="r" b="b"/>
              <a:pathLst>
                <a:path w="2489" h="2133" extrusionOk="0">
                  <a:moveTo>
                    <a:pt x="1066" y="0"/>
                  </a:moveTo>
                  <a:cubicBezTo>
                    <a:pt x="472" y="0"/>
                    <a:pt x="1" y="480"/>
                    <a:pt x="1" y="1065"/>
                  </a:cubicBezTo>
                  <a:cubicBezTo>
                    <a:pt x="1" y="1709"/>
                    <a:pt x="526" y="2133"/>
                    <a:pt x="1072" y="2133"/>
                  </a:cubicBezTo>
                  <a:cubicBezTo>
                    <a:pt x="1333" y="2133"/>
                    <a:pt x="1598" y="2036"/>
                    <a:pt x="1814" y="1821"/>
                  </a:cubicBezTo>
                  <a:cubicBezTo>
                    <a:pt x="2488" y="1146"/>
                    <a:pt x="2009"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2" name="Google Shape;2912;p69"/>
            <p:cNvSpPr/>
            <p:nvPr/>
          </p:nvSpPr>
          <p:spPr>
            <a:xfrm>
              <a:off x="4961125" y="2714000"/>
              <a:ext cx="62200" cy="53350"/>
            </a:xfrm>
            <a:custGeom>
              <a:avLst/>
              <a:gdLst/>
              <a:ahLst/>
              <a:cxnLst/>
              <a:rect l="l" t="t" r="r" b="b"/>
              <a:pathLst>
                <a:path w="2488" h="2134"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3" name="Google Shape;2913;p69"/>
            <p:cNvSpPr/>
            <p:nvPr/>
          </p:nvSpPr>
          <p:spPr>
            <a:xfrm>
              <a:off x="4961125" y="2637775"/>
              <a:ext cx="62200" cy="53450"/>
            </a:xfrm>
            <a:custGeom>
              <a:avLst/>
              <a:gdLst/>
              <a:ahLst/>
              <a:cxnLst/>
              <a:rect l="l" t="t" r="r" b="b"/>
              <a:pathLst>
                <a:path w="2488" h="2138" extrusionOk="0">
                  <a:moveTo>
                    <a:pt x="1065" y="1"/>
                  </a:moveTo>
                  <a:cubicBezTo>
                    <a:pt x="480" y="9"/>
                    <a:pt x="0" y="480"/>
                    <a:pt x="0" y="1074"/>
                  </a:cubicBezTo>
                  <a:cubicBezTo>
                    <a:pt x="0" y="1712"/>
                    <a:pt x="525" y="2137"/>
                    <a:pt x="1073" y="2137"/>
                  </a:cubicBezTo>
                  <a:cubicBezTo>
                    <a:pt x="1335" y="2137"/>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4" name="Google Shape;2914;p69"/>
            <p:cNvSpPr/>
            <p:nvPr/>
          </p:nvSpPr>
          <p:spPr>
            <a:xfrm>
              <a:off x="4961125" y="1495200"/>
              <a:ext cx="62200" cy="53325"/>
            </a:xfrm>
            <a:custGeom>
              <a:avLst/>
              <a:gdLst/>
              <a:ahLst/>
              <a:cxnLst/>
              <a:rect l="l" t="t" r="r" b="b"/>
              <a:pathLst>
                <a:path w="2488" h="2133"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5" name="Google Shape;2915;p69"/>
            <p:cNvSpPr/>
            <p:nvPr/>
          </p:nvSpPr>
          <p:spPr>
            <a:xfrm>
              <a:off x="4961125" y="1418975"/>
              <a:ext cx="62200" cy="53350"/>
            </a:xfrm>
            <a:custGeom>
              <a:avLst/>
              <a:gdLst/>
              <a:ahLst/>
              <a:cxnLst/>
              <a:rect l="l" t="t" r="r" b="b"/>
              <a:pathLst>
                <a:path w="2488" h="2134" extrusionOk="0">
                  <a:moveTo>
                    <a:pt x="1065" y="1"/>
                  </a:moveTo>
                  <a:cubicBezTo>
                    <a:pt x="480" y="1"/>
                    <a:pt x="0" y="480"/>
                    <a:pt x="0" y="1065"/>
                  </a:cubicBezTo>
                  <a:cubicBezTo>
                    <a:pt x="0" y="1709"/>
                    <a:pt x="525"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6" name="Google Shape;2916;p69"/>
            <p:cNvSpPr/>
            <p:nvPr/>
          </p:nvSpPr>
          <p:spPr>
            <a:xfrm>
              <a:off x="4961125" y="1342750"/>
              <a:ext cx="62200" cy="53450"/>
            </a:xfrm>
            <a:custGeom>
              <a:avLst/>
              <a:gdLst/>
              <a:ahLst/>
              <a:cxnLst/>
              <a:rect l="l" t="t" r="r" b="b"/>
              <a:pathLst>
                <a:path w="2488" h="2138" extrusionOk="0">
                  <a:moveTo>
                    <a:pt x="1065" y="1"/>
                  </a:moveTo>
                  <a:cubicBezTo>
                    <a:pt x="480" y="1"/>
                    <a:pt x="0" y="481"/>
                    <a:pt x="0" y="1066"/>
                  </a:cubicBezTo>
                  <a:cubicBezTo>
                    <a:pt x="0" y="1710"/>
                    <a:pt x="525" y="2138"/>
                    <a:pt x="1074" y="2138"/>
                  </a:cubicBezTo>
                  <a:cubicBezTo>
                    <a:pt x="1336" y="2138"/>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7" name="Google Shape;2917;p69"/>
            <p:cNvSpPr/>
            <p:nvPr/>
          </p:nvSpPr>
          <p:spPr>
            <a:xfrm>
              <a:off x="4961125" y="1266550"/>
              <a:ext cx="62200" cy="53450"/>
            </a:xfrm>
            <a:custGeom>
              <a:avLst/>
              <a:gdLst/>
              <a:ahLst/>
              <a:cxnLst/>
              <a:rect l="l" t="t" r="r" b="b"/>
              <a:pathLst>
                <a:path w="2488" h="2138" extrusionOk="0">
                  <a:moveTo>
                    <a:pt x="1065" y="0"/>
                  </a:moveTo>
                  <a:cubicBezTo>
                    <a:pt x="480" y="9"/>
                    <a:pt x="0" y="480"/>
                    <a:pt x="0" y="1074"/>
                  </a:cubicBezTo>
                  <a:cubicBezTo>
                    <a:pt x="0" y="1711"/>
                    <a:pt x="525" y="2137"/>
                    <a:pt x="1073" y="2137"/>
                  </a:cubicBezTo>
                  <a:cubicBezTo>
                    <a:pt x="1335" y="2137"/>
                    <a:pt x="1603" y="2040"/>
                    <a:pt x="1821" y="1821"/>
                  </a:cubicBezTo>
                  <a:cubicBezTo>
                    <a:pt x="2488" y="1155"/>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8" name="Google Shape;2918;p69"/>
            <p:cNvSpPr/>
            <p:nvPr/>
          </p:nvSpPr>
          <p:spPr>
            <a:xfrm>
              <a:off x="4884900" y="2637775"/>
              <a:ext cx="62225" cy="53450"/>
            </a:xfrm>
            <a:custGeom>
              <a:avLst/>
              <a:gdLst/>
              <a:ahLst/>
              <a:cxnLst/>
              <a:rect l="l" t="t" r="r" b="b"/>
              <a:pathLst>
                <a:path w="2489" h="2138" extrusionOk="0">
                  <a:moveTo>
                    <a:pt x="1066" y="1"/>
                  </a:moveTo>
                  <a:cubicBezTo>
                    <a:pt x="480" y="1"/>
                    <a:pt x="1" y="480"/>
                    <a:pt x="1" y="1074"/>
                  </a:cubicBezTo>
                  <a:cubicBezTo>
                    <a:pt x="1" y="1712"/>
                    <a:pt x="525" y="2137"/>
                    <a:pt x="1073" y="2137"/>
                  </a:cubicBezTo>
                  <a:cubicBezTo>
                    <a:pt x="1336" y="2137"/>
                    <a:pt x="1603" y="2040"/>
                    <a:pt x="1822" y="1822"/>
                  </a:cubicBezTo>
                  <a:cubicBezTo>
                    <a:pt x="2488" y="1155"/>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9" name="Google Shape;2919;p69"/>
            <p:cNvSpPr/>
            <p:nvPr/>
          </p:nvSpPr>
          <p:spPr>
            <a:xfrm>
              <a:off x="4884900" y="1418975"/>
              <a:ext cx="62225" cy="53350"/>
            </a:xfrm>
            <a:custGeom>
              <a:avLst/>
              <a:gdLst/>
              <a:ahLst/>
              <a:cxnLst/>
              <a:rect l="l" t="t" r="r" b="b"/>
              <a:pathLst>
                <a:path w="2489" h="2134" extrusionOk="0">
                  <a:moveTo>
                    <a:pt x="1066" y="1"/>
                  </a:moveTo>
                  <a:cubicBezTo>
                    <a:pt x="480" y="1"/>
                    <a:pt x="1" y="480"/>
                    <a:pt x="1" y="1065"/>
                  </a:cubicBezTo>
                  <a:cubicBezTo>
                    <a:pt x="1" y="1709"/>
                    <a:pt x="526" y="2133"/>
                    <a:pt x="1075" y="2133"/>
                  </a:cubicBezTo>
                  <a:cubicBezTo>
                    <a:pt x="1336" y="2133"/>
                    <a:pt x="1604" y="2037"/>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0" name="Google Shape;2920;p69"/>
            <p:cNvSpPr/>
            <p:nvPr/>
          </p:nvSpPr>
          <p:spPr>
            <a:xfrm>
              <a:off x="4884900" y="1342750"/>
              <a:ext cx="62225" cy="53450"/>
            </a:xfrm>
            <a:custGeom>
              <a:avLst/>
              <a:gdLst/>
              <a:ahLst/>
              <a:cxnLst/>
              <a:rect l="l" t="t" r="r" b="b"/>
              <a:pathLst>
                <a:path w="2489" h="2138" extrusionOk="0">
                  <a:moveTo>
                    <a:pt x="1066" y="1"/>
                  </a:moveTo>
                  <a:cubicBezTo>
                    <a:pt x="480" y="1"/>
                    <a:pt x="1" y="481"/>
                    <a:pt x="1" y="1066"/>
                  </a:cubicBezTo>
                  <a:cubicBezTo>
                    <a:pt x="1" y="1710"/>
                    <a:pt x="526" y="2138"/>
                    <a:pt x="1074" y="2138"/>
                  </a:cubicBezTo>
                  <a:cubicBezTo>
                    <a:pt x="1336" y="2138"/>
                    <a:pt x="1604"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1" name="Google Shape;2921;p69"/>
            <p:cNvSpPr/>
            <p:nvPr/>
          </p:nvSpPr>
          <p:spPr>
            <a:xfrm>
              <a:off x="4884900" y="1190550"/>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6"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2" name="Google Shape;2922;p69"/>
            <p:cNvSpPr/>
            <p:nvPr/>
          </p:nvSpPr>
          <p:spPr>
            <a:xfrm>
              <a:off x="4808700" y="2637775"/>
              <a:ext cx="62400" cy="53450"/>
            </a:xfrm>
            <a:custGeom>
              <a:avLst/>
              <a:gdLst/>
              <a:ahLst/>
              <a:cxnLst/>
              <a:rect l="l" t="t" r="r" b="b"/>
              <a:pathLst>
                <a:path w="2496" h="2138" extrusionOk="0">
                  <a:moveTo>
                    <a:pt x="1065" y="1"/>
                  </a:moveTo>
                  <a:cubicBezTo>
                    <a:pt x="480" y="9"/>
                    <a:pt x="0" y="480"/>
                    <a:pt x="0" y="1074"/>
                  </a:cubicBezTo>
                  <a:cubicBezTo>
                    <a:pt x="0" y="1712"/>
                    <a:pt x="525" y="2137"/>
                    <a:pt x="1073" y="2137"/>
                  </a:cubicBezTo>
                  <a:cubicBezTo>
                    <a:pt x="1335" y="2137"/>
                    <a:pt x="1603" y="2040"/>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3" name="Google Shape;2923;p69"/>
            <p:cNvSpPr/>
            <p:nvPr/>
          </p:nvSpPr>
          <p:spPr>
            <a:xfrm>
              <a:off x="4808700" y="2561575"/>
              <a:ext cx="62400" cy="53425"/>
            </a:xfrm>
            <a:custGeom>
              <a:avLst/>
              <a:gdLst/>
              <a:ahLst/>
              <a:cxnLst/>
              <a:rect l="l" t="t" r="r" b="b"/>
              <a:pathLst>
                <a:path w="2496" h="2137" extrusionOk="0">
                  <a:moveTo>
                    <a:pt x="1065" y="0"/>
                  </a:moveTo>
                  <a:cubicBezTo>
                    <a:pt x="480" y="8"/>
                    <a:pt x="0" y="480"/>
                    <a:pt x="0" y="1073"/>
                  </a:cubicBezTo>
                  <a:cubicBezTo>
                    <a:pt x="0" y="1711"/>
                    <a:pt x="525" y="2137"/>
                    <a:pt x="1073" y="2137"/>
                  </a:cubicBezTo>
                  <a:cubicBezTo>
                    <a:pt x="1335" y="2137"/>
                    <a:pt x="1603" y="2039"/>
                    <a:pt x="1821" y="1821"/>
                  </a:cubicBezTo>
                  <a:cubicBezTo>
                    <a:pt x="2496"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4" name="Google Shape;2924;p69"/>
            <p:cNvSpPr/>
            <p:nvPr/>
          </p:nvSpPr>
          <p:spPr>
            <a:xfrm>
              <a:off x="4808700" y="1418975"/>
              <a:ext cx="62400" cy="53350"/>
            </a:xfrm>
            <a:custGeom>
              <a:avLst/>
              <a:gdLst/>
              <a:ahLst/>
              <a:cxnLst/>
              <a:rect l="l" t="t" r="r" b="b"/>
              <a:pathLst>
                <a:path w="2496" h="2134" extrusionOk="0">
                  <a:moveTo>
                    <a:pt x="1065" y="1"/>
                  </a:moveTo>
                  <a:cubicBezTo>
                    <a:pt x="480" y="1"/>
                    <a:pt x="0" y="480"/>
                    <a:pt x="0" y="1065"/>
                  </a:cubicBezTo>
                  <a:cubicBezTo>
                    <a:pt x="0" y="1709"/>
                    <a:pt x="525" y="2133"/>
                    <a:pt x="1074" y="2133"/>
                  </a:cubicBezTo>
                  <a:cubicBezTo>
                    <a:pt x="1336" y="2133"/>
                    <a:pt x="1603" y="2037"/>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5" name="Google Shape;2925;p69"/>
            <p:cNvSpPr/>
            <p:nvPr/>
          </p:nvSpPr>
          <p:spPr>
            <a:xfrm>
              <a:off x="4808700" y="1342750"/>
              <a:ext cx="62400" cy="53450"/>
            </a:xfrm>
            <a:custGeom>
              <a:avLst/>
              <a:gdLst/>
              <a:ahLst/>
              <a:cxnLst/>
              <a:rect l="l" t="t" r="r" b="b"/>
              <a:pathLst>
                <a:path w="2496" h="2138" extrusionOk="0">
                  <a:moveTo>
                    <a:pt x="1065" y="1"/>
                  </a:moveTo>
                  <a:cubicBezTo>
                    <a:pt x="480" y="1"/>
                    <a:pt x="0" y="481"/>
                    <a:pt x="0" y="1066"/>
                  </a:cubicBezTo>
                  <a:cubicBezTo>
                    <a:pt x="0" y="1710"/>
                    <a:pt x="525" y="2138"/>
                    <a:pt x="1074" y="2138"/>
                  </a:cubicBezTo>
                  <a:cubicBezTo>
                    <a:pt x="1336" y="2138"/>
                    <a:pt x="1603" y="2040"/>
                    <a:pt x="1821" y="1822"/>
                  </a:cubicBezTo>
                  <a:cubicBezTo>
                    <a:pt x="2496"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6" name="Google Shape;2926;p69"/>
            <p:cNvSpPr/>
            <p:nvPr/>
          </p:nvSpPr>
          <p:spPr>
            <a:xfrm>
              <a:off x="4808700" y="1190550"/>
              <a:ext cx="62400" cy="53325"/>
            </a:xfrm>
            <a:custGeom>
              <a:avLst/>
              <a:gdLst/>
              <a:ahLst/>
              <a:cxnLst/>
              <a:rect l="l" t="t" r="r" b="b"/>
              <a:pathLst>
                <a:path w="2496" h="2133" extrusionOk="0">
                  <a:moveTo>
                    <a:pt x="1065" y="0"/>
                  </a:moveTo>
                  <a:cubicBezTo>
                    <a:pt x="480" y="0"/>
                    <a:pt x="0" y="480"/>
                    <a:pt x="0" y="1065"/>
                  </a:cubicBezTo>
                  <a:cubicBezTo>
                    <a:pt x="0" y="1709"/>
                    <a:pt x="525"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7" name="Google Shape;2927;p69"/>
            <p:cNvSpPr/>
            <p:nvPr/>
          </p:nvSpPr>
          <p:spPr>
            <a:xfrm>
              <a:off x="4808700" y="1038125"/>
              <a:ext cx="62400" cy="53325"/>
            </a:xfrm>
            <a:custGeom>
              <a:avLst/>
              <a:gdLst/>
              <a:ahLst/>
              <a:cxnLst/>
              <a:rect l="l" t="t" r="r" b="b"/>
              <a:pathLst>
                <a:path w="2496" h="2133" extrusionOk="0">
                  <a:moveTo>
                    <a:pt x="1065" y="0"/>
                  </a:moveTo>
                  <a:cubicBezTo>
                    <a:pt x="480" y="0"/>
                    <a:pt x="0" y="480"/>
                    <a:pt x="0" y="1065"/>
                  </a:cubicBezTo>
                  <a:cubicBezTo>
                    <a:pt x="0" y="1709"/>
                    <a:pt x="525" y="2133"/>
                    <a:pt x="1074" y="2133"/>
                  </a:cubicBezTo>
                  <a:cubicBezTo>
                    <a:pt x="1336" y="2133"/>
                    <a:pt x="1603" y="2036"/>
                    <a:pt x="1821" y="1821"/>
                  </a:cubicBezTo>
                  <a:cubicBezTo>
                    <a:pt x="2496"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8" name="Google Shape;2928;p69"/>
            <p:cNvSpPr/>
            <p:nvPr/>
          </p:nvSpPr>
          <p:spPr>
            <a:xfrm>
              <a:off x="4732475" y="2790200"/>
              <a:ext cx="62425" cy="53350"/>
            </a:xfrm>
            <a:custGeom>
              <a:avLst/>
              <a:gdLst/>
              <a:ahLst/>
              <a:cxnLst/>
              <a:rect l="l" t="t" r="r" b="b"/>
              <a:pathLst>
                <a:path w="2497" h="2134" extrusionOk="0">
                  <a:moveTo>
                    <a:pt x="1074" y="1"/>
                  </a:moveTo>
                  <a:cubicBezTo>
                    <a:pt x="480" y="1"/>
                    <a:pt x="9" y="480"/>
                    <a:pt x="1" y="1066"/>
                  </a:cubicBezTo>
                  <a:cubicBezTo>
                    <a:pt x="1" y="1709"/>
                    <a:pt x="526" y="2134"/>
                    <a:pt x="1075" y="2134"/>
                  </a:cubicBezTo>
                  <a:cubicBezTo>
                    <a:pt x="1336" y="2134"/>
                    <a:pt x="1604" y="2037"/>
                    <a:pt x="1822"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9" name="Google Shape;2929;p69"/>
            <p:cNvSpPr/>
            <p:nvPr/>
          </p:nvSpPr>
          <p:spPr>
            <a:xfrm>
              <a:off x="4732475" y="2714000"/>
              <a:ext cx="62425" cy="53350"/>
            </a:xfrm>
            <a:custGeom>
              <a:avLst/>
              <a:gdLst/>
              <a:ahLst/>
              <a:cxnLst/>
              <a:rect l="l" t="t" r="r" b="b"/>
              <a:pathLst>
                <a:path w="2497" h="2134" extrusionOk="0">
                  <a:moveTo>
                    <a:pt x="1074" y="0"/>
                  </a:moveTo>
                  <a:cubicBezTo>
                    <a:pt x="480" y="0"/>
                    <a:pt x="1" y="480"/>
                    <a:pt x="1" y="1065"/>
                  </a:cubicBezTo>
                  <a:cubicBezTo>
                    <a:pt x="1" y="1709"/>
                    <a:pt x="526" y="2133"/>
                    <a:pt x="1075" y="2133"/>
                  </a:cubicBezTo>
                  <a:cubicBezTo>
                    <a:pt x="1336" y="2133"/>
                    <a:pt x="1604" y="2036"/>
                    <a:pt x="1822" y="1821"/>
                  </a:cubicBezTo>
                  <a:cubicBezTo>
                    <a:pt x="2496"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0" name="Google Shape;2930;p69"/>
            <p:cNvSpPr/>
            <p:nvPr/>
          </p:nvSpPr>
          <p:spPr>
            <a:xfrm>
              <a:off x="4732475" y="2561575"/>
              <a:ext cx="62425" cy="53425"/>
            </a:xfrm>
            <a:custGeom>
              <a:avLst/>
              <a:gdLst/>
              <a:ahLst/>
              <a:cxnLst/>
              <a:rect l="l" t="t" r="r" b="b"/>
              <a:pathLst>
                <a:path w="2497" h="2137" extrusionOk="0">
                  <a:moveTo>
                    <a:pt x="1074" y="0"/>
                  </a:moveTo>
                  <a:cubicBezTo>
                    <a:pt x="480" y="8"/>
                    <a:pt x="9" y="480"/>
                    <a:pt x="1" y="1073"/>
                  </a:cubicBezTo>
                  <a:cubicBezTo>
                    <a:pt x="1" y="1711"/>
                    <a:pt x="525" y="2137"/>
                    <a:pt x="1073" y="2137"/>
                  </a:cubicBezTo>
                  <a:cubicBezTo>
                    <a:pt x="1335" y="2137"/>
                    <a:pt x="1603" y="2039"/>
                    <a:pt x="1822" y="1821"/>
                  </a:cubicBezTo>
                  <a:cubicBezTo>
                    <a:pt x="2496" y="1154"/>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1" name="Google Shape;2931;p69"/>
            <p:cNvSpPr/>
            <p:nvPr/>
          </p:nvSpPr>
          <p:spPr>
            <a:xfrm>
              <a:off x="4732475" y="1418975"/>
              <a:ext cx="62425" cy="53350"/>
            </a:xfrm>
            <a:custGeom>
              <a:avLst/>
              <a:gdLst/>
              <a:ahLst/>
              <a:cxnLst/>
              <a:rect l="l" t="t" r="r" b="b"/>
              <a:pathLst>
                <a:path w="2497" h="2134" extrusionOk="0">
                  <a:moveTo>
                    <a:pt x="1074" y="1"/>
                  </a:moveTo>
                  <a:cubicBezTo>
                    <a:pt x="480" y="1"/>
                    <a:pt x="9" y="480"/>
                    <a:pt x="1" y="1065"/>
                  </a:cubicBezTo>
                  <a:cubicBezTo>
                    <a:pt x="1" y="1709"/>
                    <a:pt x="526" y="2133"/>
                    <a:pt x="1075" y="2133"/>
                  </a:cubicBezTo>
                  <a:cubicBezTo>
                    <a:pt x="1336" y="2133"/>
                    <a:pt x="1604" y="2037"/>
                    <a:pt x="1822" y="1822"/>
                  </a:cubicBezTo>
                  <a:cubicBezTo>
                    <a:pt x="2496"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2" name="Google Shape;2932;p69"/>
            <p:cNvSpPr/>
            <p:nvPr/>
          </p:nvSpPr>
          <p:spPr>
            <a:xfrm>
              <a:off x="4732475" y="1190550"/>
              <a:ext cx="62425" cy="53325"/>
            </a:xfrm>
            <a:custGeom>
              <a:avLst/>
              <a:gdLst/>
              <a:ahLst/>
              <a:cxnLst/>
              <a:rect l="l" t="t" r="r" b="b"/>
              <a:pathLst>
                <a:path w="2497" h="2133" extrusionOk="0">
                  <a:moveTo>
                    <a:pt x="1074" y="0"/>
                  </a:moveTo>
                  <a:cubicBezTo>
                    <a:pt x="480" y="0"/>
                    <a:pt x="9" y="480"/>
                    <a:pt x="1" y="1065"/>
                  </a:cubicBezTo>
                  <a:cubicBezTo>
                    <a:pt x="1" y="1709"/>
                    <a:pt x="526" y="2133"/>
                    <a:pt x="1075" y="2133"/>
                  </a:cubicBezTo>
                  <a:cubicBezTo>
                    <a:pt x="1336" y="2133"/>
                    <a:pt x="1604" y="2036"/>
                    <a:pt x="1822" y="1821"/>
                  </a:cubicBezTo>
                  <a:cubicBezTo>
                    <a:pt x="2496"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3" name="Google Shape;2933;p69"/>
            <p:cNvSpPr/>
            <p:nvPr/>
          </p:nvSpPr>
          <p:spPr>
            <a:xfrm>
              <a:off x="4656475" y="2866425"/>
              <a:ext cx="62200" cy="53275"/>
            </a:xfrm>
            <a:custGeom>
              <a:avLst/>
              <a:gdLst/>
              <a:ahLst/>
              <a:cxnLst/>
              <a:rect l="l" t="t" r="r" b="b"/>
              <a:pathLst>
                <a:path w="2488" h="2131" extrusionOk="0">
                  <a:moveTo>
                    <a:pt x="1065" y="0"/>
                  </a:moveTo>
                  <a:cubicBezTo>
                    <a:pt x="472" y="0"/>
                    <a:pt x="0" y="472"/>
                    <a:pt x="0" y="1065"/>
                  </a:cubicBezTo>
                  <a:cubicBezTo>
                    <a:pt x="0" y="1707"/>
                    <a:pt x="522" y="2131"/>
                    <a:pt x="1069" y="2131"/>
                  </a:cubicBezTo>
                  <a:cubicBezTo>
                    <a:pt x="1333" y="2131"/>
                    <a:pt x="1602" y="2032"/>
                    <a:pt x="1821" y="1813"/>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4" name="Google Shape;2934;p69"/>
            <p:cNvSpPr/>
            <p:nvPr/>
          </p:nvSpPr>
          <p:spPr>
            <a:xfrm>
              <a:off x="4656475" y="2790200"/>
              <a:ext cx="62200" cy="53350"/>
            </a:xfrm>
            <a:custGeom>
              <a:avLst/>
              <a:gdLst/>
              <a:ahLst/>
              <a:cxnLst/>
              <a:rect l="l" t="t" r="r" b="b"/>
              <a:pathLst>
                <a:path w="2488" h="2134" extrusionOk="0">
                  <a:moveTo>
                    <a:pt x="1065" y="1"/>
                  </a:moveTo>
                  <a:cubicBezTo>
                    <a:pt x="472" y="1"/>
                    <a:pt x="0" y="480"/>
                    <a:pt x="0" y="1066"/>
                  </a:cubicBezTo>
                  <a:cubicBezTo>
                    <a:pt x="0" y="1709"/>
                    <a:pt x="525" y="2134"/>
                    <a:pt x="1072" y="2134"/>
                  </a:cubicBezTo>
                  <a:cubicBezTo>
                    <a:pt x="1332" y="2134"/>
                    <a:pt x="1598" y="2037"/>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5" name="Google Shape;2935;p69"/>
            <p:cNvSpPr/>
            <p:nvPr/>
          </p:nvSpPr>
          <p:spPr>
            <a:xfrm>
              <a:off x="4656475" y="2714000"/>
              <a:ext cx="62200" cy="53350"/>
            </a:xfrm>
            <a:custGeom>
              <a:avLst/>
              <a:gdLst/>
              <a:ahLst/>
              <a:cxnLst/>
              <a:rect l="l" t="t" r="r" b="b"/>
              <a:pathLst>
                <a:path w="2488" h="2134" extrusionOk="0">
                  <a:moveTo>
                    <a:pt x="1065" y="0"/>
                  </a:moveTo>
                  <a:cubicBezTo>
                    <a:pt x="472" y="0"/>
                    <a:pt x="0" y="480"/>
                    <a:pt x="0" y="1065"/>
                  </a:cubicBezTo>
                  <a:cubicBezTo>
                    <a:pt x="0" y="1709"/>
                    <a:pt x="525" y="2133"/>
                    <a:pt x="1072" y="2133"/>
                  </a:cubicBezTo>
                  <a:cubicBezTo>
                    <a:pt x="1332" y="2133"/>
                    <a:pt x="1598" y="2036"/>
                    <a:pt x="1813"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6" name="Google Shape;2936;p69"/>
            <p:cNvSpPr/>
            <p:nvPr/>
          </p:nvSpPr>
          <p:spPr>
            <a:xfrm>
              <a:off x="4656475" y="2485550"/>
              <a:ext cx="62200" cy="53300"/>
            </a:xfrm>
            <a:custGeom>
              <a:avLst/>
              <a:gdLst/>
              <a:ahLst/>
              <a:cxnLst/>
              <a:rect l="l" t="t" r="r" b="b"/>
              <a:pathLst>
                <a:path w="2488" h="2132" extrusionOk="0">
                  <a:moveTo>
                    <a:pt x="1065" y="1"/>
                  </a:moveTo>
                  <a:cubicBezTo>
                    <a:pt x="472" y="1"/>
                    <a:pt x="0" y="480"/>
                    <a:pt x="0" y="1066"/>
                  </a:cubicBezTo>
                  <a:cubicBezTo>
                    <a:pt x="0" y="1708"/>
                    <a:pt x="522" y="2131"/>
                    <a:pt x="1069" y="2131"/>
                  </a:cubicBezTo>
                  <a:cubicBezTo>
                    <a:pt x="1333" y="2131"/>
                    <a:pt x="1602" y="2033"/>
                    <a:pt x="1821" y="1814"/>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7" name="Google Shape;2937;p69"/>
            <p:cNvSpPr/>
            <p:nvPr/>
          </p:nvSpPr>
          <p:spPr>
            <a:xfrm>
              <a:off x="4656475" y="1495200"/>
              <a:ext cx="62200" cy="53325"/>
            </a:xfrm>
            <a:custGeom>
              <a:avLst/>
              <a:gdLst/>
              <a:ahLst/>
              <a:cxnLst/>
              <a:rect l="l" t="t" r="r" b="b"/>
              <a:pathLst>
                <a:path w="2488" h="2133" extrusionOk="0">
                  <a:moveTo>
                    <a:pt x="1065" y="0"/>
                  </a:moveTo>
                  <a:cubicBezTo>
                    <a:pt x="472" y="0"/>
                    <a:pt x="0" y="480"/>
                    <a:pt x="0" y="1065"/>
                  </a:cubicBezTo>
                  <a:cubicBezTo>
                    <a:pt x="0" y="1709"/>
                    <a:pt x="525" y="2133"/>
                    <a:pt x="1072" y="2133"/>
                  </a:cubicBezTo>
                  <a:cubicBezTo>
                    <a:pt x="1332" y="2133"/>
                    <a:pt x="1598" y="2036"/>
                    <a:pt x="1813"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8" name="Google Shape;2938;p69"/>
            <p:cNvSpPr/>
            <p:nvPr/>
          </p:nvSpPr>
          <p:spPr>
            <a:xfrm>
              <a:off x="4656475" y="1418975"/>
              <a:ext cx="62200" cy="53350"/>
            </a:xfrm>
            <a:custGeom>
              <a:avLst/>
              <a:gdLst/>
              <a:ahLst/>
              <a:cxnLst/>
              <a:rect l="l" t="t" r="r" b="b"/>
              <a:pathLst>
                <a:path w="2488" h="2134" extrusionOk="0">
                  <a:moveTo>
                    <a:pt x="1065" y="1"/>
                  </a:moveTo>
                  <a:cubicBezTo>
                    <a:pt x="472" y="1"/>
                    <a:pt x="0" y="480"/>
                    <a:pt x="0" y="1065"/>
                  </a:cubicBezTo>
                  <a:cubicBezTo>
                    <a:pt x="0" y="1709"/>
                    <a:pt x="525" y="2133"/>
                    <a:pt x="1072" y="2133"/>
                  </a:cubicBezTo>
                  <a:cubicBezTo>
                    <a:pt x="1332" y="2133"/>
                    <a:pt x="1598" y="2037"/>
                    <a:pt x="1813"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9" name="Google Shape;2939;p69"/>
            <p:cNvSpPr/>
            <p:nvPr/>
          </p:nvSpPr>
          <p:spPr>
            <a:xfrm>
              <a:off x="4656475" y="1266550"/>
              <a:ext cx="62200" cy="53450"/>
            </a:xfrm>
            <a:custGeom>
              <a:avLst/>
              <a:gdLst/>
              <a:ahLst/>
              <a:cxnLst/>
              <a:rect l="l" t="t" r="r" b="b"/>
              <a:pathLst>
                <a:path w="2488" h="2138" extrusionOk="0">
                  <a:moveTo>
                    <a:pt x="1065" y="0"/>
                  </a:moveTo>
                  <a:cubicBezTo>
                    <a:pt x="472" y="9"/>
                    <a:pt x="0" y="480"/>
                    <a:pt x="0" y="1074"/>
                  </a:cubicBezTo>
                  <a:cubicBezTo>
                    <a:pt x="0" y="1711"/>
                    <a:pt x="525" y="2137"/>
                    <a:pt x="1070" y="2137"/>
                  </a:cubicBezTo>
                  <a:cubicBezTo>
                    <a:pt x="1331" y="2137"/>
                    <a:pt x="1597" y="2040"/>
                    <a:pt x="1813" y="1821"/>
                  </a:cubicBezTo>
                  <a:cubicBezTo>
                    <a:pt x="2488" y="1155"/>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0" name="Google Shape;2940;p69"/>
            <p:cNvSpPr/>
            <p:nvPr/>
          </p:nvSpPr>
          <p:spPr>
            <a:xfrm>
              <a:off x="4656475" y="1038125"/>
              <a:ext cx="62200" cy="53325"/>
            </a:xfrm>
            <a:custGeom>
              <a:avLst/>
              <a:gdLst/>
              <a:ahLst/>
              <a:cxnLst/>
              <a:rect l="l" t="t" r="r" b="b"/>
              <a:pathLst>
                <a:path w="2488" h="2133" extrusionOk="0">
                  <a:moveTo>
                    <a:pt x="1065" y="0"/>
                  </a:moveTo>
                  <a:cubicBezTo>
                    <a:pt x="472" y="0"/>
                    <a:pt x="0" y="480"/>
                    <a:pt x="0" y="1065"/>
                  </a:cubicBezTo>
                  <a:cubicBezTo>
                    <a:pt x="0" y="1709"/>
                    <a:pt x="525" y="2133"/>
                    <a:pt x="1072" y="2133"/>
                  </a:cubicBezTo>
                  <a:cubicBezTo>
                    <a:pt x="1332" y="2133"/>
                    <a:pt x="1598" y="2036"/>
                    <a:pt x="1813"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1" name="Google Shape;2941;p69"/>
            <p:cNvSpPr/>
            <p:nvPr/>
          </p:nvSpPr>
          <p:spPr>
            <a:xfrm>
              <a:off x="4580250" y="2942425"/>
              <a:ext cx="62225" cy="53450"/>
            </a:xfrm>
            <a:custGeom>
              <a:avLst/>
              <a:gdLst/>
              <a:ahLst/>
              <a:cxnLst/>
              <a:rect l="l" t="t" r="r" b="b"/>
              <a:pathLst>
                <a:path w="2489" h="2138" extrusionOk="0">
                  <a:moveTo>
                    <a:pt x="1066" y="1"/>
                  </a:moveTo>
                  <a:cubicBezTo>
                    <a:pt x="480" y="1"/>
                    <a:pt x="1" y="480"/>
                    <a:pt x="1" y="1066"/>
                  </a:cubicBezTo>
                  <a:cubicBezTo>
                    <a:pt x="1" y="1709"/>
                    <a:pt x="526" y="2137"/>
                    <a:pt x="1074" y="2137"/>
                  </a:cubicBezTo>
                  <a:cubicBezTo>
                    <a:pt x="1336" y="2137"/>
                    <a:pt x="1604"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2" name="Google Shape;2942;p69"/>
            <p:cNvSpPr/>
            <p:nvPr/>
          </p:nvSpPr>
          <p:spPr>
            <a:xfrm>
              <a:off x="4580250" y="2866425"/>
              <a:ext cx="62225" cy="53275"/>
            </a:xfrm>
            <a:custGeom>
              <a:avLst/>
              <a:gdLst/>
              <a:ahLst/>
              <a:cxnLst/>
              <a:rect l="l" t="t" r="r" b="b"/>
              <a:pathLst>
                <a:path w="2489" h="2131" extrusionOk="0">
                  <a:moveTo>
                    <a:pt x="1066" y="0"/>
                  </a:moveTo>
                  <a:cubicBezTo>
                    <a:pt x="480" y="0"/>
                    <a:pt x="1" y="472"/>
                    <a:pt x="1" y="1065"/>
                  </a:cubicBezTo>
                  <a:cubicBezTo>
                    <a:pt x="1" y="1707"/>
                    <a:pt x="523" y="2131"/>
                    <a:pt x="1070" y="2131"/>
                  </a:cubicBezTo>
                  <a:cubicBezTo>
                    <a:pt x="1333" y="2131"/>
                    <a:pt x="1602" y="2032"/>
                    <a:pt x="1822" y="1813"/>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3" name="Google Shape;2943;p69"/>
            <p:cNvSpPr/>
            <p:nvPr/>
          </p:nvSpPr>
          <p:spPr>
            <a:xfrm>
              <a:off x="4580250" y="2714000"/>
              <a:ext cx="62225" cy="53350"/>
            </a:xfrm>
            <a:custGeom>
              <a:avLst/>
              <a:gdLst/>
              <a:ahLst/>
              <a:cxnLst/>
              <a:rect l="l" t="t" r="r" b="b"/>
              <a:pathLst>
                <a:path w="2489" h="2134" extrusionOk="0">
                  <a:moveTo>
                    <a:pt x="1066" y="0"/>
                  </a:moveTo>
                  <a:cubicBezTo>
                    <a:pt x="480" y="0"/>
                    <a:pt x="1" y="480"/>
                    <a:pt x="1" y="1065"/>
                  </a:cubicBezTo>
                  <a:cubicBezTo>
                    <a:pt x="1" y="1709"/>
                    <a:pt x="526" y="2133"/>
                    <a:pt x="1075" y="2133"/>
                  </a:cubicBezTo>
                  <a:cubicBezTo>
                    <a:pt x="1336"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4" name="Google Shape;2944;p69"/>
            <p:cNvSpPr/>
            <p:nvPr/>
          </p:nvSpPr>
          <p:spPr>
            <a:xfrm>
              <a:off x="4580250" y="2637775"/>
              <a:ext cx="62225" cy="53450"/>
            </a:xfrm>
            <a:custGeom>
              <a:avLst/>
              <a:gdLst/>
              <a:ahLst/>
              <a:cxnLst/>
              <a:rect l="l" t="t" r="r" b="b"/>
              <a:pathLst>
                <a:path w="2489" h="2138" extrusionOk="0">
                  <a:moveTo>
                    <a:pt x="1066" y="1"/>
                  </a:moveTo>
                  <a:cubicBezTo>
                    <a:pt x="480" y="9"/>
                    <a:pt x="1" y="480"/>
                    <a:pt x="1" y="1074"/>
                  </a:cubicBezTo>
                  <a:cubicBezTo>
                    <a:pt x="1" y="1712"/>
                    <a:pt x="525" y="2137"/>
                    <a:pt x="1073" y="2137"/>
                  </a:cubicBezTo>
                  <a:cubicBezTo>
                    <a:pt x="1336" y="2137"/>
                    <a:pt x="1603"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5" name="Google Shape;2945;p69"/>
            <p:cNvSpPr/>
            <p:nvPr/>
          </p:nvSpPr>
          <p:spPr>
            <a:xfrm>
              <a:off x="4580250" y="2485550"/>
              <a:ext cx="62225" cy="53300"/>
            </a:xfrm>
            <a:custGeom>
              <a:avLst/>
              <a:gdLst/>
              <a:ahLst/>
              <a:cxnLst/>
              <a:rect l="l" t="t" r="r" b="b"/>
              <a:pathLst>
                <a:path w="2489" h="2132" extrusionOk="0">
                  <a:moveTo>
                    <a:pt x="1066" y="1"/>
                  </a:moveTo>
                  <a:cubicBezTo>
                    <a:pt x="480" y="1"/>
                    <a:pt x="1" y="472"/>
                    <a:pt x="1" y="1066"/>
                  </a:cubicBezTo>
                  <a:cubicBezTo>
                    <a:pt x="1" y="1708"/>
                    <a:pt x="523" y="2131"/>
                    <a:pt x="1070" y="2131"/>
                  </a:cubicBezTo>
                  <a:cubicBezTo>
                    <a:pt x="1333" y="2131"/>
                    <a:pt x="1602" y="2033"/>
                    <a:pt x="1822" y="1814"/>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6" name="Google Shape;2946;p69"/>
            <p:cNvSpPr/>
            <p:nvPr/>
          </p:nvSpPr>
          <p:spPr>
            <a:xfrm>
              <a:off x="4580250" y="1495200"/>
              <a:ext cx="62225" cy="53325"/>
            </a:xfrm>
            <a:custGeom>
              <a:avLst/>
              <a:gdLst/>
              <a:ahLst/>
              <a:cxnLst/>
              <a:rect l="l" t="t" r="r" b="b"/>
              <a:pathLst>
                <a:path w="2489" h="2133" extrusionOk="0">
                  <a:moveTo>
                    <a:pt x="1066" y="0"/>
                  </a:moveTo>
                  <a:cubicBezTo>
                    <a:pt x="480" y="0"/>
                    <a:pt x="1" y="480"/>
                    <a:pt x="1" y="1065"/>
                  </a:cubicBezTo>
                  <a:cubicBezTo>
                    <a:pt x="1" y="1709"/>
                    <a:pt x="526" y="2133"/>
                    <a:pt x="1075" y="2133"/>
                  </a:cubicBezTo>
                  <a:cubicBezTo>
                    <a:pt x="1336" y="2133"/>
                    <a:pt x="1604" y="2036"/>
                    <a:pt x="1822"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7" name="Google Shape;2947;p69"/>
            <p:cNvSpPr/>
            <p:nvPr/>
          </p:nvSpPr>
          <p:spPr>
            <a:xfrm>
              <a:off x="4580250" y="1342750"/>
              <a:ext cx="62225" cy="53450"/>
            </a:xfrm>
            <a:custGeom>
              <a:avLst/>
              <a:gdLst/>
              <a:ahLst/>
              <a:cxnLst/>
              <a:rect l="l" t="t" r="r" b="b"/>
              <a:pathLst>
                <a:path w="2489" h="2138" extrusionOk="0">
                  <a:moveTo>
                    <a:pt x="1066" y="1"/>
                  </a:moveTo>
                  <a:cubicBezTo>
                    <a:pt x="480" y="1"/>
                    <a:pt x="1" y="481"/>
                    <a:pt x="1" y="1066"/>
                  </a:cubicBezTo>
                  <a:cubicBezTo>
                    <a:pt x="1" y="1710"/>
                    <a:pt x="526" y="2138"/>
                    <a:pt x="1074" y="2138"/>
                  </a:cubicBezTo>
                  <a:cubicBezTo>
                    <a:pt x="1336" y="2138"/>
                    <a:pt x="1604"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8" name="Google Shape;2948;p69"/>
            <p:cNvSpPr/>
            <p:nvPr/>
          </p:nvSpPr>
          <p:spPr>
            <a:xfrm>
              <a:off x="4580250" y="1266550"/>
              <a:ext cx="62225" cy="53450"/>
            </a:xfrm>
            <a:custGeom>
              <a:avLst/>
              <a:gdLst/>
              <a:ahLst/>
              <a:cxnLst/>
              <a:rect l="l" t="t" r="r" b="b"/>
              <a:pathLst>
                <a:path w="2489" h="2138" extrusionOk="0">
                  <a:moveTo>
                    <a:pt x="1066" y="0"/>
                  </a:moveTo>
                  <a:cubicBezTo>
                    <a:pt x="480" y="9"/>
                    <a:pt x="1" y="480"/>
                    <a:pt x="1" y="1074"/>
                  </a:cubicBezTo>
                  <a:cubicBezTo>
                    <a:pt x="1" y="1711"/>
                    <a:pt x="525" y="2137"/>
                    <a:pt x="1073" y="2137"/>
                  </a:cubicBezTo>
                  <a:cubicBezTo>
                    <a:pt x="1336" y="2137"/>
                    <a:pt x="1603" y="2040"/>
                    <a:pt x="1822" y="1821"/>
                  </a:cubicBezTo>
                  <a:cubicBezTo>
                    <a:pt x="2488" y="1155"/>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9" name="Google Shape;2949;p69"/>
            <p:cNvSpPr/>
            <p:nvPr/>
          </p:nvSpPr>
          <p:spPr>
            <a:xfrm>
              <a:off x="4504050" y="2942425"/>
              <a:ext cx="62200" cy="53450"/>
            </a:xfrm>
            <a:custGeom>
              <a:avLst/>
              <a:gdLst/>
              <a:ahLst/>
              <a:cxnLst/>
              <a:rect l="l" t="t" r="r" b="b"/>
              <a:pathLst>
                <a:path w="2488" h="2138" extrusionOk="0">
                  <a:moveTo>
                    <a:pt x="1065" y="1"/>
                  </a:moveTo>
                  <a:cubicBezTo>
                    <a:pt x="480" y="1"/>
                    <a:pt x="0" y="480"/>
                    <a:pt x="0" y="1066"/>
                  </a:cubicBezTo>
                  <a:cubicBezTo>
                    <a:pt x="0" y="1709"/>
                    <a:pt x="525" y="2137"/>
                    <a:pt x="1074" y="2137"/>
                  </a:cubicBezTo>
                  <a:cubicBezTo>
                    <a:pt x="1336" y="2137"/>
                    <a:pt x="1603" y="2040"/>
                    <a:pt x="1821"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0" name="Google Shape;2950;p69"/>
            <p:cNvSpPr/>
            <p:nvPr/>
          </p:nvSpPr>
          <p:spPr>
            <a:xfrm>
              <a:off x="4504050" y="2637775"/>
              <a:ext cx="62200" cy="53450"/>
            </a:xfrm>
            <a:custGeom>
              <a:avLst/>
              <a:gdLst/>
              <a:ahLst/>
              <a:cxnLst/>
              <a:rect l="l" t="t" r="r" b="b"/>
              <a:pathLst>
                <a:path w="2488" h="2138" extrusionOk="0">
                  <a:moveTo>
                    <a:pt x="1065" y="1"/>
                  </a:moveTo>
                  <a:cubicBezTo>
                    <a:pt x="480" y="1"/>
                    <a:pt x="0" y="480"/>
                    <a:pt x="0" y="1074"/>
                  </a:cubicBezTo>
                  <a:cubicBezTo>
                    <a:pt x="0" y="1712"/>
                    <a:pt x="525" y="2137"/>
                    <a:pt x="1073" y="2137"/>
                  </a:cubicBezTo>
                  <a:cubicBezTo>
                    <a:pt x="1335" y="2137"/>
                    <a:pt x="1603" y="2040"/>
                    <a:pt x="1821" y="1822"/>
                  </a:cubicBezTo>
                  <a:cubicBezTo>
                    <a:pt x="2488" y="1155"/>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1" name="Google Shape;2951;p69"/>
            <p:cNvSpPr/>
            <p:nvPr/>
          </p:nvSpPr>
          <p:spPr>
            <a:xfrm>
              <a:off x="4504050" y="2561575"/>
              <a:ext cx="62200" cy="53425"/>
            </a:xfrm>
            <a:custGeom>
              <a:avLst/>
              <a:gdLst/>
              <a:ahLst/>
              <a:cxnLst/>
              <a:rect l="l" t="t" r="r" b="b"/>
              <a:pathLst>
                <a:path w="2488" h="2137" extrusionOk="0">
                  <a:moveTo>
                    <a:pt x="1065" y="0"/>
                  </a:moveTo>
                  <a:cubicBezTo>
                    <a:pt x="480" y="8"/>
                    <a:pt x="0" y="480"/>
                    <a:pt x="0" y="1073"/>
                  </a:cubicBezTo>
                  <a:cubicBezTo>
                    <a:pt x="0" y="1711"/>
                    <a:pt x="525" y="2137"/>
                    <a:pt x="1073" y="2137"/>
                  </a:cubicBezTo>
                  <a:cubicBezTo>
                    <a:pt x="1335" y="2137"/>
                    <a:pt x="1603" y="2039"/>
                    <a:pt x="1821" y="1821"/>
                  </a:cubicBezTo>
                  <a:cubicBezTo>
                    <a:pt x="2488" y="1154"/>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2" name="Google Shape;2952;p69"/>
            <p:cNvSpPr/>
            <p:nvPr/>
          </p:nvSpPr>
          <p:spPr>
            <a:xfrm>
              <a:off x="4504050" y="2485550"/>
              <a:ext cx="62200" cy="53300"/>
            </a:xfrm>
            <a:custGeom>
              <a:avLst/>
              <a:gdLst/>
              <a:ahLst/>
              <a:cxnLst/>
              <a:rect l="l" t="t" r="r" b="b"/>
              <a:pathLst>
                <a:path w="2488" h="2132" extrusionOk="0">
                  <a:moveTo>
                    <a:pt x="1065" y="1"/>
                  </a:moveTo>
                  <a:cubicBezTo>
                    <a:pt x="480" y="1"/>
                    <a:pt x="0" y="472"/>
                    <a:pt x="0" y="1066"/>
                  </a:cubicBezTo>
                  <a:cubicBezTo>
                    <a:pt x="0" y="1708"/>
                    <a:pt x="522" y="2131"/>
                    <a:pt x="1069" y="2131"/>
                  </a:cubicBezTo>
                  <a:cubicBezTo>
                    <a:pt x="1333" y="2131"/>
                    <a:pt x="1602" y="2033"/>
                    <a:pt x="1821" y="1814"/>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3" name="Google Shape;2953;p69"/>
            <p:cNvSpPr/>
            <p:nvPr/>
          </p:nvSpPr>
          <p:spPr>
            <a:xfrm>
              <a:off x="4504050" y="1495200"/>
              <a:ext cx="62200" cy="53325"/>
            </a:xfrm>
            <a:custGeom>
              <a:avLst/>
              <a:gdLst/>
              <a:ahLst/>
              <a:cxnLst/>
              <a:rect l="l" t="t" r="r" b="b"/>
              <a:pathLst>
                <a:path w="2488" h="2133" extrusionOk="0">
                  <a:moveTo>
                    <a:pt x="1065" y="0"/>
                  </a:moveTo>
                  <a:cubicBezTo>
                    <a:pt x="480" y="0"/>
                    <a:pt x="0" y="480"/>
                    <a:pt x="0" y="1065"/>
                  </a:cubicBezTo>
                  <a:cubicBezTo>
                    <a:pt x="0" y="1709"/>
                    <a:pt x="525" y="2133"/>
                    <a:pt x="1074" y="2133"/>
                  </a:cubicBezTo>
                  <a:cubicBezTo>
                    <a:pt x="1336" y="2133"/>
                    <a:pt x="1603" y="2036"/>
                    <a:pt x="1821" y="1821"/>
                  </a:cubicBezTo>
                  <a:cubicBezTo>
                    <a:pt x="2488" y="1146"/>
                    <a:pt x="2016"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4" name="Google Shape;2954;p69"/>
            <p:cNvSpPr/>
            <p:nvPr/>
          </p:nvSpPr>
          <p:spPr>
            <a:xfrm>
              <a:off x="4504050" y="1114325"/>
              <a:ext cx="62200" cy="53350"/>
            </a:xfrm>
            <a:custGeom>
              <a:avLst/>
              <a:gdLst/>
              <a:ahLst/>
              <a:cxnLst/>
              <a:rect l="l" t="t" r="r" b="b"/>
              <a:pathLst>
                <a:path w="2488" h="2134" extrusionOk="0">
                  <a:moveTo>
                    <a:pt x="1065" y="1"/>
                  </a:moveTo>
                  <a:cubicBezTo>
                    <a:pt x="480" y="1"/>
                    <a:pt x="0" y="480"/>
                    <a:pt x="0" y="1065"/>
                  </a:cubicBezTo>
                  <a:cubicBezTo>
                    <a:pt x="0" y="1709"/>
                    <a:pt x="525" y="2133"/>
                    <a:pt x="1074" y="2133"/>
                  </a:cubicBezTo>
                  <a:cubicBezTo>
                    <a:pt x="1336" y="2133"/>
                    <a:pt x="1603" y="2037"/>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5" name="Google Shape;2955;p69"/>
            <p:cNvSpPr/>
            <p:nvPr/>
          </p:nvSpPr>
          <p:spPr>
            <a:xfrm>
              <a:off x="4427825" y="2942425"/>
              <a:ext cx="62425" cy="53450"/>
            </a:xfrm>
            <a:custGeom>
              <a:avLst/>
              <a:gdLst/>
              <a:ahLst/>
              <a:cxnLst/>
              <a:rect l="l" t="t" r="r" b="b"/>
              <a:pathLst>
                <a:path w="2497" h="2138" extrusionOk="0">
                  <a:moveTo>
                    <a:pt x="1065" y="1"/>
                  </a:moveTo>
                  <a:cubicBezTo>
                    <a:pt x="480" y="9"/>
                    <a:pt x="9" y="480"/>
                    <a:pt x="1" y="1066"/>
                  </a:cubicBezTo>
                  <a:cubicBezTo>
                    <a:pt x="1" y="1709"/>
                    <a:pt x="526" y="2137"/>
                    <a:pt x="1074" y="2137"/>
                  </a:cubicBezTo>
                  <a:cubicBezTo>
                    <a:pt x="1336" y="2137"/>
                    <a:pt x="1603" y="2040"/>
                    <a:pt x="1822"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6" name="Google Shape;2956;p69"/>
            <p:cNvSpPr/>
            <p:nvPr/>
          </p:nvSpPr>
          <p:spPr>
            <a:xfrm>
              <a:off x="4427825" y="2866425"/>
              <a:ext cx="62425" cy="53275"/>
            </a:xfrm>
            <a:custGeom>
              <a:avLst/>
              <a:gdLst/>
              <a:ahLst/>
              <a:cxnLst/>
              <a:rect l="l" t="t" r="r" b="b"/>
              <a:pathLst>
                <a:path w="2497" h="2131" extrusionOk="0">
                  <a:moveTo>
                    <a:pt x="1065" y="0"/>
                  </a:moveTo>
                  <a:cubicBezTo>
                    <a:pt x="480" y="0"/>
                    <a:pt x="1" y="472"/>
                    <a:pt x="1" y="1065"/>
                  </a:cubicBezTo>
                  <a:cubicBezTo>
                    <a:pt x="1" y="1707"/>
                    <a:pt x="526" y="2131"/>
                    <a:pt x="1073" y="2131"/>
                  </a:cubicBezTo>
                  <a:cubicBezTo>
                    <a:pt x="1337" y="2131"/>
                    <a:pt x="1605" y="2032"/>
                    <a:pt x="1822" y="1813"/>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7" name="Google Shape;2957;p69"/>
            <p:cNvSpPr/>
            <p:nvPr/>
          </p:nvSpPr>
          <p:spPr>
            <a:xfrm>
              <a:off x="4427825" y="2790200"/>
              <a:ext cx="62425" cy="53350"/>
            </a:xfrm>
            <a:custGeom>
              <a:avLst/>
              <a:gdLst/>
              <a:ahLst/>
              <a:cxnLst/>
              <a:rect l="l" t="t" r="r" b="b"/>
              <a:pathLst>
                <a:path w="2497" h="2134" extrusionOk="0">
                  <a:moveTo>
                    <a:pt x="1065" y="1"/>
                  </a:moveTo>
                  <a:cubicBezTo>
                    <a:pt x="480" y="1"/>
                    <a:pt x="9" y="480"/>
                    <a:pt x="1" y="1066"/>
                  </a:cubicBezTo>
                  <a:cubicBezTo>
                    <a:pt x="1" y="1709"/>
                    <a:pt x="526" y="2134"/>
                    <a:pt x="1075" y="2134"/>
                  </a:cubicBezTo>
                  <a:cubicBezTo>
                    <a:pt x="1336" y="2134"/>
                    <a:pt x="1604" y="2037"/>
                    <a:pt x="1822"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8" name="Google Shape;2958;p69"/>
            <p:cNvSpPr/>
            <p:nvPr/>
          </p:nvSpPr>
          <p:spPr>
            <a:xfrm>
              <a:off x="4427825" y="2561575"/>
              <a:ext cx="62425" cy="53425"/>
            </a:xfrm>
            <a:custGeom>
              <a:avLst/>
              <a:gdLst/>
              <a:ahLst/>
              <a:cxnLst/>
              <a:rect l="l" t="t" r="r" b="b"/>
              <a:pathLst>
                <a:path w="2497" h="2137" extrusionOk="0">
                  <a:moveTo>
                    <a:pt x="1065" y="0"/>
                  </a:moveTo>
                  <a:cubicBezTo>
                    <a:pt x="480" y="8"/>
                    <a:pt x="9" y="480"/>
                    <a:pt x="1" y="1073"/>
                  </a:cubicBezTo>
                  <a:cubicBezTo>
                    <a:pt x="1" y="1711"/>
                    <a:pt x="525" y="2137"/>
                    <a:pt x="1073" y="2137"/>
                  </a:cubicBezTo>
                  <a:cubicBezTo>
                    <a:pt x="1335" y="2137"/>
                    <a:pt x="1603" y="2039"/>
                    <a:pt x="1822" y="1821"/>
                  </a:cubicBezTo>
                  <a:cubicBezTo>
                    <a:pt x="2496" y="1154"/>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9" name="Google Shape;2959;p69"/>
            <p:cNvSpPr/>
            <p:nvPr/>
          </p:nvSpPr>
          <p:spPr>
            <a:xfrm>
              <a:off x="4427825" y="2485550"/>
              <a:ext cx="62425" cy="53300"/>
            </a:xfrm>
            <a:custGeom>
              <a:avLst/>
              <a:gdLst/>
              <a:ahLst/>
              <a:cxnLst/>
              <a:rect l="l" t="t" r="r" b="b"/>
              <a:pathLst>
                <a:path w="2497" h="2132" extrusionOk="0">
                  <a:moveTo>
                    <a:pt x="1065" y="1"/>
                  </a:moveTo>
                  <a:cubicBezTo>
                    <a:pt x="480" y="1"/>
                    <a:pt x="1" y="480"/>
                    <a:pt x="1" y="1066"/>
                  </a:cubicBezTo>
                  <a:cubicBezTo>
                    <a:pt x="1" y="1708"/>
                    <a:pt x="526" y="2131"/>
                    <a:pt x="1073" y="2131"/>
                  </a:cubicBezTo>
                  <a:cubicBezTo>
                    <a:pt x="1337" y="2131"/>
                    <a:pt x="1605" y="2033"/>
                    <a:pt x="1822" y="1814"/>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0" name="Google Shape;2960;p69"/>
            <p:cNvSpPr/>
            <p:nvPr/>
          </p:nvSpPr>
          <p:spPr>
            <a:xfrm>
              <a:off x="4427825" y="2409350"/>
              <a:ext cx="62425" cy="53350"/>
            </a:xfrm>
            <a:custGeom>
              <a:avLst/>
              <a:gdLst/>
              <a:ahLst/>
              <a:cxnLst/>
              <a:rect l="l" t="t" r="r" b="b"/>
              <a:pathLst>
                <a:path w="2497" h="2134" extrusionOk="0">
                  <a:moveTo>
                    <a:pt x="1065" y="0"/>
                  </a:moveTo>
                  <a:cubicBezTo>
                    <a:pt x="480" y="0"/>
                    <a:pt x="9" y="480"/>
                    <a:pt x="1" y="1065"/>
                  </a:cubicBezTo>
                  <a:cubicBezTo>
                    <a:pt x="1" y="1709"/>
                    <a:pt x="526" y="2133"/>
                    <a:pt x="1075" y="2133"/>
                  </a:cubicBezTo>
                  <a:cubicBezTo>
                    <a:pt x="1336" y="2133"/>
                    <a:pt x="1604" y="2036"/>
                    <a:pt x="1822" y="1821"/>
                  </a:cubicBezTo>
                  <a:cubicBezTo>
                    <a:pt x="2496" y="1146"/>
                    <a:pt x="2017" y="0"/>
                    <a:pt x="106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1" name="Google Shape;2961;p69"/>
            <p:cNvSpPr/>
            <p:nvPr/>
          </p:nvSpPr>
          <p:spPr>
            <a:xfrm>
              <a:off x="4351600" y="2790200"/>
              <a:ext cx="62425" cy="53350"/>
            </a:xfrm>
            <a:custGeom>
              <a:avLst/>
              <a:gdLst/>
              <a:ahLst/>
              <a:cxnLst/>
              <a:rect l="l" t="t" r="r" b="b"/>
              <a:pathLst>
                <a:path w="2497" h="2134" extrusionOk="0">
                  <a:moveTo>
                    <a:pt x="1074" y="1"/>
                  </a:moveTo>
                  <a:cubicBezTo>
                    <a:pt x="481" y="1"/>
                    <a:pt x="9" y="480"/>
                    <a:pt x="1" y="1066"/>
                  </a:cubicBezTo>
                  <a:cubicBezTo>
                    <a:pt x="1" y="1709"/>
                    <a:pt x="530" y="2134"/>
                    <a:pt x="1079" y="2134"/>
                  </a:cubicBezTo>
                  <a:cubicBezTo>
                    <a:pt x="1340" y="2134"/>
                    <a:pt x="1607" y="2037"/>
                    <a:pt x="1822" y="1822"/>
                  </a:cubicBezTo>
                  <a:cubicBezTo>
                    <a:pt x="2497" y="1147"/>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2" name="Google Shape;2962;p69"/>
            <p:cNvSpPr/>
            <p:nvPr/>
          </p:nvSpPr>
          <p:spPr>
            <a:xfrm>
              <a:off x="4351600" y="2714000"/>
              <a:ext cx="62425" cy="53350"/>
            </a:xfrm>
            <a:custGeom>
              <a:avLst/>
              <a:gdLst/>
              <a:ahLst/>
              <a:cxnLst/>
              <a:rect l="l" t="t" r="r" b="b"/>
              <a:pathLst>
                <a:path w="2497" h="2134" extrusionOk="0">
                  <a:moveTo>
                    <a:pt x="1074" y="0"/>
                  </a:moveTo>
                  <a:cubicBezTo>
                    <a:pt x="481" y="0"/>
                    <a:pt x="9" y="480"/>
                    <a:pt x="1" y="1065"/>
                  </a:cubicBezTo>
                  <a:cubicBezTo>
                    <a:pt x="1" y="1709"/>
                    <a:pt x="530" y="2133"/>
                    <a:pt x="1079" y="2133"/>
                  </a:cubicBezTo>
                  <a:cubicBezTo>
                    <a:pt x="1340" y="2133"/>
                    <a:pt x="1607" y="2036"/>
                    <a:pt x="1822" y="1821"/>
                  </a:cubicBezTo>
                  <a:cubicBezTo>
                    <a:pt x="2497" y="1146"/>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3" name="Google Shape;2963;p69"/>
            <p:cNvSpPr/>
            <p:nvPr/>
          </p:nvSpPr>
          <p:spPr>
            <a:xfrm>
              <a:off x="4351600" y="2637775"/>
              <a:ext cx="62425" cy="53450"/>
            </a:xfrm>
            <a:custGeom>
              <a:avLst/>
              <a:gdLst/>
              <a:ahLst/>
              <a:cxnLst/>
              <a:rect l="l" t="t" r="r" b="b"/>
              <a:pathLst>
                <a:path w="2497" h="2138" extrusionOk="0">
                  <a:moveTo>
                    <a:pt x="1074" y="1"/>
                  </a:moveTo>
                  <a:cubicBezTo>
                    <a:pt x="481" y="1"/>
                    <a:pt x="9" y="480"/>
                    <a:pt x="1" y="1074"/>
                  </a:cubicBezTo>
                  <a:cubicBezTo>
                    <a:pt x="1" y="1712"/>
                    <a:pt x="529" y="2137"/>
                    <a:pt x="1077" y="2137"/>
                  </a:cubicBezTo>
                  <a:cubicBezTo>
                    <a:pt x="1339" y="2137"/>
                    <a:pt x="1606" y="2040"/>
                    <a:pt x="1822" y="1822"/>
                  </a:cubicBezTo>
                  <a:cubicBezTo>
                    <a:pt x="2497" y="1155"/>
                    <a:pt x="2017" y="1"/>
                    <a:pt x="1074"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4" name="Google Shape;2964;p69"/>
            <p:cNvSpPr/>
            <p:nvPr/>
          </p:nvSpPr>
          <p:spPr>
            <a:xfrm>
              <a:off x="4351600" y="2561575"/>
              <a:ext cx="62425" cy="53425"/>
            </a:xfrm>
            <a:custGeom>
              <a:avLst/>
              <a:gdLst/>
              <a:ahLst/>
              <a:cxnLst/>
              <a:rect l="l" t="t" r="r" b="b"/>
              <a:pathLst>
                <a:path w="2497" h="2137" extrusionOk="0">
                  <a:moveTo>
                    <a:pt x="1074" y="0"/>
                  </a:moveTo>
                  <a:cubicBezTo>
                    <a:pt x="481" y="8"/>
                    <a:pt x="9" y="480"/>
                    <a:pt x="1" y="1073"/>
                  </a:cubicBezTo>
                  <a:cubicBezTo>
                    <a:pt x="1" y="1711"/>
                    <a:pt x="529" y="2137"/>
                    <a:pt x="1077" y="2137"/>
                  </a:cubicBezTo>
                  <a:cubicBezTo>
                    <a:pt x="1339" y="2137"/>
                    <a:pt x="1606" y="2039"/>
                    <a:pt x="1822" y="1821"/>
                  </a:cubicBezTo>
                  <a:cubicBezTo>
                    <a:pt x="2497" y="1154"/>
                    <a:pt x="2017" y="0"/>
                    <a:pt x="1074"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5" name="Google Shape;2965;p69"/>
            <p:cNvSpPr/>
            <p:nvPr/>
          </p:nvSpPr>
          <p:spPr>
            <a:xfrm>
              <a:off x="4275600" y="2637775"/>
              <a:ext cx="62225" cy="53450"/>
            </a:xfrm>
            <a:custGeom>
              <a:avLst/>
              <a:gdLst/>
              <a:ahLst/>
              <a:cxnLst/>
              <a:rect l="l" t="t" r="r" b="b"/>
              <a:pathLst>
                <a:path w="2489" h="2138" extrusionOk="0">
                  <a:moveTo>
                    <a:pt x="1066" y="1"/>
                  </a:moveTo>
                  <a:cubicBezTo>
                    <a:pt x="472" y="9"/>
                    <a:pt x="1" y="480"/>
                    <a:pt x="1" y="1074"/>
                  </a:cubicBezTo>
                  <a:cubicBezTo>
                    <a:pt x="1" y="1712"/>
                    <a:pt x="525" y="2137"/>
                    <a:pt x="1073" y="2137"/>
                  </a:cubicBezTo>
                  <a:cubicBezTo>
                    <a:pt x="1336" y="2137"/>
                    <a:pt x="1603" y="2040"/>
                    <a:pt x="1822"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6" name="Google Shape;2966;p69"/>
            <p:cNvSpPr/>
            <p:nvPr/>
          </p:nvSpPr>
          <p:spPr>
            <a:xfrm>
              <a:off x="4275600" y="2561575"/>
              <a:ext cx="62225" cy="53425"/>
            </a:xfrm>
            <a:custGeom>
              <a:avLst/>
              <a:gdLst/>
              <a:ahLst/>
              <a:cxnLst/>
              <a:rect l="l" t="t" r="r" b="b"/>
              <a:pathLst>
                <a:path w="2489" h="2137" extrusionOk="0">
                  <a:moveTo>
                    <a:pt x="1066" y="0"/>
                  </a:moveTo>
                  <a:cubicBezTo>
                    <a:pt x="472" y="8"/>
                    <a:pt x="1" y="480"/>
                    <a:pt x="1" y="1073"/>
                  </a:cubicBezTo>
                  <a:cubicBezTo>
                    <a:pt x="1" y="1711"/>
                    <a:pt x="525" y="2137"/>
                    <a:pt x="1071" y="2137"/>
                  </a:cubicBezTo>
                  <a:cubicBezTo>
                    <a:pt x="1332" y="2137"/>
                    <a:pt x="1598" y="2039"/>
                    <a:pt x="1813" y="1821"/>
                  </a:cubicBezTo>
                  <a:cubicBezTo>
                    <a:pt x="2488" y="1154"/>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7" name="Google Shape;2967;p69"/>
            <p:cNvSpPr/>
            <p:nvPr/>
          </p:nvSpPr>
          <p:spPr>
            <a:xfrm>
              <a:off x="4275600" y="2485550"/>
              <a:ext cx="62225" cy="53300"/>
            </a:xfrm>
            <a:custGeom>
              <a:avLst/>
              <a:gdLst/>
              <a:ahLst/>
              <a:cxnLst/>
              <a:rect l="l" t="t" r="r" b="b"/>
              <a:pathLst>
                <a:path w="2489" h="2132" extrusionOk="0">
                  <a:moveTo>
                    <a:pt x="1066" y="1"/>
                  </a:moveTo>
                  <a:cubicBezTo>
                    <a:pt x="472" y="1"/>
                    <a:pt x="1" y="480"/>
                    <a:pt x="1" y="1066"/>
                  </a:cubicBezTo>
                  <a:cubicBezTo>
                    <a:pt x="1" y="1708"/>
                    <a:pt x="523" y="2131"/>
                    <a:pt x="1070" y="2131"/>
                  </a:cubicBezTo>
                  <a:cubicBezTo>
                    <a:pt x="1333" y="2131"/>
                    <a:pt x="1602" y="2033"/>
                    <a:pt x="1822" y="1814"/>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8" name="Google Shape;2968;p69"/>
            <p:cNvSpPr/>
            <p:nvPr/>
          </p:nvSpPr>
          <p:spPr>
            <a:xfrm>
              <a:off x="4275600" y="2409350"/>
              <a:ext cx="62225" cy="53350"/>
            </a:xfrm>
            <a:custGeom>
              <a:avLst/>
              <a:gdLst/>
              <a:ahLst/>
              <a:cxnLst/>
              <a:rect l="l" t="t" r="r" b="b"/>
              <a:pathLst>
                <a:path w="2489" h="2134" extrusionOk="0">
                  <a:moveTo>
                    <a:pt x="1066" y="0"/>
                  </a:moveTo>
                  <a:cubicBezTo>
                    <a:pt x="472" y="0"/>
                    <a:pt x="1" y="480"/>
                    <a:pt x="1" y="1065"/>
                  </a:cubicBezTo>
                  <a:cubicBezTo>
                    <a:pt x="1" y="1709"/>
                    <a:pt x="526" y="2133"/>
                    <a:pt x="1072" y="2133"/>
                  </a:cubicBezTo>
                  <a:cubicBezTo>
                    <a:pt x="1333" y="2133"/>
                    <a:pt x="1598" y="2036"/>
                    <a:pt x="1813" y="1821"/>
                  </a:cubicBezTo>
                  <a:cubicBezTo>
                    <a:pt x="2488" y="1146"/>
                    <a:pt x="2017" y="0"/>
                    <a:pt x="106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9" name="Google Shape;2969;p69"/>
            <p:cNvSpPr/>
            <p:nvPr/>
          </p:nvSpPr>
          <p:spPr>
            <a:xfrm>
              <a:off x="4275600" y="2333125"/>
              <a:ext cx="62225" cy="53450"/>
            </a:xfrm>
            <a:custGeom>
              <a:avLst/>
              <a:gdLst/>
              <a:ahLst/>
              <a:cxnLst/>
              <a:rect l="l" t="t" r="r" b="b"/>
              <a:pathLst>
                <a:path w="2489" h="2138" extrusionOk="0">
                  <a:moveTo>
                    <a:pt x="1066" y="1"/>
                  </a:moveTo>
                  <a:cubicBezTo>
                    <a:pt x="472" y="1"/>
                    <a:pt x="1" y="480"/>
                    <a:pt x="1" y="1066"/>
                  </a:cubicBezTo>
                  <a:cubicBezTo>
                    <a:pt x="1" y="1709"/>
                    <a:pt x="526" y="2137"/>
                    <a:pt x="1072" y="2137"/>
                  </a:cubicBezTo>
                  <a:cubicBezTo>
                    <a:pt x="1333" y="2137"/>
                    <a:pt x="1598" y="2040"/>
                    <a:pt x="1813" y="1822"/>
                  </a:cubicBezTo>
                  <a:cubicBezTo>
                    <a:pt x="2488" y="1147"/>
                    <a:pt x="2017" y="1"/>
                    <a:pt x="1066"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0" name="Google Shape;2970;p69"/>
            <p:cNvSpPr/>
            <p:nvPr/>
          </p:nvSpPr>
          <p:spPr>
            <a:xfrm>
              <a:off x="4275600" y="2256925"/>
              <a:ext cx="62350" cy="53425"/>
            </a:xfrm>
            <a:custGeom>
              <a:avLst/>
              <a:gdLst/>
              <a:ahLst/>
              <a:cxnLst/>
              <a:rect l="l" t="t" r="r" b="b"/>
              <a:pathLst>
                <a:path w="2494" h="2137" extrusionOk="0">
                  <a:moveTo>
                    <a:pt x="1076" y="0"/>
                  </a:moveTo>
                  <a:cubicBezTo>
                    <a:pt x="1072" y="0"/>
                    <a:pt x="1069" y="0"/>
                    <a:pt x="1066" y="0"/>
                  </a:cubicBezTo>
                  <a:cubicBezTo>
                    <a:pt x="472" y="0"/>
                    <a:pt x="1" y="480"/>
                    <a:pt x="1" y="1065"/>
                  </a:cubicBezTo>
                  <a:cubicBezTo>
                    <a:pt x="1" y="1709"/>
                    <a:pt x="526" y="2137"/>
                    <a:pt x="1074" y="2137"/>
                  </a:cubicBezTo>
                  <a:cubicBezTo>
                    <a:pt x="1336" y="2137"/>
                    <a:pt x="1604" y="2039"/>
                    <a:pt x="1822" y="1821"/>
                  </a:cubicBezTo>
                  <a:cubicBezTo>
                    <a:pt x="2494" y="1149"/>
                    <a:pt x="2020" y="0"/>
                    <a:pt x="107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1" name="Google Shape;2971;p69"/>
            <p:cNvSpPr/>
            <p:nvPr/>
          </p:nvSpPr>
          <p:spPr>
            <a:xfrm>
              <a:off x="4199400" y="2485550"/>
              <a:ext cx="62200" cy="53300"/>
            </a:xfrm>
            <a:custGeom>
              <a:avLst/>
              <a:gdLst/>
              <a:ahLst/>
              <a:cxnLst/>
              <a:rect l="l" t="t" r="r" b="b"/>
              <a:pathLst>
                <a:path w="2488" h="2132" extrusionOk="0">
                  <a:moveTo>
                    <a:pt x="1065" y="1"/>
                  </a:moveTo>
                  <a:cubicBezTo>
                    <a:pt x="480" y="1"/>
                    <a:pt x="0" y="472"/>
                    <a:pt x="0" y="1066"/>
                  </a:cubicBezTo>
                  <a:cubicBezTo>
                    <a:pt x="0" y="1708"/>
                    <a:pt x="522" y="2131"/>
                    <a:pt x="1069" y="2131"/>
                  </a:cubicBezTo>
                  <a:cubicBezTo>
                    <a:pt x="1333" y="2131"/>
                    <a:pt x="1602" y="2033"/>
                    <a:pt x="1821" y="1814"/>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2" name="Google Shape;2972;p69"/>
            <p:cNvSpPr/>
            <p:nvPr/>
          </p:nvSpPr>
          <p:spPr>
            <a:xfrm>
              <a:off x="4199400" y="2333125"/>
              <a:ext cx="62200" cy="53450"/>
            </a:xfrm>
            <a:custGeom>
              <a:avLst/>
              <a:gdLst/>
              <a:ahLst/>
              <a:cxnLst/>
              <a:rect l="l" t="t" r="r" b="b"/>
              <a:pathLst>
                <a:path w="2488" h="2138" extrusionOk="0">
                  <a:moveTo>
                    <a:pt x="1065" y="1"/>
                  </a:moveTo>
                  <a:cubicBezTo>
                    <a:pt x="480" y="1"/>
                    <a:pt x="0" y="480"/>
                    <a:pt x="0" y="1066"/>
                  </a:cubicBezTo>
                  <a:cubicBezTo>
                    <a:pt x="0" y="1709"/>
                    <a:pt x="525" y="2137"/>
                    <a:pt x="1074" y="2137"/>
                  </a:cubicBezTo>
                  <a:cubicBezTo>
                    <a:pt x="1336" y="2137"/>
                    <a:pt x="1603" y="2040"/>
                    <a:pt x="1821" y="1822"/>
                  </a:cubicBezTo>
                  <a:cubicBezTo>
                    <a:pt x="2488" y="1147"/>
                    <a:pt x="2016"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3" name="Google Shape;2973;p69"/>
            <p:cNvSpPr/>
            <p:nvPr/>
          </p:nvSpPr>
          <p:spPr>
            <a:xfrm>
              <a:off x="4199400" y="2256925"/>
              <a:ext cx="62350" cy="53425"/>
            </a:xfrm>
            <a:custGeom>
              <a:avLst/>
              <a:gdLst/>
              <a:ahLst/>
              <a:cxnLst/>
              <a:rect l="l" t="t" r="r" b="b"/>
              <a:pathLst>
                <a:path w="2494" h="2137" extrusionOk="0">
                  <a:moveTo>
                    <a:pt x="1075" y="0"/>
                  </a:moveTo>
                  <a:cubicBezTo>
                    <a:pt x="1072" y="0"/>
                    <a:pt x="1068" y="0"/>
                    <a:pt x="1065" y="0"/>
                  </a:cubicBezTo>
                  <a:cubicBezTo>
                    <a:pt x="480" y="0"/>
                    <a:pt x="0" y="480"/>
                    <a:pt x="0" y="1065"/>
                  </a:cubicBezTo>
                  <a:cubicBezTo>
                    <a:pt x="0" y="1709"/>
                    <a:pt x="529" y="2137"/>
                    <a:pt x="1080" y="2137"/>
                  </a:cubicBezTo>
                  <a:cubicBezTo>
                    <a:pt x="1343" y="2137"/>
                    <a:pt x="1611" y="2039"/>
                    <a:pt x="1829" y="1821"/>
                  </a:cubicBezTo>
                  <a:cubicBezTo>
                    <a:pt x="2493" y="1149"/>
                    <a:pt x="2019" y="0"/>
                    <a:pt x="1075"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4" name="Google Shape;2974;p69"/>
            <p:cNvSpPr/>
            <p:nvPr/>
          </p:nvSpPr>
          <p:spPr>
            <a:xfrm>
              <a:off x="4123175" y="2333125"/>
              <a:ext cx="62425" cy="53450"/>
            </a:xfrm>
            <a:custGeom>
              <a:avLst/>
              <a:gdLst/>
              <a:ahLst/>
              <a:cxnLst/>
              <a:rect l="l" t="t" r="r" b="b"/>
              <a:pathLst>
                <a:path w="2497" h="2138" extrusionOk="0">
                  <a:moveTo>
                    <a:pt x="1065" y="1"/>
                  </a:moveTo>
                  <a:cubicBezTo>
                    <a:pt x="480" y="1"/>
                    <a:pt x="0" y="480"/>
                    <a:pt x="0" y="1066"/>
                  </a:cubicBezTo>
                  <a:cubicBezTo>
                    <a:pt x="0" y="1709"/>
                    <a:pt x="526" y="2137"/>
                    <a:pt x="1074" y="2137"/>
                  </a:cubicBezTo>
                  <a:cubicBezTo>
                    <a:pt x="1336" y="2137"/>
                    <a:pt x="1603" y="2040"/>
                    <a:pt x="1821" y="1822"/>
                  </a:cubicBezTo>
                  <a:cubicBezTo>
                    <a:pt x="2496" y="1147"/>
                    <a:pt x="2017" y="1"/>
                    <a:pt x="1065" y="1"/>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5" name="Google Shape;2975;p69"/>
            <p:cNvSpPr/>
            <p:nvPr/>
          </p:nvSpPr>
          <p:spPr>
            <a:xfrm>
              <a:off x="4123175" y="2256925"/>
              <a:ext cx="62350" cy="53425"/>
            </a:xfrm>
            <a:custGeom>
              <a:avLst/>
              <a:gdLst/>
              <a:ahLst/>
              <a:cxnLst/>
              <a:rect l="l" t="t" r="r" b="b"/>
              <a:pathLst>
                <a:path w="2494" h="2137" extrusionOk="0">
                  <a:moveTo>
                    <a:pt x="1076" y="0"/>
                  </a:moveTo>
                  <a:cubicBezTo>
                    <a:pt x="1072" y="0"/>
                    <a:pt x="1069" y="0"/>
                    <a:pt x="1065" y="0"/>
                  </a:cubicBezTo>
                  <a:cubicBezTo>
                    <a:pt x="480" y="0"/>
                    <a:pt x="0" y="480"/>
                    <a:pt x="0" y="1065"/>
                  </a:cubicBezTo>
                  <a:cubicBezTo>
                    <a:pt x="0" y="1709"/>
                    <a:pt x="529" y="2137"/>
                    <a:pt x="1080" y="2137"/>
                  </a:cubicBezTo>
                  <a:cubicBezTo>
                    <a:pt x="1343" y="2137"/>
                    <a:pt x="1612" y="2039"/>
                    <a:pt x="1830" y="1821"/>
                  </a:cubicBezTo>
                  <a:cubicBezTo>
                    <a:pt x="2494" y="1149"/>
                    <a:pt x="2028" y="0"/>
                    <a:pt x="1076" y="0"/>
                  </a:cubicBezTo>
                  <a:close/>
                </a:path>
              </a:pathLst>
            </a:custGeom>
            <a:solidFill>
              <a:srgbClr val="5F81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72477298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327">
          <a:extLst>
            <a:ext uri="{FF2B5EF4-FFF2-40B4-BE49-F238E27FC236}">
              <a16:creationId xmlns:a16="http://schemas.microsoft.com/office/drawing/2014/main" id="{0E91E453-C976-9882-D3B4-20E24734D48F}"/>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EB0CDAEC-D130-CF57-10D0-D9937FDB8C0E}"/>
              </a:ext>
            </a:extLst>
          </p:cNvPr>
          <p:cNvSpPr txBox="1"/>
          <p:nvPr/>
        </p:nvSpPr>
        <p:spPr>
          <a:xfrm>
            <a:off x="4766441" y="860253"/>
            <a:ext cx="4572000" cy="494366"/>
          </a:xfrm>
          <a:prstGeom prst="rect">
            <a:avLst/>
          </a:prstGeom>
          <a:noFill/>
        </p:spPr>
        <p:txBody>
          <a:bodyPr wrap="square">
            <a:spAutoFit/>
          </a:bodyPr>
          <a:lstStyle/>
          <a:p>
            <a:pPr algn="ctr" rtl="1">
              <a:lnSpc>
                <a:spcPct val="150000"/>
              </a:lnSpc>
              <a:buNone/>
            </a:pPr>
            <a:r>
              <a:rPr lang="fa-IR" sz="1900" dirty="0">
                <a:solidFill>
                  <a:schemeClr val="bg1"/>
                </a:solidFill>
                <a:latin typeface="Vazir" panose="020B0603030804020204" pitchFamily="34" charset="-78"/>
                <a:ea typeface="Calibri" panose="020F0502020204030204" pitchFamily="34" charset="0"/>
                <a:cs typeface="B Titr" panose="00000700000000000000" pitchFamily="2" charset="-78"/>
              </a:rPr>
              <a:t>جمع‌بندی اثر سن و نقش ارتفاع بر کیفیت خواب</a:t>
            </a:r>
            <a:endParaRPr lang="en-US" sz="1900" dirty="0">
              <a:solidFill>
                <a:schemeClr val="bg1"/>
              </a:solidFill>
              <a:latin typeface="Vazir" panose="020B0603030804020204" pitchFamily="34" charset="-78"/>
              <a:ea typeface="Calibri" panose="020F0502020204030204" pitchFamily="34" charset="0"/>
              <a:cs typeface="B Titr" panose="00000700000000000000" pitchFamily="2" charset="-78"/>
            </a:endParaRPr>
          </a:p>
        </p:txBody>
      </p:sp>
      <p:sp>
        <p:nvSpPr>
          <p:cNvPr id="4" name="Rectangle 1">
            <a:extLst>
              <a:ext uri="{FF2B5EF4-FFF2-40B4-BE49-F238E27FC236}">
                <a16:creationId xmlns:a16="http://schemas.microsoft.com/office/drawing/2014/main" id="{43ACDC1D-B0D5-5FB1-4982-16926A4EEBD2}"/>
              </a:ext>
            </a:extLst>
          </p:cNvPr>
          <p:cNvSpPr>
            <a:spLocks noChangeArrowheads="1"/>
          </p:cNvSpPr>
          <p:nvPr/>
        </p:nvSpPr>
        <p:spPr bwMode="auto">
          <a:xfrm>
            <a:off x="247579" y="1941211"/>
            <a:ext cx="8648842"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285750" marR="0" lvl="0" indent="-285750" algn="r" defTabSz="914400" rtl="1" eaLnBrk="0" fontAlgn="base" latinLnBrk="0" hangingPunct="0">
              <a:lnSpc>
                <a:spcPct val="100000"/>
              </a:lnSpc>
              <a:spcBef>
                <a:spcPct val="0"/>
              </a:spcBef>
              <a:spcAft>
                <a:spcPct val="0"/>
              </a:spcAft>
              <a:buClrTx/>
              <a:buSzTx/>
              <a:buFont typeface="Wingdings" panose="05000000000000000000" pitchFamily="2" charset="2"/>
              <a:buChar char="v"/>
              <a:tabLst/>
            </a:pPr>
            <a:r>
              <a:rPr kumimoji="0" lang="ar-SA" altLang="en-US" b="0" i="0" u="none" strike="noStrike" cap="none" normalizeH="0" baseline="0" dirty="0">
                <a:ln>
                  <a:noFill/>
                </a:ln>
                <a:solidFill>
                  <a:schemeClr val="bg1"/>
                </a:solidFill>
                <a:effectLst/>
                <a:latin typeface="IRANSans" panose="020B0506030804020204" pitchFamily="34" charset="-78"/>
                <a:cs typeface="IRANSans" panose="020B0506030804020204" pitchFamily="34" charset="-78"/>
              </a:rPr>
              <a:t>در بیشتر مطالعات</a:t>
            </a:r>
            <a:r>
              <a:rPr kumimoji="0" lang="en-US" altLang="en-US" b="0" i="0" u="none" strike="noStrike" cap="none" normalizeH="0" baseline="0" dirty="0">
                <a:ln>
                  <a:noFill/>
                </a:ln>
                <a:solidFill>
                  <a:schemeClr val="bg1"/>
                </a:solidFill>
                <a:effectLst/>
                <a:latin typeface="IRANSans" panose="020B0506030804020204" pitchFamily="34" charset="-78"/>
                <a:cs typeface="IRANSans" panose="020B0506030804020204" pitchFamily="34" charset="-78"/>
              </a:rPr>
              <a:t>، </a:t>
            </a:r>
            <a:r>
              <a:rPr kumimoji="0" lang="ar-SA" altLang="en-US" b="1" i="0" u="none" strike="noStrike" cap="none" normalizeH="0" baseline="0" dirty="0">
                <a:ln>
                  <a:noFill/>
                </a:ln>
                <a:solidFill>
                  <a:schemeClr val="bg1"/>
                </a:solidFill>
                <a:effectLst/>
                <a:latin typeface="IRANSans" panose="020B0506030804020204" pitchFamily="34" charset="-78"/>
                <a:cs typeface="IRANSans" panose="020B0506030804020204" pitchFamily="34" charset="-78"/>
              </a:rPr>
              <a:t>افزایش سن با کاهش کیفیت خواب</a:t>
            </a:r>
            <a:r>
              <a:rPr kumimoji="0" lang="en-US" altLang="en-US" b="0" i="0" u="none" strike="noStrike" cap="none" normalizeH="0" baseline="0" dirty="0">
                <a:ln>
                  <a:noFill/>
                </a:ln>
                <a:solidFill>
                  <a:schemeClr val="bg1"/>
                </a:solidFill>
                <a:effectLst/>
                <a:latin typeface="IRANSans" panose="020B0506030804020204" pitchFamily="34" charset="-78"/>
                <a:cs typeface="IRANSans" panose="020B0506030804020204" pitchFamily="34" charset="-78"/>
              </a:rPr>
              <a:t> </a:t>
            </a:r>
            <a:r>
              <a:rPr kumimoji="0" lang="ar-SA" altLang="en-US" b="0" i="0" u="none" strike="noStrike" cap="none" normalizeH="0" baseline="0" dirty="0">
                <a:ln>
                  <a:noFill/>
                </a:ln>
                <a:solidFill>
                  <a:schemeClr val="bg1"/>
                </a:solidFill>
                <a:effectLst/>
                <a:latin typeface="IRANSans" panose="020B0506030804020204" pitchFamily="34" charset="-78"/>
                <a:cs typeface="IRANSans" panose="020B0506030804020204" pitchFamily="34" charset="-78"/>
              </a:rPr>
              <a:t>همراه است</a:t>
            </a:r>
            <a:r>
              <a:rPr kumimoji="0" lang="en-US" altLang="en-US" b="0" i="0" u="none" strike="noStrike" cap="none" normalizeH="0" baseline="0" dirty="0">
                <a:ln>
                  <a:noFill/>
                </a:ln>
                <a:solidFill>
                  <a:schemeClr val="bg1"/>
                </a:solidFill>
                <a:effectLst/>
                <a:latin typeface="IRANSans" panose="020B0506030804020204" pitchFamily="34" charset="-78"/>
                <a:cs typeface="IRANSans" panose="020B0506030804020204" pitchFamily="34" charset="-78"/>
              </a:rPr>
              <a:t>.</a:t>
            </a:r>
          </a:p>
          <a:p>
            <a:pPr marR="0" lvl="0" algn="r" defTabSz="914400" rtl="1" eaLnBrk="0" fontAlgn="base" latinLnBrk="0" hangingPunct="0">
              <a:lnSpc>
                <a:spcPct val="100000"/>
              </a:lnSpc>
              <a:spcBef>
                <a:spcPct val="0"/>
              </a:spcBef>
              <a:spcAft>
                <a:spcPct val="0"/>
              </a:spcAft>
              <a:buClrTx/>
              <a:buSzTx/>
              <a:tabLst/>
            </a:pPr>
            <a:endParaRPr kumimoji="0" lang="en-US" altLang="en-US" b="0" i="0" u="none" strike="noStrike" cap="none" normalizeH="0" baseline="0" dirty="0">
              <a:ln>
                <a:noFill/>
              </a:ln>
              <a:solidFill>
                <a:schemeClr val="bg1"/>
              </a:solidFill>
              <a:effectLst/>
              <a:latin typeface="IRANSans" panose="020B0506030804020204" pitchFamily="34" charset="-78"/>
              <a:cs typeface="IRANSans" panose="020B0506030804020204" pitchFamily="34" charset="-78"/>
            </a:endParaRPr>
          </a:p>
          <a:p>
            <a:pPr marL="285750" marR="0" lvl="0" indent="-285750" algn="r" defTabSz="914400" rtl="1" eaLnBrk="0" fontAlgn="base" latinLnBrk="0" hangingPunct="0">
              <a:lnSpc>
                <a:spcPct val="100000"/>
              </a:lnSpc>
              <a:spcBef>
                <a:spcPct val="0"/>
              </a:spcBef>
              <a:spcAft>
                <a:spcPct val="0"/>
              </a:spcAft>
              <a:buClrTx/>
              <a:buSzTx/>
              <a:buFont typeface="Wingdings" panose="05000000000000000000" pitchFamily="2" charset="2"/>
              <a:buChar char="v"/>
              <a:tabLst/>
            </a:pPr>
            <a:r>
              <a:rPr kumimoji="0" lang="fa-IR" altLang="en-US" b="0" i="0" u="none" strike="noStrike" cap="none" normalizeH="0" baseline="0" dirty="0">
                <a:ln>
                  <a:noFill/>
                </a:ln>
                <a:solidFill>
                  <a:schemeClr val="bg1"/>
                </a:solidFill>
                <a:effectLst/>
                <a:latin typeface="IRANSans" panose="020B0506030804020204" pitchFamily="34" charset="-78"/>
                <a:cs typeface="IRANSans" panose="020B0506030804020204" pitchFamily="34" charset="-78"/>
              </a:rPr>
              <a:t>این یافته حاکی از آن است که ارتفاع می‌تواند نقش تعدیل‌کننده‌ای بر رابطه بین سن و کیفیت خواب داشته باشد؛ به‌گونه‌ای که اثر سن در شرایط معمول یا ارتفاع پایین قابل مشاهده است، اما در شرایط سخت‌تر ارتفاعی، عوامل محیطی غالب شده و تفاوت‌های سنی را تحت‌الشعاع قرار می‌دهد.</a:t>
            </a:r>
            <a:endParaRPr kumimoji="0" lang="en-US" altLang="en-US" b="0" i="0" u="none" strike="noStrike" cap="none" normalizeH="0" baseline="0" dirty="0">
              <a:ln>
                <a:noFill/>
              </a:ln>
              <a:solidFill>
                <a:schemeClr val="bg1"/>
              </a:solidFill>
              <a:effectLst/>
              <a:latin typeface="IRANSans" panose="020B0506030804020204" pitchFamily="34" charset="-78"/>
              <a:cs typeface="IRANSans" panose="020B0506030804020204" pitchFamily="34" charset="-78"/>
            </a:endParaRPr>
          </a:p>
        </p:txBody>
      </p:sp>
    </p:spTree>
    <p:extLst>
      <p:ext uri="{BB962C8B-B14F-4D97-AF65-F5344CB8AC3E}">
        <p14:creationId xmlns:p14="http://schemas.microsoft.com/office/powerpoint/2010/main" val="763441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387">
          <a:extLst>
            <a:ext uri="{FF2B5EF4-FFF2-40B4-BE49-F238E27FC236}">
              <a16:creationId xmlns:a16="http://schemas.microsoft.com/office/drawing/2014/main" id="{A75549C8-C0E6-3F5D-AE20-DBFB6A5864C7}"/>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789A9FBB-BE4F-2AFD-424A-596A53AEF97F}"/>
              </a:ext>
            </a:extLst>
          </p:cNvPr>
          <p:cNvSpPr txBox="1"/>
          <p:nvPr/>
        </p:nvSpPr>
        <p:spPr>
          <a:xfrm>
            <a:off x="430924" y="1598004"/>
            <a:ext cx="8323316" cy="1681229"/>
          </a:xfrm>
          <a:prstGeom prst="rect">
            <a:avLst/>
          </a:prstGeom>
          <a:noFill/>
        </p:spPr>
        <p:txBody>
          <a:bodyPr wrap="square">
            <a:spAutoFit/>
          </a:bodyPr>
          <a:lstStyle/>
          <a:p>
            <a:pPr marL="285750" indent="-285750" algn="r" rtl="1">
              <a:lnSpc>
                <a:spcPct val="150000"/>
              </a:lnSpc>
              <a:buFont typeface="Wingdings" panose="05000000000000000000" pitchFamily="2" charset="2"/>
              <a:buChar char="v"/>
            </a:pPr>
            <a:r>
              <a:rPr lang="fa-IR" dirty="0">
                <a:solidFill>
                  <a:schemeClr val="dk1"/>
                </a:solidFill>
                <a:latin typeface="IRANSans" panose="020B0506030804020204" pitchFamily="34" charset="-78"/>
                <a:cs typeface="IRANSans" panose="020B0506030804020204" pitchFamily="34" charset="-78"/>
                <a:sym typeface="Albert Sans"/>
              </a:rPr>
              <a:t>میانگین ارتفاع روستاها حدود ۲۰۱۲ متر بود و کیفیت خواب در روستاهای با ارتفاع کمتر از ۲۰۰۰ متر به‌طور معنی‌داری بهتر از روستاهای بالاتر از ۲۰۰۰ متر بود.</a:t>
            </a:r>
          </a:p>
          <a:p>
            <a:pPr marL="285750" indent="-285750" algn="r" rtl="1">
              <a:lnSpc>
                <a:spcPct val="150000"/>
              </a:lnSpc>
              <a:buFont typeface="Wingdings" panose="05000000000000000000" pitchFamily="2" charset="2"/>
              <a:buChar char="v"/>
            </a:pPr>
            <a:endParaRPr lang="fa-IR" dirty="0">
              <a:solidFill>
                <a:schemeClr val="dk1"/>
              </a:solidFill>
              <a:latin typeface="IRANSans" panose="020B0506030804020204" pitchFamily="34" charset="-78"/>
              <a:cs typeface="IRANSans" panose="020B0506030804020204" pitchFamily="34" charset="-78"/>
              <a:sym typeface="Albert Sans"/>
            </a:endParaRPr>
          </a:p>
          <a:p>
            <a:pPr marL="285750" indent="-285750" algn="r" rtl="1">
              <a:lnSpc>
                <a:spcPct val="150000"/>
              </a:lnSpc>
              <a:buFont typeface="Wingdings" panose="05000000000000000000" pitchFamily="2" charset="2"/>
              <a:buChar char="v"/>
            </a:pPr>
            <a:r>
              <a:rPr lang="fa-IR" dirty="0">
                <a:solidFill>
                  <a:schemeClr val="dk1"/>
                </a:solidFill>
                <a:latin typeface="IRANSans" panose="020B0506030804020204" pitchFamily="34" charset="-78"/>
                <a:cs typeface="IRANSans" panose="020B0506030804020204" pitchFamily="34" charset="-78"/>
                <a:sym typeface="Albert Sans"/>
              </a:rPr>
              <a:t> این نتیجه با شواهد فیزیولوژیک مبنی بر کاهش فشار اکسیژن و ناپایداری تنفسی در ارتفاعات بالاتر و نیز شواهد محیطی از جمله آلودگی کمتر، سکوت بیشتر و سبک زندگی فعال‌تر در ارتفاعات همخوان است.</a:t>
            </a:r>
          </a:p>
        </p:txBody>
      </p:sp>
      <p:sp>
        <p:nvSpPr>
          <p:cNvPr id="4" name="TextBox 3">
            <a:extLst>
              <a:ext uri="{FF2B5EF4-FFF2-40B4-BE49-F238E27FC236}">
                <a16:creationId xmlns:a16="http://schemas.microsoft.com/office/drawing/2014/main" id="{7CDF137B-374D-B9E3-CB30-C517AEE53588}"/>
              </a:ext>
            </a:extLst>
          </p:cNvPr>
          <p:cNvSpPr txBox="1"/>
          <p:nvPr/>
        </p:nvSpPr>
        <p:spPr>
          <a:xfrm>
            <a:off x="1476375" y="782764"/>
            <a:ext cx="6191250" cy="515526"/>
          </a:xfrm>
          <a:prstGeom prst="rect">
            <a:avLst/>
          </a:prstGeom>
          <a:noFill/>
        </p:spPr>
        <p:txBody>
          <a:bodyPr wrap="square">
            <a:spAutoFit/>
          </a:bodyPr>
          <a:lstStyle/>
          <a:p>
            <a:pPr algn="ctr" rtl="1">
              <a:lnSpc>
                <a:spcPct val="150000"/>
              </a:lnSpc>
              <a:buNone/>
            </a:pPr>
            <a:r>
              <a:rPr lang="fa-IR" sz="2000" dirty="0">
                <a:effectLst/>
                <a:latin typeface="Vazir" panose="020B0603030804020204" pitchFamily="34" charset="-78"/>
                <a:ea typeface="Calibri" panose="020F0502020204030204" pitchFamily="34" charset="0"/>
                <a:cs typeface="B Titr" panose="00000700000000000000" pitchFamily="2" charset="-78"/>
              </a:rPr>
              <a:t>تفسیر تاثیر ارتفاع در کیفیت خواب بر اساس یافته های مطالعه</a:t>
            </a:r>
            <a:endParaRPr lang="en-US" sz="2000" dirty="0">
              <a:effectLst/>
              <a:latin typeface="Vazir" panose="020B0603030804020204" pitchFamily="34" charset="-78"/>
              <a:ea typeface="Calibri" panose="020F0502020204030204" pitchFamily="34" charset="0"/>
              <a:cs typeface="B Titr" panose="00000700000000000000" pitchFamily="2" charset="-78"/>
            </a:endParaRPr>
          </a:p>
        </p:txBody>
      </p:sp>
    </p:spTree>
    <p:extLst>
      <p:ext uri="{BB962C8B-B14F-4D97-AF65-F5344CB8AC3E}">
        <p14:creationId xmlns:p14="http://schemas.microsoft.com/office/powerpoint/2010/main" val="96026515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557">
          <a:extLst>
            <a:ext uri="{FF2B5EF4-FFF2-40B4-BE49-F238E27FC236}">
              <a16:creationId xmlns:a16="http://schemas.microsoft.com/office/drawing/2014/main" id="{67C815F8-F55A-3035-2624-2A45A8B27C17}"/>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1A27450D-4F1E-0251-7DD2-863A53FBE61B}"/>
              </a:ext>
            </a:extLst>
          </p:cNvPr>
          <p:cNvSpPr txBox="1"/>
          <p:nvPr/>
        </p:nvSpPr>
        <p:spPr>
          <a:xfrm>
            <a:off x="152400" y="1593259"/>
            <a:ext cx="8790151" cy="2569934"/>
          </a:xfrm>
          <a:prstGeom prst="rect">
            <a:avLst/>
          </a:prstGeom>
          <a:noFill/>
        </p:spPr>
        <p:txBody>
          <a:bodyPr wrap="square">
            <a:spAutoFit/>
          </a:bodyPr>
          <a:lstStyle/>
          <a:p>
            <a:pPr marL="285750" indent="-285750" algn="r" rtl="1">
              <a:lnSpc>
                <a:spcPct val="150000"/>
              </a:lnSpc>
              <a:buFont typeface="Wingdings" panose="05000000000000000000" pitchFamily="2" charset="2"/>
              <a:buChar char="v"/>
            </a:pPr>
            <a:r>
              <a:rPr lang="fa-IR" dirty="0">
                <a:latin typeface="IRANSans" panose="020B0506030804020204" pitchFamily="34" charset="-78"/>
                <a:cs typeface="IRANSans" panose="020B0506030804020204" pitchFamily="34" charset="-78"/>
              </a:rPr>
              <a:t>میانگین </a:t>
            </a:r>
            <a:r>
              <a:rPr lang="en-US" dirty="0">
                <a:latin typeface="IRANSans" panose="020B0506030804020204" pitchFamily="34" charset="-78"/>
                <a:cs typeface="IRANSans" panose="020B0506030804020204" pitchFamily="34" charset="-78"/>
              </a:rPr>
              <a:t> BMI </a:t>
            </a:r>
            <a:r>
              <a:rPr lang="fa-IR" dirty="0">
                <a:latin typeface="IRANSans" panose="020B0506030804020204" pitchFamily="34" charset="-78"/>
                <a:cs typeface="IRANSans" panose="020B0506030804020204" pitchFamily="34" charset="-78"/>
              </a:rPr>
              <a:t>نمونه ۲۶.۳۳±۳.۷۳ بود.</a:t>
            </a:r>
            <a:endParaRPr lang="en-US" dirty="0">
              <a:latin typeface="IRANSans" panose="020B0506030804020204" pitchFamily="34" charset="-78"/>
              <a:cs typeface="IRANSans" panose="020B0506030804020204" pitchFamily="34" charset="-78"/>
            </a:endParaRPr>
          </a:p>
          <a:p>
            <a:pPr marL="285750" indent="-285750" algn="r" rtl="1">
              <a:lnSpc>
                <a:spcPct val="150000"/>
              </a:lnSpc>
              <a:buFont typeface="Wingdings" panose="05000000000000000000" pitchFamily="2" charset="2"/>
              <a:buChar char="v"/>
            </a:pPr>
            <a:r>
              <a:rPr lang="fa-IR" dirty="0">
                <a:latin typeface="IRANSans" panose="020B0506030804020204" pitchFamily="34" charset="-78"/>
                <a:cs typeface="IRANSans" panose="020B0506030804020204" pitchFamily="34" charset="-78"/>
              </a:rPr>
              <a:t>در تحلیل کلی، </a:t>
            </a:r>
            <a:r>
              <a:rPr lang="en-US" dirty="0">
                <a:latin typeface="IRANSans" panose="020B0506030804020204" pitchFamily="34" charset="-78"/>
                <a:cs typeface="IRANSans" panose="020B0506030804020204" pitchFamily="34" charset="-78"/>
              </a:rPr>
              <a:t>BMI </a:t>
            </a:r>
            <a:r>
              <a:rPr lang="fa-IR" dirty="0">
                <a:latin typeface="IRANSans" panose="020B0506030804020204" pitchFamily="34" charset="-78"/>
                <a:cs typeface="IRANSans" panose="020B0506030804020204" pitchFamily="34" charset="-78"/>
              </a:rPr>
              <a:t>ارتباط معنی‌داری با کیفیت خواب نداشت؛ </a:t>
            </a:r>
            <a:endParaRPr lang="en-US" dirty="0">
              <a:latin typeface="IRANSans" panose="020B0506030804020204" pitchFamily="34" charset="-78"/>
              <a:cs typeface="IRANSans" panose="020B0506030804020204" pitchFamily="34" charset="-78"/>
            </a:endParaRPr>
          </a:p>
          <a:p>
            <a:pPr marL="285750" indent="-285750" algn="r" rtl="1">
              <a:lnSpc>
                <a:spcPct val="150000"/>
              </a:lnSpc>
              <a:buFont typeface="Wingdings" panose="05000000000000000000" pitchFamily="2" charset="2"/>
              <a:buChar char="v"/>
            </a:pPr>
            <a:endParaRPr lang="en-US" dirty="0">
              <a:latin typeface="IRANSans" panose="020B0506030804020204" pitchFamily="34" charset="-78"/>
              <a:cs typeface="IRANSans" panose="020B0506030804020204" pitchFamily="34" charset="-78"/>
            </a:endParaRPr>
          </a:p>
          <a:p>
            <a:pPr marL="285750" indent="-285750" algn="r" rtl="1">
              <a:lnSpc>
                <a:spcPct val="150000"/>
              </a:lnSpc>
              <a:buFont typeface="Wingdings" panose="05000000000000000000" pitchFamily="2" charset="2"/>
              <a:buChar char="v"/>
            </a:pPr>
            <a:r>
              <a:rPr lang="fa-IR" dirty="0">
                <a:latin typeface="IRANSans" panose="020B0506030804020204" pitchFamily="34" charset="-78"/>
                <a:cs typeface="IRANSans" panose="020B0506030804020204" pitchFamily="34" charset="-78"/>
              </a:rPr>
              <a:t>اما در ارتفاع کمتر از ۲۰۰۰ متر، بین </a:t>
            </a:r>
            <a:r>
              <a:rPr lang="en-US" dirty="0">
                <a:latin typeface="IRANSans" panose="020B0506030804020204" pitchFamily="34" charset="-78"/>
                <a:cs typeface="IRANSans" panose="020B0506030804020204" pitchFamily="34" charset="-78"/>
              </a:rPr>
              <a:t>BMI </a:t>
            </a:r>
            <a:r>
              <a:rPr lang="fa-IR" dirty="0">
                <a:latin typeface="IRANSans" panose="020B0506030804020204" pitchFamily="34" charset="-78"/>
                <a:cs typeface="IRANSans" panose="020B0506030804020204" pitchFamily="34" charset="-78"/>
              </a:rPr>
              <a:t>و </a:t>
            </a:r>
            <a:r>
              <a:rPr lang="en-US" dirty="0">
                <a:latin typeface="IRANSans" panose="020B0506030804020204" pitchFamily="34" charset="-78"/>
                <a:cs typeface="IRANSans" panose="020B0506030804020204" pitchFamily="34" charset="-78"/>
              </a:rPr>
              <a:t> PSQI</a:t>
            </a:r>
            <a:r>
              <a:rPr lang="fa-IR" dirty="0">
                <a:latin typeface="IRANSans" panose="020B0506030804020204" pitchFamily="34" charset="-78"/>
                <a:cs typeface="IRANSans" panose="020B0506030804020204" pitchFamily="34" charset="-78"/>
              </a:rPr>
              <a:t>ارتباط ضعیف و مستقیم دیده شد، در حالی‌که در ارتفاع بالاتر این رابطه معنی‌دار نبود. </a:t>
            </a:r>
            <a:endParaRPr lang="en-US" dirty="0">
              <a:latin typeface="IRANSans" panose="020B0506030804020204" pitchFamily="34" charset="-78"/>
              <a:cs typeface="IRANSans" panose="020B0506030804020204" pitchFamily="34" charset="-78"/>
            </a:endParaRPr>
          </a:p>
          <a:p>
            <a:pPr marL="285750" indent="-285750" algn="r" rtl="1">
              <a:lnSpc>
                <a:spcPct val="150000"/>
              </a:lnSpc>
              <a:buFont typeface="Wingdings" panose="05000000000000000000" pitchFamily="2" charset="2"/>
              <a:buChar char="v"/>
            </a:pPr>
            <a:r>
              <a:rPr lang="fa-IR" dirty="0">
                <a:latin typeface="IRANSans" panose="020B0506030804020204" pitchFamily="34" charset="-78"/>
                <a:cs typeface="IRANSans" panose="020B0506030804020204" pitchFamily="34" charset="-78"/>
              </a:rPr>
              <a:t>این موضوع نشان می‌دهد اثر </a:t>
            </a:r>
            <a:r>
              <a:rPr lang="en-US" dirty="0">
                <a:latin typeface="IRANSans" panose="020B0506030804020204" pitchFamily="34" charset="-78"/>
                <a:cs typeface="IRANSans" panose="020B0506030804020204" pitchFamily="34" charset="-78"/>
              </a:rPr>
              <a:t> BMI </a:t>
            </a:r>
            <a:r>
              <a:rPr lang="fa-IR" dirty="0">
                <a:latin typeface="IRANSans" panose="020B0506030804020204" pitchFamily="34" charset="-78"/>
                <a:cs typeface="IRANSans" panose="020B0506030804020204" pitchFamily="34" charset="-78"/>
              </a:rPr>
              <a:t> در شرایط عادی قابل مشاهده است، اما در ارتفاع بالاتر تحت تأثیر عوامل محیطی قرار می‌گیرد</a:t>
            </a:r>
            <a:r>
              <a:rPr lang="fa-IR" dirty="0">
                <a:latin typeface="Yekan Bakh" panose="00000500000000000000" pitchFamily="2" charset="-78"/>
                <a:cs typeface="Yekan Bakh" panose="00000500000000000000" pitchFamily="2" charset="-78"/>
              </a:rPr>
              <a:t>.</a:t>
            </a:r>
          </a:p>
          <a:p>
            <a:endParaRPr lang="fa-IR" dirty="0">
              <a:latin typeface="Yekan Bakh" panose="00000500000000000000" pitchFamily="2" charset="-78"/>
              <a:cs typeface="Yekan Bakh" panose="00000500000000000000" pitchFamily="2" charset="-78"/>
            </a:endParaRPr>
          </a:p>
        </p:txBody>
      </p:sp>
      <p:sp>
        <p:nvSpPr>
          <p:cNvPr id="3" name="TextBox 2">
            <a:extLst>
              <a:ext uri="{FF2B5EF4-FFF2-40B4-BE49-F238E27FC236}">
                <a16:creationId xmlns:a16="http://schemas.microsoft.com/office/drawing/2014/main" id="{82BD6CB3-01B3-4F39-50AE-D86216D5E6F3}"/>
              </a:ext>
            </a:extLst>
          </p:cNvPr>
          <p:cNvSpPr txBox="1"/>
          <p:nvPr/>
        </p:nvSpPr>
        <p:spPr>
          <a:xfrm>
            <a:off x="1574472" y="605329"/>
            <a:ext cx="6191250" cy="515526"/>
          </a:xfrm>
          <a:prstGeom prst="rect">
            <a:avLst/>
          </a:prstGeom>
          <a:noFill/>
        </p:spPr>
        <p:txBody>
          <a:bodyPr wrap="square">
            <a:spAutoFit/>
          </a:bodyPr>
          <a:lstStyle/>
          <a:p>
            <a:pPr algn="ctr" rtl="1">
              <a:lnSpc>
                <a:spcPct val="150000"/>
              </a:lnSpc>
              <a:buNone/>
            </a:pPr>
            <a:r>
              <a:rPr lang="fa-IR" sz="2000" dirty="0">
                <a:effectLst/>
                <a:latin typeface="Vazir" panose="020B0603030804020204" pitchFamily="34" charset="-78"/>
                <a:ea typeface="Calibri" panose="020F0502020204030204" pitchFamily="34" charset="0"/>
                <a:cs typeface="B Titr" panose="00000700000000000000" pitchFamily="2" charset="-78"/>
              </a:rPr>
              <a:t>تفسیر تاثیر </a:t>
            </a:r>
            <a:r>
              <a:rPr lang="en-US" sz="2000" dirty="0">
                <a:effectLst/>
                <a:latin typeface="Vazir" panose="020B0603030804020204" pitchFamily="34" charset="-78"/>
                <a:ea typeface="Calibri" panose="020F0502020204030204" pitchFamily="34" charset="0"/>
                <a:cs typeface="B Titr" panose="00000700000000000000" pitchFamily="2" charset="-78"/>
              </a:rPr>
              <a:t>BMI</a:t>
            </a:r>
            <a:r>
              <a:rPr lang="fa-IR" sz="2000" dirty="0">
                <a:effectLst/>
                <a:latin typeface="Vazir" panose="020B0603030804020204" pitchFamily="34" charset="-78"/>
                <a:ea typeface="Calibri" panose="020F0502020204030204" pitchFamily="34" charset="0"/>
                <a:cs typeface="B Titr" panose="00000700000000000000" pitchFamily="2" charset="-78"/>
              </a:rPr>
              <a:t> در کیفیت خواب بر اساس یافته های مطالعه</a:t>
            </a:r>
            <a:endParaRPr lang="en-US" sz="2000" dirty="0">
              <a:effectLst/>
              <a:latin typeface="Vazir" panose="020B0603030804020204" pitchFamily="34" charset="-78"/>
              <a:ea typeface="Calibri" panose="020F0502020204030204" pitchFamily="34" charset="0"/>
              <a:cs typeface="B Titr" panose="00000700000000000000" pitchFamily="2" charset="-78"/>
            </a:endParaRPr>
          </a:p>
        </p:txBody>
      </p:sp>
    </p:spTree>
    <p:extLst>
      <p:ext uri="{BB962C8B-B14F-4D97-AF65-F5344CB8AC3E}">
        <p14:creationId xmlns:p14="http://schemas.microsoft.com/office/powerpoint/2010/main" val="103262936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644">
          <a:extLst>
            <a:ext uri="{FF2B5EF4-FFF2-40B4-BE49-F238E27FC236}">
              <a16:creationId xmlns:a16="http://schemas.microsoft.com/office/drawing/2014/main" id="{D49B388E-8504-8766-8071-7DA7A5D908EA}"/>
            </a:ext>
          </a:extLst>
        </p:cNvPr>
        <p:cNvGrpSpPr/>
        <p:nvPr/>
      </p:nvGrpSpPr>
      <p:grpSpPr>
        <a:xfrm>
          <a:off x="0" y="0"/>
          <a:ext cx="0" cy="0"/>
          <a:chOff x="0" y="0"/>
          <a:chExt cx="0" cy="0"/>
        </a:xfrm>
      </p:grpSpPr>
      <p:sp>
        <p:nvSpPr>
          <p:cNvPr id="646" name="Google Shape;646;p57">
            <a:extLst>
              <a:ext uri="{FF2B5EF4-FFF2-40B4-BE49-F238E27FC236}">
                <a16:creationId xmlns:a16="http://schemas.microsoft.com/office/drawing/2014/main" id="{27CAA20F-AA9E-AA59-B0F8-D3317B0CA550}"/>
              </a:ext>
            </a:extLst>
          </p:cNvPr>
          <p:cNvSpPr txBox="1"/>
          <p:nvPr/>
        </p:nvSpPr>
        <p:spPr>
          <a:xfrm>
            <a:off x="720000" y="1541388"/>
            <a:ext cx="7704000" cy="704322"/>
          </a:xfrm>
          <a:prstGeom prst="rect">
            <a:avLst/>
          </a:prstGeom>
          <a:noFill/>
          <a:ln>
            <a:noFill/>
          </a:ln>
        </p:spPr>
        <p:txBody>
          <a:bodyPr spcFirstLastPara="1" wrap="square" lIns="91425" tIns="91425" rIns="91425" bIns="91425" anchor="t" anchorCtr="0">
            <a:noAutofit/>
          </a:bodyPr>
          <a:lstStyle/>
          <a:p>
            <a:pPr marL="285750" indent="-285750" algn="r" rtl="1">
              <a:lnSpc>
                <a:spcPct val="150000"/>
              </a:lnSpc>
              <a:buFont typeface="Wingdings" panose="05000000000000000000" pitchFamily="2" charset="2"/>
              <a:buChar char="v"/>
            </a:pPr>
            <a:r>
              <a:rPr lang="fa-IR" sz="1200" dirty="0">
                <a:solidFill>
                  <a:schemeClr val="dk1"/>
                </a:solidFill>
                <a:latin typeface="IRANSans" panose="020B0506030804020204" pitchFamily="34" charset="-78"/>
                <a:cs typeface="IRANSans" panose="020B0506030804020204" pitchFamily="34" charset="-78"/>
              </a:rPr>
              <a:t>میانگین </a:t>
            </a:r>
            <a:r>
              <a:rPr lang="en-US" sz="1200" dirty="0">
                <a:solidFill>
                  <a:schemeClr val="dk1"/>
                </a:solidFill>
                <a:latin typeface="IRANSans" panose="020B0506030804020204" pitchFamily="34" charset="-78"/>
                <a:cs typeface="IRANSans" panose="020B0506030804020204" pitchFamily="34" charset="-78"/>
              </a:rPr>
              <a:t> BMI </a:t>
            </a:r>
            <a:r>
              <a:rPr lang="fa-IR" sz="1200" dirty="0">
                <a:solidFill>
                  <a:schemeClr val="dk1"/>
                </a:solidFill>
                <a:latin typeface="IRANSans" panose="020B0506030804020204" pitchFamily="34" charset="-78"/>
                <a:cs typeface="IRANSans" panose="020B0506030804020204" pitchFamily="34" charset="-78"/>
              </a:rPr>
              <a:t>نمونه ۲۶.۳۳±۳.۷۳ بود.</a:t>
            </a:r>
            <a:endParaRPr lang="en-US" sz="1200" dirty="0">
              <a:solidFill>
                <a:schemeClr val="dk1"/>
              </a:solidFill>
              <a:latin typeface="IRANSans" panose="020B0506030804020204" pitchFamily="34" charset="-78"/>
              <a:cs typeface="IRANSans" panose="020B0506030804020204" pitchFamily="34" charset="-78"/>
            </a:endParaRPr>
          </a:p>
          <a:p>
            <a:pPr marL="285750" indent="-285750" algn="r" rtl="1">
              <a:lnSpc>
                <a:spcPct val="150000"/>
              </a:lnSpc>
              <a:buFont typeface="Wingdings" panose="05000000000000000000" pitchFamily="2" charset="2"/>
              <a:buChar char="v"/>
            </a:pPr>
            <a:r>
              <a:rPr lang="fa-IR" sz="1200" dirty="0">
                <a:solidFill>
                  <a:schemeClr val="dk1"/>
                </a:solidFill>
                <a:latin typeface="IRANSans" panose="020B0506030804020204" pitchFamily="34" charset="-78"/>
                <a:cs typeface="IRANSans" panose="020B0506030804020204" pitchFamily="34" charset="-78"/>
              </a:rPr>
              <a:t>در تحلیل کلی، </a:t>
            </a:r>
            <a:r>
              <a:rPr lang="en-US" sz="1200" dirty="0">
                <a:solidFill>
                  <a:schemeClr val="dk1"/>
                </a:solidFill>
                <a:latin typeface="IRANSans" panose="020B0506030804020204" pitchFamily="34" charset="-78"/>
                <a:cs typeface="IRANSans" panose="020B0506030804020204" pitchFamily="34" charset="-78"/>
              </a:rPr>
              <a:t>BMI </a:t>
            </a:r>
            <a:r>
              <a:rPr lang="fa-IR" sz="1200" dirty="0">
                <a:solidFill>
                  <a:schemeClr val="dk1"/>
                </a:solidFill>
                <a:latin typeface="IRANSans" panose="020B0506030804020204" pitchFamily="34" charset="-78"/>
                <a:cs typeface="IRANSans" panose="020B0506030804020204" pitchFamily="34" charset="-78"/>
              </a:rPr>
              <a:t>ارتباط معنی‌داری با کیفیت خواب نداشت؛ </a:t>
            </a:r>
            <a:endParaRPr lang="en-US" sz="1200" dirty="0">
              <a:solidFill>
                <a:schemeClr val="dk1"/>
              </a:solidFill>
              <a:latin typeface="IRANSans" panose="020B0506030804020204" pitchFamily="34" charset="-78"/>
              <a:cs typeface="IRANSans" panose="020B0506030804020204" pitchFamily="34" charset="-78"/>
            </a:endParaRPr>
          </a:p>
          <a:p>
            <a:pPr marL="285750" indent="-285750" algn="r" rtl="1">
              <a:lnSpc>
                <a:spcPct val="150000"/>
              </a:lnSpc>
              <a:buFont typeface="Wingdings" panose="05000000000000000000" pitchFamily="2" charset="2"/>
              <a:buChar char="v"/>
            </a:pPr>
            <a:endParaRPr lang="en-US" sz="1200" dirty="0">
              <a:solidFill>
                <a:schemeClr val="dk1"/>
              </a:solidFill>
              <a:latin typeface="IRANSans" panose="020B0506030804020204" pitchFamily="34" charset="-78"/>
              <a:cs typeface="IRANSans" panose="020B0506030804020204" pitchFamily="34" charset="-78"/>
            </a:endParaRPr>
          </a:p>
        </p:txBody>
      </p:sp>
      <p:sp>
        <p:nvSpPr>
          <p:cNvPr id="647" name="Google Shape;647;p57">
            <a:extLst>
              <a:ext uri="{FF2B5EF4-FFF2-40B4-BE49-F238E27FC236}">
                <a16:creationId xmlns:a16="http://schemas.microsoft.com/office/drawing/2014/main" id="{91906A9E-BA85-3A99-297B-615B9BBFC762}"/>
              </a:ext>
            </a:extLst>
          </p:cNvPr>
          <p:cNvSpPr txBox="1"/>
          <p:nvPr/>
        </p:nvSpPr>
        <p:spPr>
          <a:xfrm>
            <a:off x="720000" y="2897791"/>
            <a:ext cx="3852000" cy="844200"/>
          </a:xfrm>
          <a:prstGeom prst="rect">
            <a:avLst/>
          </a:prstGeom>
          <a:noFill/>
          <a:ln>
            <a:noFill/>
          </a:ln>
        </p:spPr>
        <p:txBody>
          <a:bodyPr spcFirstLastPara="1" wrap="square" lIns="91425" tIns="91425" rIns="91425" bIns="91425" anchor="t" anchorCtr="0">
            <a:noAutofit/>
          </a:bodyPr>
          <a:lstStyle/>
          <a:p>
            <a:pPr algn="r" rtl="1">
              <a:lnSpc>
                <a:spcPct val="150000"/>
              </a:lnSpc>
            </a:pPr>
            <a:r>
              <a:rPr lang="fa-IR" sz="1200" dirty="0">
                <a:latin typeface="IRANSans" panose="020B0506030804020204" pitchFamily="34" charset="-78"/>
                <a:cs typeface="IRANSans" panose="020B0506030804020204" pitchFamily="34" charset="-78"/>
              </a:rPr>
              <a:t>این موضوع نشان می‌دهد اثر </a:t>
            </a:r>
            <a:r>
              <a:rPr lang="en-US" sz="1200" dirty="0">
                <a:latin typeface="IRANSans" panose="020B0506030804020204" pitchFamily="34" charset="-78"/>
                <a:cs typeface="IRANSans" panose="020B0506030804020204" pitchFamily="34" charset="-78"/>
              </a:rPr>
              <a:t> BMI </a:t>
            </a:r>
            <a:r>
              <a:rPr lang="fa-IR" sz="1200" dirty="0">
                <a:latin typeface="IRANSans" panose="020B0506030804020204" pitchFamily="34" charset="-78"/>
                <a:cs typeface="IRANSans" panose="020B0506030804020204" pitchFamily="34" charset="-78"/>
              </a:rPr>
              <a:t> در شرایط عادی قابل مشاهده است، اما در ارتفاع بالاتر تحت تأثیر عوامل محیطی قرار می‌گیرد.</a:t>
            </a:r>
          </a:p>
        </p:txBody>
      </p:sp>
      <p:sp>
        <p:nvSpPr>
          <p:cNvPr id="648" name="Google Shape;648;p57">
            <a:extLst>
              <a:ext uri="{FF2B5EF4-FFF2-40B4-BE49-F238E27FC236}">
                <a16:creationId xmlns:a16="http://schemas.microsoft.com/office/drawing/2014/main" id="{DD563111-24EE-065C-1FF7-EEBAC4040CEA}"/>
              </a:ext>
            </a:extLst>
          </p:cNvPr>
          <p:cNvSpPr/>
          <p:nvPr/>
        </p:nvSpPr>
        <p:spPr>
          <a:xfrm>
            <a:off x="720000" y="1135313"/>
            <a:ext cx="7704000" cy="4227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fa-IR" sz="2000" b="1" dirty="0">
                <a:solidFill>
                  <a:schemeClr val="lt1"/>
                </a:solidFill>
                <a:latin typeface="Vazir" panose="020B0603030804020204" pitchFamily="34" charset="-78"/>
                <a:ea typeface="Poppins"/>
                <a:cs typeface="Vazir" panose="020B0603030804020204" pitchFamily="34" charset="-78"/>
                <a:sym typeface="Poppins"/>
              </a:rPr>
              <a:t>نتایج اصلی</a:t>
            </a:r>
            <a:endParaRPr sz="2000" b="1" dirty="0">
              <a:solidFill>
                <a:schemeClr val="lt1"/>
              </a:solidFill>
              <a:latin typeface="Vazir" panose="020B0603030804020204" pitchFamily="34" charset="-78"/>
              <a:ea typeface="Poppins"/>
              <a:cs typeface="Vazir" panose="020B0603030804020204" pitchFamily="34" charset="-78"/>
              <a:sym typeface="Poppins"/>
            </a:endParaRPr>
          </a:p>
        </p:txBody>
      </p:sp>
      <p:sp>
        <p:nvSpPr>
          <p:cNvPr id="649" name="Google Shape;649;p57">
            <a:extLst>
              <a:ext uri="{FF2B5EF4-FFF2-40B4-BE49-F238E27FC236}">
                <a16:creationId xmlns:a16="http://schemas.microsoft.com/office/drawing/2014/main" id="{9C82C0C8-6408-A6CA-1D8B-3CC15A4C4EDE}"/>
              </a:ext>
            </a:extLst>
          </p:cNvPr>
          <p:cNvSpPr/>
          <p:nvPr/>
        </p:nvSpPr>
        <p:spPr>
          <a:xfrm>
            <a:off x="720000" y="2475091"/>
            <a:ext cx="3852000" cy="4227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fa-IR" sz="2000" b="1" dirty="0">
                <a:solidFill>
                  <a:schemeClr val="lt1"/>
                </a:solidFill>
                <a:latin typeface="Vazir" panose="020B0603030804020204" pitchFamily="34" charset="-78"/>
                <a:cs typeface="Vazir" panose="020B0603030804020204" pitchFamily="34" charset="-78"/>
                <a:sym typeface="Poppins"/>
              </a:rPr>
              <a:t>نتیجه گیری</a:t>
            </a:r>
            <a:endParaRPr sz="2000" b="1" dirty="0">
              <a:solidFill>
                <a:schemeClr val="lt1"/>
              </a:solidFill>
              <a:latin typeface="Vazir" panose="020B0603030804020204" pitchFamily="34" charset="-78"/>
              <a:cs typeface="Vazir" panose="020B0603030804020204" pitchFamily="34" charset="-78"/>
              <a:sym typeface="Poppins"/>
            </a:endParaRPr>
          </a:p>
        </p:txBody>
      </p:sp>
      <p:sp>
        <p:nvSpPr>
          <p:cNvPr id="650" name="Google Shape;650;p57">
            <a:extLst>
              <a:ext uri="{FF2B5EF4-FFF2-40B4-BE49-F238E27FC236}">
                <a16:creationId xmlns:a16="http://schemas.microsoft.com/office/drawing/2014/main" id="{4E57566F-FD25-BF71-1219-B0E92D7DD28C}"/>
              </a:ext>
            </a:extLst>
          </p:cNvPr>
          <p:cNvSpPr/>
          <p:nvPr/>
        </p:nvSpPr>
        <p:spPr>
          <a:xfrm>
            <a:off x="4572000" y="2475091"/>
            <a:ext cx="3852000" cy="4227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fa-IR" sz="2000" b="1" dirty="0">
                <a:solidFill>
                  <a:schemeClr val="lt1"/>
                </a:solidFill>
                <a:latin typeface="Vazir" panose="020B0603030804020204" pitchFamily="34" charset="-78"/>
                <a:cs typeface="Vazir" panose="020B0603030804020204" pitchFamily="34" charset="-78"/>
                <a:sym typeface="Poppins"/>
              </a:rPr>
              <a:t>تاثیر ارتفاع</a:t>
            </a:r>
            <a:endParaRPr sz="2000" b="1" dirty="0">
              <a:solidFill>
                <a:schemeClr val="lt1"/>
              </a:solidFill>
              <a:latin typeface="Vazir" panose="020B0603030804020204" pitchFamily="34" charset="-78"/>
              <a:cs typeface="Vazir" panose="020B0603030804020204" pitchFamily="34" charset="-78"/>
              <a:sym typeface="Poppins"/>
            </a:endParaRPr>
          </a:p>
        </p:txBody>
      </p:sp>
      <p:sp>
        <p:nvSpPr>
          <p:cNvPr id="651" name="Google Shape;651;p57">
            <a:extLst>
              <a:ext uri="{FF2B5EF4-FFF2-40B4-BE49-F238E27FC236}">
                <a16:creationId xmlns:a16="http://schemas.microsoft.com/office/drawing/2014/main" id="{3528721E-E386-E0BC-6225-861DD54B3236}"/>
              </a:ext>
            </a:extLst>
          </p:cNvPr>
          <p:cNvSpPr txBox="1"/>
          <p:nvPr/>
        </p:nvSpPr>
        <p:spPr>
          <a:xfrm>
            <a:off x="4572000" y="2897791"/>
            <a:ext cx="3852000" cy="844200"/>
          </a:xfrm>
          <a:prstGeom prst="rect">
            <a:avLst/>
          </a:prstGeom>
          <a:noFill/>
          <a:ln>
            <a:noFill/>
          </a:ln>
        </p:spPr>
        <p:txBody>
          <a:bodyPr spcFirstLastPara="1" wrap="square" lIns="91425" tIns="91425" rIns="91425" bIns="91425" anchor="t" anchorCtr="0">
            <a:noAutofit/>
          </a:bodyPr>
          <a:lstStyle/>
          <a:p>
            <a:pPr algn="r" rtl="1"/>
            <a:r>
              <a:rPr lang="fa-IR" sz="1200" dirty="0">
                <a:latin typeface="IRANSans" panose="020B0506030804020204" pitchFamily="34" charset="-78"/>
                <a:cs typeface="IRANSans" panose="020B0506030804020204" pitchFamily="34" charset="-78"/>
              </a:rPr>
              <a:t>اما در ارتفاع کمتر از ۲۰۰۰ متر، بین </a:t>
            </a:r>
            <a:r>
              <a:rPr lang="en-US" sz="1200" dirty="0">
                <a:latin typeface="IRANSans" panose="020B0506030804020204" pitchFamily="34" charset="-78"/>
                <a:cs typeface="IRANSans" panose="020B0506030804020204" pitchFamily="34" charset="-78"/>
              </a:rPr>
              <a:t>BMI </a:t>
            </a:r>
            <a:r>
              <a:rPr lang="fa-IR" sz="1200" dirty="0">
                <a:latin typeface="IRANSans" panose="020B0506030804020204" pitchFamily="34" charset="-78"/>
                <a:cs typeface="IRANSans" panose="020B0506030804020204" pitchFamily="34" charset="-78"/>
              </a:rPr>
              <a:t>و </a:t>
            </a:r>
            <a:r>
              <a:rPr lang="en-US" sz="1200" dirty="0">
                <a:latin typeface="IRANSans" panose="020B0506030804020204" pitchFamily="34" charset="-78"/>
                <a:cs typeface="IRANSans" panose="020B0506030804020204" pitchFamily="34" charset="-78"/>
              </a:rPr>
              <a:t> PSQI</a:t>
            </a:r>
            <a:r>
              <a:rPr lang="fa-IR" sz="1200" dirty="0">
                <a:latin typeface="IRANSans" panose="020B0506030804020204" pitchFamily="34" charset="-78"/>
                <a:cs typeface="IRANSans" panose="020B0506030804020204" pitchFamily="34" charset="-78"/>
              </a:rPr>
              <a:t>ارتباط ضعیف و مستقیم دیده شد، در حالی‌که در ارتفاع بالاتر این رابطه معنی‌دار نبود.</a:t>
            </a:r>
            <a:endParaRPr lang="fa-IR" sz="1200" dirty="0">
              <a:solidFill>
                <a:schemeClr val="dk1"/>
              </a:solidFill>
              <a:latin typeface="IRANSans" panose="020B0506030804020204" pitchFamily="34" charset="-78"/>
              <a:cs typeface="IRANSans" panose="020B0506030804020204" pitchFamily="34" charset="-78"/>
            </a:endParaRPr>
          </a:p>
        </p:txBody>
      </p:sp>
      <p:sp>
        <p:nvSpPr>
          <p:cNvPr id="2" name="TextBox 1">
            <a:extLst>
              <a:ext uri="{FF2B5EF4-FFF2-40B4-BE49-F238E27FC236}">
                <a16:creationId xmlns:a16="http://schemas.microsoft.com/office/drawing/2014/main" id="{33B63806-60EE-22F8-B863-7BE6B58C5523}"/>
              </a:ext>
            </a:extLst>
          </p:cNvPr>
          <p:cNvSpPr txBox="1"/>
          <p:nvPr/>
        </p:nvSpPr>
        <p:spPr>
          <a:xfrm>
            <a:off x="1476375" y="348336"/>
            <a:ext cx="6191250" cy="515526"/>
          </a:xfrm>
          <a:prstGeom prst="rect">
            <a:avLst/>
          </a:prstGeom>
          <a:noFill/>
        </p:spPr>
        <p:txBody>
          <a:bodyPr wrap="square">
            <a:spAutoFit/>
          </a:bodyPr>
          <a:lstStyle/>
          <a:p>
            <a:pPr algn="ctr" rtl="1">
              <a:lnSpc>
                <a:spcPct val="150000"/>
              </a:lnSpc>
              <a:buNone/>
            </a:pPr>
            <a:r>
              <a:rPr lang="fa-IR" sz="2000" dirty="0">
                <a:latin typeface="Vazir" panose="020B0603030804020204" pitchFamily="34" charset="-78"/>
                <a:ea typeface="Calibri" panose="020F0502020204030204" pitchFamily="34" charset="0"/>
                <a:cs typeface="B Titr" panose="00000700000000000000" pitchFamily="2" charset="-78"/>
              </a:rPr>
              <a:t>تفسیر تاثیر </a:t>
            </a:r>
            <a:r>
              <a:rPr lang="en-US" sz="2000" dirty="0">
                <a:latin typeface="Vazir" panose="020B0603030804020204" pitchFamily="34" charset="-78"/>
                <a:ea typeface="Calibri" panose="020F0502020204030204" pitchFamily="34" charset="0"/>
                <a:cs typeface="B Titr" panose="00000700000000000000" pitchFamily="2" charset="-78"/>
              </a:rPr>
              <a:t>BMI</a:t>
            </a:r>
            <a:r>
              <a:rPr lang="fa-IR" sz="2000" dirty="0">
                <a:latin typeface="Vazir" panose="020B0603030804020204" pitchFamily="34" charset="-78"/>
                <a:ea typeface="Calibri" panose="020F0502020204030204" pitchFamily="34" charset="0"/>
                <a:cs typeface="B Titr" panose="00000700000000000000" pitchFamily="2" charset="-78"/>
              </a:rPr>
              <a:t> در کیفیت خواب بر اساس یافته های مطالعه</a:t>
            </a:r>
            <a:endParaRPr lang="en-US" sz="2000" dirty="0">
              <a:latin typeface="Vazir" panose="020B0603030804020204" pitchFamily="34" charset="-78"/>
              <a:ea typeface="Calibri" panose="020F0502020204030204" pitchFamily="34" charset="0"/>
              <a:cs typeface="B Titr" panose="00000700000000000000" pitchFamily="2" charset="-78"/>
            </a:endParaRPr>
          </a:p>
        </p:txBody>
      </p:sp>
    </p:spTree>
    <p:extLst>
      <p:ext uri="{BB962C8B-B14F-4D97-AF65-F5344CB8AC3E}">
        <p14:creationId xmlns:p14="http://schemas.microsoft.com/office/powerpoint/2010/main" val="323182553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557">
          <a:extLst>
            <a:ext uri="{FF2B5EF4-FFF2-40B4-BE49-F238E27FC236}">
              <a16:creationId xmlns:a16="http://schemas.microsoft.com/office/drawing/2014/main" id="{07E1F158-4599-3254-9282-6412FB51FF27}"/>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D632731D-8718-55A4-BBCF-4DEA2DB92F0F}"/>
              </a:ext>
            </a:extLst>
          </p:cNvPr>
          <p:cNvSpPr txBox="1"/>
          <p:nvPr/>
        </p:nvSpPr>
        <p:spPr>
          <a:xfrm>
            <a:off x="735287" y="1783177"/>
            <a:ext cx="8322300" cy="2004395"/>
          </a:xfrm>
          <a:prstGeom prst="rect">
            <a:avLst/>
          </a:prstGeom>
          <a:noFill/>
        </p:spPr>
        <p:txBody>
          <a:bodyPr wrap="square">
            <a:spAutoFit/>
          </a:bodyPr>
          <a:lstStyle/>
          <a:p>
            <a:pPr algn="r" rtl="1">
              <a:lnSpc>
                <a:spcPct val="150000"/>
              </a:lnSpc>
              <a:buNone/>
            </a:pPr>
            <a:r>
              <a:rPr lang="fa-IR" b="0" i="0" dirty="0">
                <a:solidFill>
                  <a:srgbClr val="222222"/>
                </a:solidFill>
                <a:effectLst/>
                <a:latin typeface="IRANSans" panose="020B0506030804020204" pitchFamily="34" charset="-78"/>
                <a:cs typeface="IRANSans" panose="020B0506030804020204" pitchFamily="34" charset="-78"/>
              </a:rPr>
              <a:t>وضعیت تأهل در این مطالعه با کیفیت خواب ارتباط معنی‌داری نداشت و این نتیجه در هر دو سطح ارتفاع تکرار شد. این یافته با بخش عمده‌ای از مطالعات مشابه همسو است و نشان می‌دهد متغیرهای فردی و محیطی نقش مهم‌تری از تأهل دارند.</a:t>
            </a:r>
            <a:endParaRPr lang="en-US" b="0" i="0" dirty="0">
              <a:solidFill>
                <a:srgbClr val="222222"/>
              </a:solidFill>
              <a:effectLst/>
              <a:latin typeface="IRANSans" panose="020B0506030804020204" pitchFamily="34" charset="-78"/>
              <a:cs typeface="IRANSans" panose="020B0506030804020204" pitchFamily="34" charset="-78"/>
            </a:endParaRPr>
          </a:p>
          <a:p>
            <a:pPr algn="r" rtl="1">
              <a:lnSpc>
                <a:spcPct val="150000"/>
              </a:lnSpc>
              <a:buNone/>
            </a:pPr>
            <a:endParaRPr lang="en-US" dirty="0">
              <a:solidFill>
                <a:srgbClr val="222222"/>
              </a:solidFill>
              <a:latin typeface="IRANSans" panose="020B0506030804020204" pitchFamily="34" charset="-78"/>
              <a:cs typeface="IRANSans" panose="020B0506030804020204" pitchFamily="34" charset="-78"/>
            </a:endParaRPr>
          </a:p>
          <a:p>
            <a:pPr algn="r" rtl="1">
              <a:lnSpc>
                <a:spcPct val="150000"/>
              </a:lnSpc>
              <a:buNone/>
            </a:pPr>
            <a:r>
              <a:rPr lang="ar-SA" dirty="0">
                <a:solidFill>
                  <a:srgbClr val="222222"/>
                </a:solidFill>
                <a:latin typeface="IRANSans" panose="020B0506030804020204" pitchFamily="34" charset="-78"/>
                <a:cs typeface="IRANSans" panose="020B0506030804020204" pitchFamily="34" charset="-78"/>
              </a:rPr>
              <a:t>به‌طور خاص، عواملی مانند سن، سلامت جسمی و روانی، استرس شغلی و خانوادگی، سبک زندگی و شرایط محیطی نقش برجسته‌تری در کیفیت خواب دارند و ممکن است اثر وضعیت تأهل را خنثی کنند. </a:t>
            </a:r>
            <a:endParaRPr lang="fa-IR" dirty="0">
              <a:solidFill>
                <a:srgbClr val="222222"/>
              </a:solidFill>
              <a:latin typeface="IRANSans" panose="020B0506030804020204" pitchFamily="34" charset="-78"/>
              <a:cs typeface="IRANSans" panose="020B0506030804020204" pitchFamily="34" charset="-78"/>
            </a:endParaRPr>
          </a:p>
        </p:txBody>
      </p:sp>
      <p:sp>
        <p:nvSpPr>
          <p:cNvPr id="3" name="TextBox 2">
            <a:extLst>
              <a:ext uri="{FF2B5EF4-FFF2-40B4-BE49-F238E27FC236}">
                <a16:creationId xmlns:a16="http://schemas.microsoft.com/office/drawing/2014/main" id="{AC86E611-8E5A-3AEA-5DF3-300C127DEBCA}"/>
              </a:ext>
            </a:extLst>
          </p:cNvPr>
          <p:cNvSpPr txBox="1"/>
          <p:nvPr/>
        </p:nvSpPr>
        <p:spPr>
          <a:xfrm>
            <a:off x="1574472" y="605329"/>
            <a:ext cx="6191250" cy="515526"/>
          </a:xfrm>
          <a:prstGeom prst="rect">
            <a:avLst/>
          </a:prstGeom>
          <a:noFill/>
        </p:spPr>
        <p:txBody>
          <a:bodyPr wrap="square">
            <a:spAutoFit/>
          </a:bodyPr>
          <a:lstStyle/>
          <a:p>
            <a:pPr algn="ctr" rtl="1">
              <a:lnSpc>
                <a:spcPct val="150000"/>
              </a:lnSpc>
              <a:buNone/>
            </a:pPr>
            <a:r>
              <a:rPr lang="fa-IR" sz="2000" dirty="0">
                <a:effectLst/>
                <a:latin typeface="Vazir" panose="020B0603030804020204" pitchFamily="34" charset="-78"/>
                <a:ea typeface="Calibri" panose="020F0502020204030204" pitchFamily="34" charset="0"/>
                <a:cs typeface="B Titr" panose="00000700000000000000" pitchFamily="2" charset="-78"/>
              </a:rPr>
              <a:t>تفسیر تاثیر وضعیت تاهل در کیفیت خواب بر اساس یافته های مطالعه</a:t>
            </a:r>
            <a:endParaRPr lang="en-US" sz="2000" dirty="0">
              <a:effectLst/>
              <a:latin typeface="Vazir" panose="020B0603030804020204" pitchFamily="34" charset="-78"/>
              <a:ea typeface="Calibri" panose="020F0502020204030204" pitchFamily="34" charset="0"/>
              <a:cs typeface="B Titr" panose="00000700000000000000" pitchFamily="2" charset="-78"/>
            </a:endParaRPr>
          </a:p>
        </p:txBody>
      </p:sp>
    </p:spTree>
    <p:extLst>
      <p:ext uri="{BB962C8B-B14F-4D97-AF65-F5344CB8AC3E}">
        <p14:creationId xmlns:p14="http://schemas.microsoft.com/office/powerpoint/2010/main" val="36690557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91"/>
        <p:cNvGrpSpPr/>
        <p:nvPr/>
      </p:nvGrpSpPr>
      <p:grpSpPr>
        <a:xfrm>
          <a:off x="0" y="0"/>
          <a:ext cx="0" cy="0"/>
          <a:chOff x="0" y="0"/>
          <a:chExt cx="0" cy="0"/>
        </a:xfrm>
      </p:grpSpPr>
      <p:sp>
        <p:nvSpPr>
          <p:cNvPr id="492" name="Google Shape;492;p52"/>
          <p:cNvSpPr txBox="1">
            <a:spLocks noGrp="1"/>
          </p:cNvSpPr>
          <p:nvPr>
            <p:ph type="title"/>
          </p:nvPr>
        </p:nvSpPr>
        <p:spPr>
          <a:xfrm>
            <a:off x="720000" y="445025"/>
            <a:ext cx="7704000" cy="572700"/>
          </a:xfrm>
          <a:prstGeom prst="rect">
            <a:avLst/>
          </a:prstGeom>
          <a:ln>
            <a:noFill/>
          </a:ln>
        </p:spPr>
        <p:txBody>
          <a:bodyPr spcFirstLastPara="1" wrap="square" lIns="91425" tIns="91425" rIns="91425" bIns="91425" anchor="t" anchorCtr="0">
            <a:noAutofit/>
          </a:bodyPr>
          <a:lstStyle/>
          <a:p>
            <a:pPr marL="0" lvl="0" indent="0" algn="ctr" rtl="0">
              <a:spcBef>
                <a:spcPts val="0"/>
              </a:spcBef>
              <a:spcAft>
                <a:spcPts val="0"/>
              </a:spcAft>
              <a:buNone/>
            </a:pPr>
            <a:r>
              <a:rPr lang="fa-IR" dirty="0">
                <a:latin typeface="Yekan Bakh" panose="00000500000000000000" pitchFamily="2" charset="-78"/>
                <a:cs typeface="Yekan Bakh" panose="00000500000000000000" pitchFamily="2" charset="-78"/>
              </a:rPr>
              <a:t>ضرورت طرح</a:t>
            </a:r>
            <a:endParaRPr dirty="0">
              <a:latin typeface="Yekan Bakh" panose="00000500000000000000" pitchFamily="2" charset="-78"/>
              <a:cs typeface="Yekan Bakh" panose="00000500000000000000" pitchFamily="2" charset="-78"/>
            </a:endParaRPr>
          </a:p>
        </p:txBody>
      </p:sp>
      <p:sp>
        <p:nvSpPr>
          <p:cNvPr id="493" name="Google Shape;493;p52"/>
          <p:cNvSpPr txBox="1"/>
          <p:nvPr/>
        </p:nvSpPr>
        <p:spPr>
          <a:xfrm>
            <a:off x="4846325" y="1199449"/>
            <a:ext cx="3577800" cy="704100"/>
          </a:xfrm>
          <a:prstGeom prst="rect">
            <a:avLst/>
          </a:prstGeom>
          <a:noFill/>
          <a:ln>
            <a:noFill/>
          </a:ln>
        </p:spPr>
        <p:txBody>
          <a:bodyPr spcFirstLastPara="1" wrap="square" lIns="91425" tIns="91425" rIns="91425" bIns="91425" anchor="ctr" anchorCtr="0">
            <a:noAutofit/>
          </a:bodyPr>
          <a:lstStyle/>
          <a:p>
            <a:pPr algn="r"/>
            <a:r>
              <a:rPr lang="ar-SA" sz="1200" dirty="0">
                <a:latin typeface="IRANSans" panose="020B0506030804020204" pitchFamily="34" charset="-78"/>
                <a:ea typeface="Calibri" panose="020F0502020204030204" pitchFamily="34" charset="0"/>
                <a:cs typeface="IRANSans" panose="020B0506030804020204" pitchFamily="34" charset="-78"/>
              </a:rPr>
              <a:t>اهمیت این پژوهش</a:t>
            </a:r>
            <a:r>
              <a:rPr lang="fa-IR" sz="1200" dirty="0">
                <a:latin typeface="IRANSans" panose="020B0506030804020204" pitchFamily="34" charset="-78"/>
                <a:ea typeface="Calibri" panose="020F0502020204030204" pitchFamily="34" charset="0"/>
                <a:cs typeface="IRANSans" panose="020B0506030804020204" pitchFamily="34" charset="-78"/>
              </a:rPr>
              <a:t> به</a:t>
            </a:r>
            <a:r>
              <a:rPr lang="ar-SA" sz="1200" dirty="0">
                <a:latin typeface="IRANSans" panose="020B0506030804020204" pitchFamily="34" charset="-78"/>
                <a:ea typeface="Calibri" panose="020F0502020204030204" pitchFamily="34" charset="0"/>
                <a:cs typeface="IRANSans" panose="020B0506030804020204" pitchFamily="34" charset="-78"/>
              </a:rPr>
              <a:t> دلیل شیوع بالای اختلالات خواب در جوامع مختلف، به‌ویژه در مناطق خاص و با ویژگی‌های اقلیمی و جغرافیایی ویژه، حائز اهمیت فراوانی است</a:t>
            </a:r>
          </a:p>
        </p:txBody>
      </p:sp>
      <p:cxnSp>
        <p:nvCxnSpPr>
          <p:cNvPr id="494" name="Google Shape;494;p52"/>
          <p:cNvCxnSpPr>
            <a:cxnSpLocks/>
          </p:cNvCxnSpPr>
          <p:nvPr/>
        </p:nvCxnSpPr>
        <p:spPr>
          <a:xfrm flipV="1">
            <a:off x="1133053" y="1551500"/>
            <a:ext cx="600391" cy="1219675"/>
          </a:xfrm>
          <a:prstGeom prst="bentConnector5">
            <a:avLst>
              <a:gd name="adj1" fmla="val 38075"/>
              <a:gd name="adj2" fmla="val 50862"/>
              <a:gd name="adj3" fmla="val 38533"/>
            </a:avLst>
          </a:prstGeom>
          <a:noFill/>
          <a:ln w="9525" cap="flat" cmpd="sng">
            <a:solidFill>
              <a:schemeClr val="dk1"/>
            </a:solidFill>
            <a:prstDash val="solid"/>
            <a:round/>
            <a:headEnd type="none" w="med" len="med"/>
            <a:tailEnd type="oval" w="med" len="med"/>
          </a:ln>
        </p:spPr>
      </p:cxnSp>
      <p:cxnSp>
        <p:nvCxnSpPr>
          <p:cNvPr id="497" name="Google Shape;497;p52"/>
          <p:cNvCxnSpPr>
            <a:cxnSpLocks/>
          </p:cNvCxnSpPr>
          <p:nvPr/>
        </p:nvCxnSpPr>
        <p:spPr>
          <a:xfrm rot="16200000" flipH="1">
            <a:off x="588310" y="3023616"/>
            <a:ext cx="2167320" cy="626098"/>
          </a:xfrm>
          <a:prstGeom prst="bentConnector2">
            <a:avLst/>
          </a:prstGeom>
          <a:noFill/>
          <a:ln w="9525" cap="flat" cmpd="sng">
            <a:solidFill>
              <a:schemeClr val="dk1"/>
            </a:solidFill>
            <a:prstDash val="solid"/>
            <a:round/>
            <a:headEnd type="none" w="med" len="med"/>
            <a:tailEnd type="oval" w="med" len="med"/>
          </a:ln>
        </p:spPr>
      </p:cxnSp>
      <p:cxnSp>
        <p:nvCxnSpPr>
          <p:cNvPr id="499" name="Google Shape;499;p52"/>
          <p:cNvCxnSpPr>
            <a:cxnSpLocks/>
          </p:cNvCxnSpPr>
          <p:nvPr/>
        </p:nvCxnSpPr>
        <p:spPr>
          <a:xfrm flipV="1">
            <a:off x="1135912" y="2437325"/>
            <a:ext cx="600391" cy="333850"/>
          </a:xfrm>
          <a:prstGeom prst="bentConnector5">
            <a:avLst>
              <a:gd name="adj1" fmla="val 38075"/>
              <a:gd name="adj2" fmla="val 186270"/>
              <a:gd name="adj3" fmla="val 38584"/>
            </a:avLst>
          </a:prstGeom>
          <a:noFill/>
          <a:ln w="9525" cap="flat" cmpd="sng">
            <a:solidFill>
              <a:schemeClr val="dk1"/>
            </a:solidFill>
            <a:prstDash val="solid"/>
            <a:round/>
            <a:headEnd type="none" w="med" len="med"/>
            <a:tailEnd type="oval" w="med" len="med"/>
          </a:ln>
        </p:spPr>
      </p:cxnSp>
      <p:cxnSp>
        <p:nvCxnSpPr>
          <p:cNvPr id="501" name="Google Shape;501;p52"/>
          <p:cNvCxnSpPr>
            <a:cxnSpLocks/>
            <a:stCxn id="495" idx="2"/>
            <a:endCxn id="502" idx="1"/>
          </p:cNvCxnSpPr>
          <p:nvPr/>
        </p:nvCxnSpPr>
        <p:spPr>
          <a:xfrm>
            <a:off x="1135913" y="2771175"/>
            <a:ext cx="600391" cy="551975"/>
          </a:xfrm>
          <a:prstGeom prst="bentConnector5">
            <a:avLst>
              <a:gd name="adj1" fmla="val 38075"/>
              <a:gd name="adj2" fmla="val 99508"/>
              <a:gd name="adj3" fmla="val 61925"/>
            </a:avLst>
          </a:prstGeom>
          <a:noFill/>
          <a:ln w="9525" cap="flat" cmpd="sng">
            <a:solidFill>
              <a:schemeClr val="dk1"/>
            </a:solidFill>
            <a:prstDash val="solid"/>
            <a:round/>
            <a:headEnd type="none" w="med" len="med"/>
            <a:tailEnd type="oval" w="med" len="med"/>
          </a:ln>
        </p:spPr>
      </p:cxnSp>
      <p:sp>
        <p:nvSpPr>
          <p:cNvPr id="495" name="Google Shape;495;p52"/>
          <p:cNvSpPr/>
          <p:nvPr/>
        </p:nvSpPr>
        <p:spPr>
          <a:xfrm rot="-5400000">
            <a:off x="-259550" y="2559825"/>
            <a:ext cx="2368226" cy="4227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fa-IR" sz="2000" b="1" dirty="0">
                <a:solidFill>
                  <a:schemeClr val="lt1"/>
                </a:solidFill>
                <a:latin typeface="Yekan Bakh" panose="00000500000000000000" pitchFamily="2" charset="-78"/>
                <a:ea typeface="Poppins"/>
                <a:cs typeface="Yekan Bakh" panose="00000500000000000000" pitchFamily="2" charset="-78"/>
                <a:sym typeface="Poppins"/>
              </a:rPr>
              <a:t>ضرورت انجام طرح</a:t>
            </a:r>
            <a:endParaRPr sz="2000" b="1" dirty="0">
              <a:solidFill>
                <a:schemeClr val="lt1"/>
              </a:solidFill>
              <a:latin typeface="Yekan Bakh" panose="00000500000000000000" pitchFamily="2" charset="-78"/>
              <a:ea typeface="Poppins"/>
              <a:cs typeface="Yekan Bakh" panose="00000500000000000000" pitchFamily="2" charset="-78"/>
              <a:sym typeface="Poppins"/>
            </a:endParaRPr>
          </a:p>
        </p:txBody>
      </p:sp>
      <p:sp>
        <p:nvSpPr>
          <p:cNvPr id="496" name="Google Shape;496;p52"/>
          <p:cNvSpPr/>
          <p:nvPr/>
        </p:nvSpPr>
        <p:spPr>
          <a:xfrm>
            <a:off x="1736304" y="1340150"/>
            <a:ext cx="2835600" cy="4227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fa-IR" sz="2000" b="1" dirty="0">
                <a:solidFill>
                  <a:schemeClr val="lt1"/>
                </a:solidFill>
                <a:latin typeface="Pinar-DS4-FD Medium" pitchFamily="2" charset="-78"/>
                <a:ea typeface="Poppins"/>
                <a:cs typeface="B Titr" panose="00000700000000000000" pitchFamily="2" charset="-78"/>
                <a:sym typeface="Poppins"/>
              </a:rPr>
              <a:t>شیوع بالا اختلالات خواب</a:t>
            </a:r>
            <a:endParaRPr sz="2000" b="1" dirty="0">
              <a:solidFill>
                <a:schemeClr val="lt1"/>
              </a:solidFill>
              <a:latin typeface="Pinar-DS4-FD Medium" pitchFamily="2" charset="-78"/>
              <a:ea typeface="Poppins"/>
              <a:cs typeface="B Titr" panose="00000700000000000000" pitchFamily="2" charset="-78"/>
              <a:sym typeface="Poppins"/>
            </a:endParaRPr>
          </a:p>
        </p:txBody>
      </p:sp>
      <p:sp>
        <p:nvSpPr>
          <p:cNvPr id="503" name="Google Shape;503;p52"/>
          <p:cNvSpPr txBox="1"/>
          <p:nvPr/>
        </p:nvSpPr>
        <p:spPr>
          <a:xfrm>
            <a:off x="4846325" y="2085275"/>
            <a:ext cx="3577800" cy="704100"/>
          </a:xfrm>
          <a:prstGeom prst="rect">
            <a:avLst/>
          </a:prstGeom>
          <a:noFill/>
          <a:ln>
            <a:noFill/>
          </a:ln>
        </p:spPr>
        <p:txBody>
          <a:bodyPr spcFirstLastPara="1" wrap="square" lIns="91425" tIns="91425" rIns="91425" bIns="91425" anchor="ctr" anchorCtr="0">
            <a:noAutofit/>
          </a:bodyPr>
          <a:lstStyle/>
          <a:p>
            <a:pPr lvl="0" algn="r">
              <a:lnSpc>
                <a:spcPct val="115000"/>
              </a:lnSpc>
            </a:pPr>
            <a:r>
              <a:rPr lang="ar-SA" sz="1200" dirty="0">
                <a:latin typeface="IRANSans" panose="020B0506030804020204" pitchFamily="34" charset="-78"/>
                <a:ea typeface="Calibri" panose="020F0502020204030204" pitchFamily="34" charset="0"/>
                <a:cs typeface="IRANSans" panose="020B0506030804020204" pitchFamily="34" charset="-78"/>
              </a:rPr>
              <a:t>اختلالات خواب به‌ویژه در افراد بزرگسال، ارتباط مستقیمی با مشکلات بهداشتی و روانی مانند افسردگی، اضطراب، فشار خون بالا، چاقی، دیابت و بیماری‌های قلبی-عروقی دارند</a:t>
            </a:r>
            <a:endParaRPr sz="1200" dirty="0">
              <a:solidFill>
                <a:schemeClr val="dk1"/>
              </a:solidFill>
              <a:latin typeface="IRANSans" panose="020B0506030804020204" pitchFamily="34" charset="-78"/>
              <a:ea typeface="Albert Sans"/>
              <a:cs typeface="IRANSans" panose="020B0506030804020204" pitchFamily="34" charset="-78"/>
              <a:sym typeface="Albert Sans"/>
            </a:endParaRPr>
          </a:p>
        </p:txBody>
      </p:sp>
      <p:sp>
        <p:nvSpPr>
          <p:cNvPr id="500" name="Google Shape;500;p52"/>
          <p:cNvSpPr/>
          <p:nvPr/>
        </p:nvSpPr>
        <p:spPr>
          <a:xfrm>
            <a:off x="1736304" y="2225975"/>
            <a:ext cx="2835600" cy="4227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fa-IR" sz="2000" b="1" dirty="0">
                <a:solidFill>
                  <a:schemeClr val="lt1"/>
                </a:solidFill>
                <a:latin typeface="Pinar-DS4-FD Medium" pitchFamily="2" charset="-78"/>
                <a:ea typeface="Poppins"/>
                <a:cs typeface="B Titr" panose="00000700000000000000" pitchFamily="2" charset="-78"/>
                <a:sym typeface="Poppins"/>
              </a:rPr>
              <a:t>همراهی با سایر بیماری ها</a:t>
            </a:r>
            <a:endParaRPr sz="2000" b="1" dirty="0">
              <a:solidFill>
                <a:schemeClr val="lt1"/>
              </a:solidFill>
              <a:latin typeface="Pinar-DS4-FD Medium" pitchFamily="2" charset="-78"/>
              <a:ea typeface="Poppins"/>
              <a:cs typeface="B Titr" panose="00000700000000000000" pitchFamily="2" charset="-78"/>
              <a:sym typeface="Poppins"/>
            </a:endParaRPr>
          </a:p>
        </p:txBody>
      </p:sp>
      <p:sp>
        <p:nvSpPr>
          <p:cNvPr id="504" name="Google Shape;504;p52"/>
          <p:cNvSpPr txBox="1"/>
          <p:nvPr/>
        </p:nvSpPr>
        <p:spPr>
          <a:xfrm>
            <a:off x="4846325" y="2971100"/>
            <a:ext cx="3577800" cy="704100"/>
          </a:xfrm>
          <a:prstGeom prst="rect">
            <a:avLst/>
          </a:prstGeom>
          <a:noFill/>
          <a:ln>
            <a:noFill/>
          </a:ln>
        </p:spPr>
        <p:txBody>
          <a:bodyPr spcFirstLastPara="1" wrap="square" lIns="91425" tIns="91425" rIns="91425" bIns="91425" anchor="ctr" anchorCtr="0">
            <a:noAutofit/>
          </a:bodyPr>
          <a:lstStyle/>
          <a:p>
            <a:pPr lvl="0" algn="r">
              <a:lnSpc>
                <a:spcPct val="115000"/>
              </a:lnSpc>
            </a:pPr>
            <a:r>
              <a:rPr lang="ar-SA" sz="1200" dirty="0">
                <a:latin typeface="IRANSans" panose="020B0506030804020204" pitchFamily="34" charset="-78"/>
                <a:ea typeface="Calibri" panose="020F0502020204030204" pitchFamily="34" charset="0"/>
                <a:cs typeface="IRANSans" panose="020B0506030804020204" pitchFamily="34" charset="-78"/>
              </a:rPr>
              <a:t>استان آذربایجان شرقی، دارای شرایط خاص</a:t>
            </a:r>
            <a:r>
              <a:rPr lang="fa-IR" sz="1200" dirty="0">
                <a:latin typeface="IRANSans" panose="020B0506030804020204" pitchFamily="34" charset="-78"/>
                <a:ea typeface="Calibri" panose="020F0502020204030204" pitchFamily="34" charset="0"/>
                <a:cs typeface="IRANSans" panose="020B0506030804020204" pitchFamily="34" charset="-78"/>
              </a:rPr>
              <a:t> جغرافیایی</a:t>
            </a:r>
            <a:r>
              <a:rPr lang="ar-SA" sz="1200" dirty="0">
                <a:latin typeface="IRANSans" panose="020B0506030804020204" pitchFamily="34" charset="-78"/>
                <a:ea typeface="Calibri" panose="020F0502020204030204" pitchFamily="34" charset="0"/>
                <a:cs typeface="IRANSans" panose="020B0506030804020204" pitchFamily="34" charset="-78"/>
              </a:rPr>
              <a:t> نظیر ارتفاعات بالا و تنوع اقلیمی </a:t>
            </a:r>
            <a:r>
              <a:rPr lang="fa-IR" sz="1200" dirty="0">
                <a:latin typeface="IRANSans" panose="020B0506030804020204" pitchFamily="34" charset="-78"/>
                <a:ea typeface="Calibri" panose="020F0502020204030204" pitchFamily="34" charset="0"/>
                <a:cs typeface="IRANSans" panose="020B0506030804020204" pitchFamily="34" charset="-78"/>
              </a:rPr>
              <a:t>بوده و </a:t>
            </a:r>
            <a:r>
              <a:rPr lang="ar-SA" sz="1200" dirty="0">
                <a:latin typeface="IRANSans" panose="020B0506030804020204" pitchFamily="34" charset="-78"/>
                <a:ea typeface="Calibri" panose="020F0502020204030204" pitchFamily="34" charset="0"/>
                <a:cs typeface="IRANSans" panose="020B0506030804020204" pitchFamily="34" charset="-78"/>
              </a:rPr>
              <a:t>اثرات محیطی مانند ارتفاع از سطح دریا می‌تواند به‌طور بر الگوهای خواب تاثیر بگذارد.</a:t>
            </a:r>
            <a:endParaRPr sz="1200" dirty="0">
              <a:solidFill>
                <a:schemeClr val="dk1"/>
              </a:solidFill>
              <a:latin typeface="IRANSans" panose="020B0506030804020204" pitchFamily="34" charset="-78"/>
              <a:ea typeface="Albert Sans"/>
              <a:cs typeface="IRANSans" panose="020B0506030804020204" pitchFamily="34" charset="-78"/>
              <a:sym typeface="Albert Sans"/>
            </a:endParaRPr>
          </a:p>
        </p:txBody>
      </p:sp>
      <p:sp>
        <p:nvSpPr>
          <p:cNvPr id="502" name="Google Shape;502;p52"/>
          <p:cNvSpPr/>
          <p:nvPr/>
        </p:nvSpPr>
        <p:spPr>
          <a:xfrm>
            <a:off x="1736304" y="3111800"/>
            <a:ext cx="2835600" cy="4227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fa-IR" sz="2000" b="1" dirty="0">
                <a:solidFill>
                  <a:schemeClr val="lt1"/>
                </a:solidFill>
                <a:latin typeface="Pinar-DS4-FD Medium" pitchFamily="2" charset="-78"/>
                <a:ea typeface="Poppins"/>
                <a:cs typeface="B Titr" panose="00000700000000000000" pitchFamily="2" charset="-78"/>
                <a:sym typeface="Poppins"/>
              </a:rPr>
              <a:t>منطقه خاص جغرافیایی</a:t>
            </a:r>
            <a:endParaRPr sz="2000" b="1" dirty="0">
              <a:solidFill>
                <a:schemeClr val="lt1"/>
              </a:solidFill>
              <a:latin typeface="Pinar-DS4-FD Medium" pitchFamily="2" charset="-78"/>
              <a:ea typeface="Poppins"/>
              <a:cs typeface="B Titr" panose="00000700000000000000" pitchFamily="2" charset="-78"/>
              <a:sym typeface="Poppins"/>
            </a:endParaRPr>
          </a:p>
        </p:txBody>
      </p:sp>
      <p:sp>
        <p:nvSpPr>
          <p:cNvPr id="505" name="Google Shape;505;p52"/>
          <p:cNvSpPr txBox="1"/>
          <p:nvPr/>
        </p:nvSpPr>
        <p:spPr>
          <a:xfrm>
            <a:off x="4846325" y="4068275"/>
            <a:ext cx="3577800" cy="704100"/>
          </a:xfrm>
          <a:prstGeom prst="rect">
            <a:avLst/>
          </a:prstGeom>
          <a:noFill/>
          <a:ln>
            <a:noFill/>
          </a:ln>
        </p:spPr>
        <p:txBody>
          <a:bodyPr spcFirstLastPara="1" wrap="square" lIns="91425" tIns="91425" rIns="91425" bIns="91425" anchor="ctr" anchorCtr="0">
            <a:noAutofit/>
          </a:bodyPr>
          <a:lstStyle/>
          <a:p>
            <a:pPr lvl="0" algn="r">
              <a:lnSpc>
                <a:spcPct val="115000"/>
              </a:lnSpc>
            </a:pPr>
            <a:r>
              <a:rPr lang="ar-SA" sz="1200" kern="1200" dirty="0">
                <a:solidFill>
                  <a:prstClr val="black"/>
                </a:solidFill>
                <a:latin typeface="IRANSans" panose="020B0506030804020204" pitchFamily="34" charset="-78"/>
                <a:ea typeface="Calibri" panose="020F0502020204030204" pitchFamily="34" charset="0"/>
                <a:cs typeface="IRANSans" panose="020B0506030804020204" pitchFamily="34" charset="-78"/>
              </a:rPr>
              <a:t>بررسی کیفیت خواب در ارتباط با بیماری‌های مزمن مانند بیماری‌های قلبی-عروقی، کم‌خونی و اختلالات روانی نظیر اضطراب و افسردگی، می‌تواند به درک چگونگی تاثیر این بیماری‌ها بر الگوهای خواب و بهبود شرایط کمک کند. </a:t>
            </a:r>
            <a:endParaRPr sz="1200" dirty="0">
              <a:solidFill>
                <a:schemeClr val="dk1"/>
              </a:solidFill>
              <a:latin typeface="IRANSans" panose="020B0506030804020204" pitchFamily="34" charset="-78"/>
              <a:ea typeface="Albert Sans"/>
              <a:cs typeface="IRANSans" panose="020B0506030804020204" pitchFamily="34" charset="-78"/>
              <a:sym typeface="Albert Sans"/>
            </a:endParaRPr>
          </a:p>
        </p:txBody>
      </p:sp>
      <p:sp>
        <p:nvSpPr>
          <p:cNvPr id="498" name="Google Shape;498;p52"/>
          <p:cNvSpPr/>
          <p:nvPr/>
        </p:nvSpPr>
        <p:spPr>
          <a:xfrm>
            <a:off x="1762010" y="4208975"/>
            <a:ext cx="2835600" cy="4227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fa-IR" sz="2000" b="1" dirty="0">
                <a:solidFill>
                  <a:schemeClr val="lt1"/>
                </a:solidFill>
                <a:latin typeface="Pinar-DS4-FD Medium" pitchFamily="2" charset="-78"/>
                <a:ea typeface="Poppins"/>
                <a:cs typeface="B Titr" panose="00000700000000000000" pitchFamily="2" charset="-78"/>
                <a:sym typeface="Poppins"/>
              </a:rPr>
              <a:t>بهبود بهداشت و درمان</a:t>
            </a:r>
            <a:endParaRPr sz="2000" b="1" dirty="0">
              <a:solidFill>
                <a:schemeClr val="lt1"/>
              </a:solidFill>
              <a:latin typeface="Pinar-DS4-FD Medium" pitchFamily="2" charset="-78"/>
              <a:ea typeface="Poppins"/>
              <a:cs typeface="B Titr" panose="00000700000000000000" pitchFamily="2" charset="-78"/>
              <a:sym typeface="Poppins"/>
            </a:endParaRPr>
          </a:p>
        </p:txBody>
      </p:sp>
      <p:cxnSp>
        <p:nvCxnSpPr>
          <p:cNvPr id="506" name="Google Shape;506;p52"/>
          <p:cNvCxnSpPr>
            <a:stCxn id="496" idx="3"/>
            <a:endCxn id="493" idx="1"/>
          </p:cNvCxnSpPr>
          <p:nvPr/>
        </p:nvCxnSpPr>
        <p:spPr>
          <a:xfrm flipV="1">
            <a:off x="4571904" y="1551499"/>
            <a:ext cx="274421" cy="1"/>
          </a:xfrm>
          <a:prstGeom prst="straightConnector1">
            <a:avLst/>
          </a:prstGeom>
          <a:noFill/>
          <a:ln w="9525" cap="flat" cmpd="sng">
            <a:solidFill>
              <a:schemeClr val="dk1"/>
            </a:solidFill>
            <a:prstDash val="solid"/>
            <a:round/>
            <a:headEnd type="none" w="med" len="med"/>
            <a:tailEnd type="oval" w="med" len="med"/>
          </a:ln>
        </p:spPr>
      </p:cxnSp>
      <p:cxnSp>
        <p:nvCxnSpPr>
          <p:cNvPr id="507" name="Google Shape;507;p52"/>
          <p:cNvCxnSpPr>
            <a:stCxn id="500" idx="3"/>
            <a:endCxn id="503" idx="1"/>
          </p:cNvCxnSpPr>
          <p:nvPr/>
        </p:nvCxnSpPr>
        <p:spPr>
          <a:xfrm>
            <a:off x="4571904" y="2437325"/>
            <a:ext cx="274500" cy="0"/>
          </a:xfrm>
          <a:prstGeom prst="straightConnector1">
            <a:avLst/>
          </a:prstGeom>
          <a:noFill/>
          <a:ln w="9525" cap="flat" cmpd="sng">
            <a:solidFill>
              <a:schemeClr val="dk1"/>
            </a:solidFill>
            <a:prstDash val="solid"/>
            <a:round/>
            <a:headEnd type="none" w="med" len="med"/>
            <a:tailEnd type="oval" w="med" len="med"/>
          </a:ln>
        </p:spPr>
      </p:cxnSp>
      <p:cxnSp>
        <p:nvCxnSpPr>
          <p:cNvPr id="508" name="Google Shape;508;p52"/>
          <p:cNvCxnSpPr>
            <a:stCxn id="502" idx="3"/>
            <a:endCxn id="504" idx="1"/>
          </p:cNvCxnSpPr>
          <p:nvPr/>
        </p:nvCxnSpPr>
        <p:spPr>
          <a:xfrm>
            <a:off x="4571904" y="3323150"/>
            <a:ext cx="274500" cy="0"/>
          </a:xfrm>
          <a:prstGeom prst="straightConnector1">
            <a:avLst/>
          </a:prstGeom>
          <a:noFill/>
          <a:ln w="9525" cap="flat" cmpd="sng">
            <a:solidFill>
              <a:schemeClr val="dk1"/>
            </a:solidFill>
            <a:prstDash val="solid"/>
            <a:round/>
            <a:headEnd type="none" w="med" len="med"/>
            <a:tailEnd type="oval" w="med" len="med"/>
          </a:ln>
        </p:spPr>
      </p:cxnSp>
      <p:cxnSp>
        <p:nvCxnSpPr>
          <p:cNvPr id="509" name="Google Shape;509;p52"/>
          <p:cNvCxnSpPr>
            <a:stCxn id="498" idx="3"/>
            <a:endCxn id="505" idx="1"/>
          </p:cNvCxnSpPr>
          <p:nvPr/>
        </p:nvCxnSpPr>
        <p:spPr>
          <a:xfrm>
            <a:off x="4597610" y="4420325"/>
            <a:ext cx="248715" cy="0"/>
          </a:xfrm>
          <a:prstGeom prst="straightConnector1">
            <a:avLst/>
          </a:prstGeom>
          <a:noFill/>
          <a:ln w="9525" cap="flat" cmpd="sng">
            <a:solidFill>
              <a:schemeClr val="dk1"/>
            </a:solidFill>
            <a:prstDash val="solid"/>
            <a:round/>
            <a:headEnd type="none" w="med" len="med"/>
            <a:tailEnd type="oval" w="med" len="med"/>
          </a:ln>
        </p:spPr>
      </p:cxn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644">
          <a:extLst>
            <a:ext uri="{FF2B5EF4-FFF2-40B4-BE49-F238E27FC236}">
              <a16:creationId xmlns:a16="http://schemas.microsoft.com/office/drawing/2014/main" id="{8943A305-7EA8-CFFC-5494-C67525342CAA}"/>
            </a:ext>
          </a:extLst>
        </p:cNvPr>
        <p:cNvGrpSpPr/>
        <p:nvPr/>
      </p:nvGrpSpPr>
      <p:grpSpPr>
        <a:xfrm>
          <a:off x="0" y="0"/>
          <a:ext cx="0" cy="0"/>
          <a:chOff x="0" y="0"/>
          <a:chExt cx="0" cy="0"/>
        </a:xfrm>
      </p:grpSpPr>
      <p:sp>
        <p:nvSpPr>
          <p:cNvPr id="646" name="Google Shape;646;p57">
            <a:extLst>
              <a:ext uri="{FF2B5EF4-FFF2-40B4-BE49-F238E27FC236}">
                <a16:creationId xmlns:a16="http://schemas.microsoft.com/office/drawing/2014/main" id="{EF20B01C-F876-C474-4EB4-B3B237535524}"/>
              </a:ext>
            </a:extLst>
          </p:cNvPr>
          <p:cNvSpPr txBox="1"/>
          <p:nvPr/>
        </p:nvSpPr>
        <p:spPr>
          <a:xfrm>
            <a:off x="720000" y="1541388"/>
            <a:ext cx="7704000" cy="704322"/>
          </a:xfrm>
          <a:prstGeom prst="rect">
            <a:avLst/>
          </a:prstGeom>
          <a:noFill/>
          <a:ln>
            <a:noFill/>
          </a:ln>
        </p:spPr>
        <p:txBody>
          <a:bodyPr spcFirstLastPara="1" wrap="square" lIns="91425" tIns="91425" rIns="91425" bIns="91425" anchor="t" anchorCtr="0">
            <a:noAutofit/>
          </a:bodyPr>
          <a:lstStyle/>
          <a:p>
            <a:pPr marL="171450" indent="-171450" algn="r" rtl="1">
              <a:lnSpc>
                <a:spcPct val="150000"/>
              </a:lnSpc>
              <a:buFont typeface="Courier New" panose="02070309020205020404" pitchFamily="49" charset="0"/>
              <a:buChar char="o"/>
            </a:pPr>
            <a:r>
              <a:rPr lang="fa-IR" sz="1200" dirty="0">
                <a:latin typeface="IRANSans" panose="020B0506030804020204" pitchFamily="34" charset="-78"/>
                <a:cs typeface="IRANSans" panose="020B0506030804020204" pitchFamily="34" charset="-78"/>
              </a:rPr>
              <a:t>به‌طور کلی، </a:t>
            </a:r>
            <a:r>
              <a:rPr lang="fa-IR" sz="1200" b="1" dirty="0">
                <a:latin typeface="IRANSans" panose="020B0506030804020204" pitchFamily="34" charset="-78"/>
                <a:cs typeface="IRANSans" panose="020B0506030804020204" pitchFamily="34" charset="-78"/>
              </a:rPr>
              <a:t>بین سطح تحصیلات و کیفیت خواب</a:t>
            </a:r>
            <a:r>
              <a:rPr lang="fa-IR" sz="1200" dirty="0">
                <a:latin typeface="IRANSans" panose="020B0506030804020204" pitchFamily="34" charset="-78"/>
                <a:cs typeface="IRANSans" panose="020B0506030804020204" pitchFamily="34" charset="-78"/>
              </a:rPr>
              <a:t> ارتباط معنی‌داری وجود نداشت.</a:t>
            </a:r>
          </a:p>
          <a:p>
            <a:pPr marL="171450" indent="-171450" algn="r" rtl="1">
              <a:lnSpc>
                <a:spcPct val="150000"/>
              </a:lnSpc>
              <a:buFont typeface="Courier New" panose="02070309020205020404" pitchFamily="49" charset="0"/>
              <a:buChar char="o"/>
            </a:pPr>
            <a:r>
              <a:rPr lang="fa-IR" sz="1200" dirty="0">
                <a:latin typeface="IRANSans" panose="020B0506030804020204" pitchFamily="34" charset="-78"/>
                <a:cs typeface="IRANSans" panose="020B0506030804020204" pitchFamily="34" charset="-78"/>
              </a:rPr>
              <a:t>اما وقتی این ارتباط به تفکیک </a:t>
            </a:r>
            <a:r>
              <a:rPr lang="fa-IR" sz="1200" b="1" dirty="0">
                <a:latin typeface="IRANSans" panose="020B0506030804020204" pitchFamily="34" charset="-78"/>
                <a:cs typeface="IRANSans" panose="020B0506030804020204" pitchFamily="34" charset="-78"/>
              </a:rPr>
              <a:t>ارتفاع</a:t>
            </a:r>
            <a:r>
              <a:rPr lang="fa-IR" sz="1200" dirty="0">
                <a:latin typeface="IRANSans" panose="020B0506030804020204" pitchFamily="34" charset="-78"/>
                <a:cs typeface="IRANSans" panose="020B0506030804020204" pitchFamily="34" charset="-78"/>
              </a:rPr>
              <a:t> در نظر گرفته شد، تفاوت‌های معنی‌داری مشاهده شد:</a:t>
            </a:r>
            <a:endParaRPr lang="en-US" sz="1200" dirty="0">
              <a:solidFill>
                <a:schemeClr val="dk1"/>
              </a:solidFill>
              <a:latin typeface="IRANSans" panose="020B0506030804020204" pitchFamily="34" charset="-78"/>
              <a:cs typeface="IRANSans" panose="020B0506030804020204" pitchFamily="34" charset="-78"/>
            </a:endParaRPr>
          </a:p>
        </p:txBody>
      </p:sp>
      <p:sp>
        <p:nvSpPr>
          <p:cNvPr id="647" name="Google Shape;647;p57">
            <a:extLst>
              <a:ext uri="{FF2B5EF4-FFF2-40B4-BE49-F238E27FC236}">
                <a16:creationId xmlns:a16="http://schemas.microsoft.com/office/drawing/2014/main" id="{65571DB3-9213-44EB-82D8-D1F79ED46BE7}"/>
              </a:ext>
            </a:extLst>
          </p:cNvPr>
          <p:cNvSpPr txBox="1"/>
          <p:nvPr/>
        </p:nvSpPr>
        <p:spPr>
          <a:xfrm>
            <a:off x="147145" y="2897791"/>
            <a:ext cx="4424855" cy="844200"/>
          </a:xfrm>
          <a:prstGeom prst="rect">
            <a:avLst/>
          </a:prstGeom>
          <a:noFill/>
          <a:ln>
            <a:noFill/>
          </a:ln>
        </p:spPr>
        <p:txBody>
          <a:bodyPr spcFirstLastPara="1" wrap="square" lIns="91425" tIns="91425" rIns="91425" bIns="91425" anchor="t" anchorCtr="0">
            <a:noAutofit/>
          </a:bodyPr>
          <a:lstStyle/>
          <a:p>
            <a:pPr marL="171450" indent="-171450" algn="r" rtl="1">
              <a:lnSpc>
                <a:spcPct val="150000"/>
              </a:lnSpc>
              <a:buFont typeface="Wingdings" panose="05000000000000000000" pitchFamily="2" charset="2"/>
              <a:buChar char="ü"/>
            </a:pPr>
            <a:r>
              <a:rPr lang="fa-IR" sz="1200" dirty="0">
                <a:latin typeface="IRANSans" panose="020B0506030804020204" pitchFamily="34" charset="-78"/>
                <a:cs typeface="IRANSans" panose="020B0506030804020204" pitchFamily="34" charset="-78"/>
              </a:rPr>
              <a:t>افراد با تحصیلات </a:t>
            </a:r>
            <a:r>
              <a:rPr lang="fa-IR" sz="1200" b="1" dirty="0">
                <a:latin typeface="IRANSans" panose="020B0506030804020204" pitchFamily="34" charset="-78"/>
                <a:cs typeface="IRANSans" panose="020B0506030804020204" pitchFamily="34" charset="-78"/>
              </a:rPr>
              <a:t>بالاتر از لیسانس </a:t>
            </a:r>
            <a:r>
              <a:rPr lang="fa-IR" sz="1200" dirty="0">
                <a:latin typeface="IRANSans" panose="020B0506030804020204" pitchFamily="34" charset="-78"/>
                <a:cs typeface="IRANSans" panose="020B0506030804020204" pitchFamily="34" charset="-78"/>
              </a:rPr>
              <a:t>کمترین کیفیت خواب را داشتند.</a:t>
            </a:r>
          </a:p>
          <a:p>
            <a:pPr marL="171450" indent="-171450" algn="r" rtl="1">
              <a:lnSpc>
                <a:spcPct val="150000"/>
              </a:lnSpc>
              <a:buFont typeface="Wingdings" panose="05000000000000000000" pitchFamily="2" charset="2"/>
              <a:buChar char="ü"/>
            </a:pPr>
            <a:r>
              <a:rPr lang="fa-IR" sz="1200" dirty="0">
                <a:latin typeface="IRANSans" panose="020B0506030804020204" pitchFamily="34" charset="-78"/>
                <a:cs typeface="IRANSans" panose="020B0506030804020204" pitchFamily="34" charset="-78"/>
              </a:rPr>
              <a:t>تفاوت </a:t>
            </a:r>
            <a:r>
              <a:rPr lang="fa-IR" sz="1200" b="1" dirty="0">
                <a:latin typeface="IRANSans" panose="020B0506030804020204" pitchFamily="34" charset="-78"/>
                <a:cs typeface="IRANSans" panose="020B0506030804020204" pitchFamily="34" charset="-78"/>
              </a:rPr>
              <a:t>معنی‌دار</a:t>
            </a:r>
            <a:r>
              <a:rPr lang="fa-IR" sz="1200" dirty="0">
                <a:latin typeface="IRANSans" panose="020B0506030804020204" pitchFamily="34" charset="-78"/>
                <a:cs typeface="IRANSans" panose="020B0506030804020204" pitchFamily="34" charset="-78"/>
              </a:rPr>
              <a:t> بین تحصیلات کمتر از دیپلم و بالاتر از لیسانس.</a:t>
            </a:r>
          </a:p>
        </p:txBody>
      </p:sp>
      <p:sp>
        <p:nvSpPr>
          <p:cNvPr id="648" name="Google Shape;648;p57">
            <a:extLst>
              <a:ext uri="{FF2B5EF4-FFF2-40B4-BE49-F238E27FC236}">
                <a16:creationId xmlns:a16="http://schemas.microsoft.com/office/drawing/2014/main" id="{7448EAC7-9891-0FE4-351E-08753299B422}"/>
              </a:ext>
            </a:extLst>
          </p:cNvPr>
          <p:cNvSpPr/>
          <p:nvPr/>
        </p:nvSpPr>
        <p:spPr>
          <a:xfrm>
            <a:off x="720000" y="1135313"/>
            <a:ext cx="7704000" cy="4227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fa-IR" sz="2000" b="1" dirty="0">
                <a:solidFill>
                  <a:schemeClr val="lt1"/>
                </a:solidFill>
                <a:latin typeface="Vazir" panose="020B0603030804020204" pitchFamily="34" charset="-78"/>
                <a:ea typeface="Poppins"/>
                <a:cs typeface="Vazir" panose="020B0603030804020204" pitchFamily="34" charset="-78"/>
                <a:sym typeface="Poppins"/>
              </a:rPr>
              <a:t>نتایج اصلی</a:t>
            </a:r>
            <a:endParaRPr sz="2000" b="1" dirty="0">
              <a:solidFill>
                <a:schemeClr val="lt1"/>
              </a:solidFill>
              <a:latin typeface="Vazir" panose="020B0603030804020204" pitchFamily="34" charset="-78"/>
              <a:ea typeface="Poppins"/>
              <a:cs typeface="Vazir" panose="020B0603030804020204" pitchFamily="34" charset="-78"/>
              <a:sym typeface="Poppins"/>
            </a:endParaRPr>
          </a:p>
        </p:txBody>
      </p:sp>
      <p:sp>
        <p:nvSpPr>
          <p:cNvPr id="649" name="Google Shape;649;p57">
            <a:extLst>
              <a:ext uri="{FF2B5EF4-FFF2-40B4-BE49-F238E27FC236}">
                <a16:creationId xmlns:a16="http://schemas.microsoft.com/office/drawing/2014/main" id="{43E211B2-93B2-7404-2278-13984760FE19}"/>
              </a:ext>
            </a:extLst>
          </p:cNvPr>
          <p:cNvSpPr/>
          <p:nvPr/>
        </p:nvSpPr>
        <p:spPr>
          <a:xfrm>
            <a:off x="720000" y="2475091"/>
            <a:ext cx="3852000" cy="4227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fa-IR" sz="2000" b="1" dirty="0">
                <a:solidFill>
                  <a:schemeClr val="lt1"/>
                </a:solidFill>
                <a:latin typeface="Vazir" panose="020B0603030804020204" pitchFamily="34" charset="-78"/>
                <a:cs typeface="Vazir" panose="020B0603030804020204" pitchFamily="34" charset="-78"/>
                <a:sym typeface="Poppins"/>
              </a:rPr>
              <a:t>بیشتر از 2000 متر</a:t>
            </a:r>
            <a:endParaRPr sz="2000" b="1" dirty="0">
              <a:solidFill>
                <a:schemeClr val="lt1"/>
              </a:solidFill>
              <a:latin typeface="Vazir" panose="020B0603030804020204" pitchFamily="34" charset="-78"/>
              <a:cs typeface="Vazir" panose="020B0603030804020204" pitchFamily="34" charset="-78"/>
              <a:sym typeface="Poppins"/>
            </a:endParaRPr>
          </a:p>
        </p:txBody>
      </p:sp>
      <p:sp>
        <p:nvSpPr>
          <p:cNvPr id="650" name="Google Shape;650;p57">
            <a:extLst>
              <a:ext uri="{FF2B5EF4-FFF2-40B4-BE49-F238E27FC236}">
                <a16:creationId xmlns:a16="http://schemas.microsoft.com/office/drawing/2014/main" id="{A594BA15-E8FD-FBEA-2AE4-137DF08AE6E6}"/>
              </a:ext>
            </a:extLst>
          </p:cNvPr>
          <p:cNvSpPr/>
          <p:nvPr/>
        </p:nvSpPr>
        <p:spPr>
          <a:xfrm>
            <a:off x="4572000" y="2475091"/>
            <a:ext cx="3852000" cy="4227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fa-IR" sz="2000" b="1" dirty="0">
                <a:solidFill>
                  <a:schemeClr val="lt1"/>
                </a:solidFill>
                <a:latin typeface="Vazir" panose="020B0603030804020204" pitchFamily="34" charset="-78"/>
                <a:cs typeface="Vazir" panose="020B0603030804020204" pitchFamily="34" charset="-78"/>
                <a:sym typeface="Poppins"/>
              </a:rPr>
              <a:t>کمتر از 2000 متر</a:t>
            </a:r>
            <a:endParaRPr sz="2000" b="1" dirty="0">
              <a:solidFill>
                <a:schemeClr val="lt1"/>
              </a:solidFill>
              <a:latin typeface="Vazir" panose="020B0603030804020204" pitchFamily="34" charset="-78"/>
              <a:cs typeface="Vazir" panose="020B0603030804020204" pitchFamily="34" charset="-78"/>
              <a:sym typeface="Poppins"/>
            </a:endParaRPr>
          </a:p>
        </p:txBody>
      </p:sp>
      <p:sp>
        <p:nvSpPr>
          <p:cNvPr id="651" name="Google Shape;651;p57">
            <a:extLst>
              <a:ext uri="{FF2B5EF4-FFF2-40B4-BE49-F238E27FC236}">
                <a16:creationId xmlns:a16="http://schemas.microsoft.com/office/drawing/2014/main" id="{647C51FB-709E-338A-326D-8F3A8E5C80BC}"/>
              </a:ext>
            </a:extLst>
          </p:cNvPr>
          <p:cNvSpPr txBox="1"/>
          <p:nvPr/>
        </p:nvSpPr>
        <p:spPr>
          <a:xfrm>
            <a:off x="4572000" y="2897191"/>
            <a:ext cx="3852000" cy="844200"/>
          </a:xfrm>
          <a:prstGeom prst="rect">
            <a:avLst/>
          </a:prstGeom>
          <a:noFill/>
          <a:ln>
            <a:noFill/>
          </a:ln>
        </p:spPr>
        <p:txBody>
          <a:bodyPr spcFirstLastPara="1" wrap="square" lIns="91425" tIns="91425" rIns="91425" bIns="91425" anchor="t" anchorCtr="0">
            <a:noAutofit/>
          </a:bodyPr>
          <a:lstStyle/>
          <a:p>
            <a:pPr marL="171450" indent="-171450" algn="r" rtl="1">
              <a:buFont typeface="Wingdings" panose="05000000000000000000" pitchFamily="2" charset="2"/>
              <a:buChar char="ü"/>
            </a:pPr>
            <a:r>
              <a:rPr lang="fa-IR" sz="1200" dirty="0">
                <a:latin typeface="IRANSans" panose="020B0506030804020204" pitchFamily="34" charset="-78"/>
                <a:cs typeface="IRANSans" panose="020B0506030804020204" pitchFamily="34" charset="-78"/>
              </a:rPr>
              <a:t>افراد با تحصیلات </a:t>
            </a:r>
            <a:r>
              <a:rPr lang="fa-IR" sz="1200" b="1" dirty="0">
                <a:latin typeface="IRANSans" panose="020B0506030804020204" pitchFamily="34" charset="-78"/>
                <a:cs typeface="IRANSans" panose="020B0506030804020204" pitchFamily="34" charset="-78"/>
              </a:rPr>
              <a:t>کمتر از دیپلم </a:t>
            </a:r>
            <a:r>
              <a:rPr lang="fa-IR" sz="1200" dirty="0">
                <a:latin typeface="IRANSans" panose="020B0506030804020204" pitchFamily="34" charset="-78"/>
                <a:cs typeface="IRANSans" panose="020B0506030804020204" pitchFamily="34" charset="-78"/>
              </a:rPr>
              <a:t>کمترین کیفیت خواب را داشتند.</a:t>
            </a:r>
          </a:p>
          <a:p>
            <a:pPr marL="171450" indent="-171450" algn="r" rtl="1">
              <a:buFont typeface="Wingdings" panose="05000000000000000000" pitchFamily="2" charset="2"/>
              <a:buChar char="ü"/>
            </a:pPr>
            <a:r>
              <a:rPr lang="fa-IR" sz="1200" dirty="0">
                <a:latin typeface="IRANSans" panose="020B0506030804020204" pitchFamily="34" charset="-78"/>
                <a:cs typeface="IRANSans" panose="020B0506030804020204" pitchFamily="34" charset="-78"/>
              </a:rPr>
              <a:t>تفاوت</a:t>
            </a:r>
            <a:r>
              <a:rPr lang="fa-IR" sz="1200" b="1" dirty="0">
                <a:latin typeface="IRANSans" panose="020B0506030804020204" pitchFamily="34" charset="-78"/>
                <a:cs typeface="IRANSans" panose="020B0506030804020204" pitchFamily="34" charset="-78"/>
              </a:rPr>
              <a:t> معنی‌دار </a:t>
            </a:r>
            <a:r>
              <a:rPr lang="fa-IR" sz="1200" dirty="0">
                <a:latin typeface="IRANSans" panose="020B0506030804020204" pitchFamily="34" charset="-78"/>
                <a:cs typeface="IRANSans" panose="020B0506030804020204" pitchFamily="34" charset="-78"/>
              </a:rPr>
              <a:t>بین دیپلم و تحصیلات بالاتر از لیسانس.</a:t>
            </a:r>
            <a:endParaRPr lang="fa-IR" sz="1200" dirty="0">
              <a:solidFill>
                <a:schemeClr val="dk1"/>
              </a:solidFill>
              <a:latin typeface="IRANSans" panose="020B0506030804020204" pitchFamily="34" charset="-78"/>
              <a:cs typeface="IRANSans" panose="020B0506030804020204" pitchFamily="34" charset="-78"/>
            </a:endParaRPr>
          </a:p>
        </p:txBody>
      </p:sp>
      <p:sp>
        <p:nvSpPr>
          <p:cNvPr id="2" name="TextBox 1">
            <a:extLst>
              <a:ext uri="{FF2B5EF4-FFF2-40B4-BE49-F238E27FC236}">
                <a16:creationId xmlns:a16="http://schemas.microsoft.com/office/drawing/2014/main" id="{F63825F1-388A-1043-CC48-D18594A4F5F6}"/>
              </a:ext>
            </a:extLst>
          </p:cNvPr>
          <p:cNvSpPr txBox="1"/>
          <p:nvPr/>
        </p:nvSpPr>
        <p:spPr>
          <a:xfrm>
            <a:off x="1107090" y="348336"/>
            <a:ext cx="6670565" cy="515526"/>
          </a:xfrm>
          <a:prstGeom prst="rect">
            <a:avLst/>
          </a:prstGeom>
          <a:noFill/>
        </p:spPr>
        <p:txBody>
          <a:bodyPr wrap="square">
            <a:spAutoFit/>
          </a:bodyPr>
          <a:lstStyle/>
          <a:p>
            <a:pPr algn="ctr" rtl="1">
              <a:lnSpc>
                <a:spcPct val="150000"/>
              </a:lnSpc>
              <a:buNone/>
            </a:pPr>
            <a:r>
              <a:rPr lang="fa-IR" sz="2000" dirty="0">
                <a:latin typeface="Vazir" panose="020B0603030804020204" pitchFamily="34" charset="-78"/>
                <a:ea typeface="Calibri" panose="020F0502020204030204" pitchFamily="34" charset="0"/>
                <a:cs typeface="B Titr" panose="00000700000000000000" pitchFamily="2" charset="-78"/>
              </a:rPr>
              <a:t>تفسیر تاثیر سطح تحصیلات در کیفیت خواب بر اساس یافته های مطالعه</a:t>
            </a:r>
            <a:endParaRPr lang="en-US" sz="2000" dirty="0">
              <a:latin typeface="Vazir" panose="020B0603030804020204" pitchFamily="34" charset="-78"/>
              <a:ea typeface="Calibri" panose="020F0502020204030204" pitchFamily="34" charset="0"/>
              <a:cs typeface="B Titr" panose="00000700000000000000" pitchFamily="2" charset="-78"/>
            </a:endParaRPr>
          </a:p>
        </p:txBody>
      </p:sp>
    </p:spTree>
    <p:extLst>
      <p:ext uri="{BB962C8B-B14F-4D97-AF65-F5344CB8AC3E}">
        <p14:creationId xmlns:p14="http://schemas.microsoft.com/office/powerpoint/2010/main" val="355565167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423">
          <a:extLst>
            <a:ext uri="{FF2B5EF4-FFF2-40B4-BE49-F238E27FC236}">
              <a16:creationId xmlns:a16="http://schemas.microsoft.com/office/drawing/2014/main" id="{C74E21BD-4011-9258-D764-B67BBCE2A51D}"/>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A387558C-0026-4F75-4497-5CFAE1D99F23}"/>
              </a:ext>
            </a:extLst>
          </p:cNvPr>
          <p:cNvSpPr txBox="1"/>
          <p:nvPr/>
        </p:nvSpPr>
        <p:spPr>
          <a:xfrm>
            <a:off x="402897" y="1951634"/>
            <a:ext cx="8439806" cy="1034899"/>
          </a:xfrm>
          <a:prstGeom prst="rect">
            <a:avLst/>
          </a:prstGeom>
          <a:noFill/>
        </p:spPr>
        <p:txBody>
          <a:bodyPr wrap="square">
            <a:spAutoFit/>
          </a:bodyPr>
          <a:lstStyle/>
          <a:p>
            <a:pPr algn="r" rtl="1">
              <a:lnSpc>
                <a:spcPct val="150000"/>
              </a:lnSpc>
              <a:buNone/>
            </a:pPr>
            <a:r>
              <a:rPr lang="fa-IR" sz="1400" dirty="0">
                <a:effectLst/>
                <a:latin typeface="IRANSans" panose="020B0506030804020204" pitchFamily="34" charset="-78"/>
                <a:cs typeface="IRANSans" panose="020B0506030804020204" pitchFamily="34" charset="-78"/>
              </a:rPr>
              <a:t>بیماری‌های مزمن شامل آنمی، فشار خون بالا، بیماری‌های ریوی و قلبی به‌طور معنی‌داری با کیفیت خواب پایین‌تر همراه بودند. بیماران در هر دو سطح ارتفاع نمره </a:t>
            </a:r>
            <a:r>
              <a:rPr lang="en-US" sz="1400" dirty="0">
                <a:effectLst/>
                <a:latin typeface="IRANSans" panose="020B0506030804020204" pitchFamily="34" charset="-78"/>
                <a:cs typeface="IRANSans" panose="020B0506030804020204" pitchFamily="34" charset="-78"/>
              </a:rPr>
              <a:t>PSQI </a:t>
            </a:r>
            <a:r>
              <a:rPr lang="fa-IR" sz="1400" dirty="0">
                <a:effectLst/>
                <a:latin typeface="IRANSans" panose="020B0506030804020204" pitchFamily="34" charset="-78"/>
                <a:cs typeface="IRANSans" panose="020B0506030804020204" pitchFamily="34" charset="-78"/>
              </a:rPr>
              <a:t>بالاتری نسبت به افراد سالم داشتند. این نتیجه با شواهد متعدد از اثر اختلالات همودینامیک، مشکلات تنفسی و هیپوکسی شبانه در بیماری‌های مزمن سازگار است.</a:t>
            </a:r>
          </a:p>
        </p:txBody>
      </p:sp>
      <p:sp>
        <p:nvSpPr>
          <p:cNvPr id="4" name="TextBox 3">
            <a:extLst>
              <a:ext uri="{FF2B5EF4-FFF2-40B4-BE49-F238E27FC236}">
                <a16:creationId xmlns:a16="http://schemas.microsoft.com/office/drawing/2014/main" id="{310BC6EE-F543-517F-E147-2830D9F81947}"/>
              </a:ext>
            </a:extLst>
          </p:cNvPr>
          <p:cNvSpPr txBox="1"/>
          <p:nvPr/>
        </p:nvSpPr>
        <p:spPr>
          <a:xfrm>
            <a:off x="2243959" y="1329301"/>
            <a:ext cx="6670565" cy="515526"/>
          </a:xfrm>
          <a:prstGeom prst="rect">
            <a:avLst/>
          </a:prstGeom>
          <a:noFill/>
        </p:spPr>
        <p:txBody>
          <a:bodyPr wrap="square">
            <a:spAutoFit/>
          </a:bodyPr>
          <a:lstStyle/>
          <a:p>
            <a:pPr algn="ctr" rtl="1">
              <a:lnSpc>
                <a:spcPct val="150000"/>
              </a:lnSpc>
              <a:buNone/>
            </a:pPr>
            <a:r>
              <a:rPr lang="fa-IR" sz="2000" dirty="0">
                <a:latin typeface="Vazir" panose="020B0603030804020204" pitchFamily="34" charset="-78"/>
                <a:ea typeface="Calibri" panose="020F0502020204030204" pitchFamily="34" charset="0"/>
                <a:cs typeface="B Titr" panose="00000700000000000000" pitchFamily="2" charset="-78"/>
              </a:rPr>
              <a:t>تفسیر تاثیر بیماری های مزمن در کیفیت خواب بر اساس یافته های مطالعه</a:t>
            </a:r>
            <a:endParaRPr lang="en-US" sz="2000" dirty="0">
              <a:latin typeface="Vazir" panose="020B0603030804020204" pitchFamily="34" charset="-78"/>
              <a:ea typeface="Calibri" panose="020F0502020204030204" pitchFamily="34" charset="0"/>
              <a:cs typeface="B Titr" panose="00000700000000000000" pitchFamily="2" charset="-78"/>
            </a:endParaRPr>
          </a:p>
        </p:txBody>
      </p:sp>
    </p:spTree>
    <p:extLst>
      <p:ext uri="{BB962C8B-B14F-4D97-AF65-F5344CB8AC3E}">
        <p14:creationId xmlns:p14="http://schemas.microsoft.com/office/powerpoint/2010/main" val="393403987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423">
          <a:extLst>
            <a:ext uri="{FF2B5EF4-FFF2-40B4-BE49-F238E27FC236}">
              <a16:creationId xmlns:a16="http://schemas.microsoft.com/office/drawing/2014/main" id="{9B946FEE-8A79-D35E-9A6B-573F8ED807EA}"/>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1869239F-3ED0-0C36-1558-6E86031B669D}"/>
              </a:ext>
            </a:extLst>
          </p:cNvPr>
          <p:cNvSpPr txBox="1"/>
          <p:nvPr/>
        </p:nvSpPr>
        <p:spPr>
          <a:xfrm>
            <a:off x="416911" y="998696"/>
            <a:ext cx="8439806" cy="1034899"/>
          </a:xfrm>
          <a:prstGeom prst="rect">
            <a:avLst/>
          </a:prstGeom>
          <a:noFill/>
        </p:spPr>
        <p:txBody>
          <a:bodyPr wrap="square">
            <a:spAutoFit/>
          </a:bodyPr>
          <a:lstStyle/>
          <a:p>
            <a:pPr algn="r" rtl="1">
              <a:lnSpc>
                <a:spcPct val="150000"/>
              </a:lnSpc>
              <a:buNone/>
            </a:pPr>
            <a:r>
              <a:rPr lang="fa-IR" dirty="0">
                <a:latin typeface="IRANSans" panose="020B0506030804020204" pitchFamily="34" charset="-78"/>
                <a:cs typeface="IRANSans" panose="020B0506030804020204" pitchFamily="34" charset="-78"/>
              </a:rPr>
              <a:t>در حوزه روان‌شناختی، بین اضطراب و </a:t>
            </a:r>
            <a:r>
              <a:rPr lang="en-US" dirty="0">
                <a:latin typeface="IRANSans" panose="020B0506030804020204" pitchFamily="34" charset="-78"/>
                <a:cs typeface="IRANSans" panose="020B0506030804020204" pitchFamily="34" charset="-78"/>
              </a:rPr>
              <a:t>PSQI </a:t>
            </a:r>
            <a:r>
              <a:rPr lang="fa-IR" dirty="0">
                <a:latin typeface="IRANSans" panose="020B0506030804020204" pitchFamily="34" charset="-78"/>
                <a:cs typeface="IRANSans" panose="020B0506030804020204" pitchFamily="34" charset="-78"/>
              </a:rPr>
              <a:t>ارتباط قوی و مستقیم وجود داشت و افراد با اضطراب بالاتر، کیفیت خواب پایین‌تری داشتند. این رابطه در هر دو سطح ارتفاع پایدار بود و با یافته‌های </a:t>
            </a:r>
            <a:r>
              <a:rPr lang="en-US" dirty="0">
                <a:latin typeface="IRANSans" panose="020B0506030804020204" pitchFamily="34" charset="-78"/>
                <a:cs typeface="IRANSans" panose="020B0506030804020204" pitchFamily="34" charset="-78"/>
              </a:rPr>
              <a:t>Alvaro، Li </a:t>
            </a:r>
            <a:r>
              <a:rPr lang="fa-IR" dirty="0">
                <a:latin typeface="IRANSans" panose="020B0506030804020204" pitchFamily="34" charset="-78"/>
                <a:cs typeface="IRANSans" panose="020B0506030804020204" pitchFamily="34" charset="-78"/>
              </a:rPr>
              <a:t>و </a:t>
            </a:r>
            <a:r>
              <a:rPr lang="en-US" dirty="0">
                <a:latin typeface="IRANSans" panose="020B0506030804020204" pitchFamily="34" charset="-78"/>
                <a:cs typeface="IRANSans" panose="020B0506030804020204" pitchFamily="34" charset="-78"/>
              </a:rPr>
              <a:t> Baglioni </a:t>
            </a:r>
            <a:r>
              <a:rPr lang="fa-IR" dirty="0">
                <a:latin typeface="IRANSans" panose="020B0506030804020204" pitchFamily="34" charset="-78"/>
                <a:cs typeface="IRANSans" panose="020B0506030804020204" pitchFamily="34" charset="-78"/>
              </a:rPr>
              <a:t>همخوان است. افزایش تحریک‌پذیری عصبی، ترشح کورتیزول و نگرانی‌های مداوم از عوامل تقویت‌کننده این رابطه هستند.</a:t>
            </a:r>
          </a:p>
        </p:txBody>
      </p:sp>
      <p:sp>
        <p:nvSpPr>
          <p:cNvPr id="4" name="TextBox 3">
            <a:extLst>
              <a:ext uri="{FF2B5EF4-FFF2-40B4-BE49-F238E27FC236}">
                <a16:creationId xmlns:a16="http://schemas.microsoft.com/office/drawing/2014/main" id="{91551280-3F11-C85A-4B06-7CFAFA0B1235}"/>
              </a:ext>
            </a:extLst>
          </p:cNvPr>
          <p:cNvSpPr txBox="1"/>
          <p:nvPr/>
        </p:nvSpPr>
        <p:spPr>
          <a:xfrm>
            <a:off x="2657366" y="400887"/>
            <a:ext cx="6670565" cy="515526"/>
          </a:xfrm>
          <a:prstGeom prst="rect">
            <a:avLst/>
          </a:prstGeom>
          <a:noFill/>
        </p:spPr>
        <p:txBody>
          <a:bodyPr wrap="square">
            <a:spAutoFit/>
          </a:bodyPr>
          <a:lstStyle/>
          <a:p>
            <a:pPr algn="ctr" rtl="1">
              <a:lnSpc>
                <a:spcPct val="150000"/>
              </a:lnSpc>
              <a:buNone/>
            </a:pPr>
            <a:r>
              <a:rPr lang="fa-IR" sz="2000" dirty="0">
                <a:latin typeface="Vazir" panose="020B0603030804020204" pitchFamily="34" charset="-78"/>
                <a:ea typeface="Calibri" panose="020F0502020204030204" pitchFamily="34" charset="0"/>
                <a:cs typeface="B Titr" panose="00000700000000000000" pitchFamily="2" charset="-78"/>
              </a:rPr>
              <a:t>تفسیر تاثیر اضطراب در کیفیت خواب بر اساس یافته های مطالعه</a:t>
            </a:r>
            <a:endParaRPr lang="en-US" sz="2000" dirty="0">
              <a:latin typeface="Vazir" panose="020B0603030804020204" pitchFamily="34" charset="-78"/>
              <a:ea typeface="Calibri" panose="020F0502020204030204" pitchFamily="34" charset="0"/>
              <a:cs typeface="B Titr" panose="00000700000000000000" pitchFamily="2" charset="-78"/>
            </a:endParaRPr>
          </a:p>
        </p:txBody>
      </p:sp>
      <p:sp>
        <p:nvSpPr>
          <p:cNvPr id="5" name="TextBox 4">
            <a:extLst>
              <a:ext uri="{FF2B5EF4-FFF2-40B4-BE49-F238E27FC236}">
                <a16:creationId xmlns:a16="http://schemas.microsoft.com/office/drawing/2014/main" id="{A092D89F-FE6E-9069-C4DF-35DDF15D239E}"/>
              </a:ext>
            </a:extLst>
          </p:cNvPr>
          <p:cNvSpPr txBox="1"/>
          <p:nvPr/>
        </p:nvSpPr>
        <p:spPr>
          <a:xfrm>
            <a:off x="168167" y="2967633"/>
            <a:ext cx="8688550" cy="1358064"/>
          </a:xfrm>
          <a:prstGeom prst="rect">
            <a:avLst/>
          </a:prstGeom>
          <a:noFill/>
        </p:spPr>
        <p:txBody>
          <a:bodyPr wrap="square">
            <a:spAutoFit/>
          </a:bodyPr>
          <a:lstStyle/>
          <a:p>
            <a:pPr algn="r" rtl="1">
              <a:lnSpc>
                <a:spcPct val="150000"/>
              </a:lnSpc>
              <a:buNone/>
            </a:pPr>
            <a:br>
              <a:rPr lang="fa-IR" dirty="0">
                <a:effectLst/>
                <a:latin typeface="IRANSans" panose="020B0506030804020204" pitchFamily="34" charset="-78"/>
                <a:cs typeface="IRANSans" panose="020B0506030804020204" pitchFamily="34" charset="-78"/>
              </a:rPr>
            </a:br>
            <a:r>
              <a:rPr lang="fa-IR" sz="1400" dirty="0">
                <a:effectLst/>
                <a:latin typeface="IRANSans" panose="020B0506030804020204" pitchFamily="34" charset="-78"/>
                <a:cs typeface="IRANSans" panose="020B0506030804020204" pitchFamily="34" charset="-78"/>
              </a:rPr>
              <a:t>به‌طور مشابه، بین افسردگی و </a:t>
            </a:r>
            <a:r>
              <a:rPr lang="en-US" sz="1400" dirty="0">
                <a:effectLst/>
                <a:latin typeface="IRANSans" panose="020B0506030804020204" pitchFamily="34" charset="-78"/>
                <a:cs typeface="IRANSans" panose="020B0506030804020204" pitchFamily="34" charset="-78"/>
              </a:rPr>
              <a:t> PSQI </a:t>
            </a:r>
            <a:r>
              <a:rPr lang="fa-IR" sz="1400" dirty="0">
                <a:effectLst/>
                <a:latin typeface="IRANSans" panose="020B0506030804020204" pitchFamily="34" charset="-78"/>
                <a:cs typeface="IRANSans" panose="020B0506030804020204" pitchFamily="34" charset="-78"/>
              </a:rPr>
              <a:t>نیز ارتباط قوی و مستقیم مشاهده شد. افراد با افسردگی بالاتر کیفیت خواب پایین‌تری داشتند و این الگو در هر دو ارتفاع ثابت بود. این یافته با نتایج </a:t>
            </a:r>
            <a:r>
              <a:rPr lang="en-US" sz="1400">
                <a:effectLst/>
                <a:latin typeface="IRANSans" panose="020B0506030804020204" pitchFamily="34" charset="-78"/>
                <a:cs typeface="IRANSans" panose="020B0506030804020204" pitchFamily="34" charset="-78"/>
              </a:rPr>
              <a:t> Bastos </a:t>
            </a:r>
            <a:r>
              <a:rPr lang="fa-IR" sz="1400" dirty="0">
                <a:effectLst/>
                <a:latin typeface="IRANSans" panose="020B0506030804020204" pitchFamily="34" charset="-78"/>
                <a:cs typeface="IRANSans" panose="020B0506030804020204" pitchFamily="34" charset="-78"/>
              </a:rPr>
              <a:t>و </a:t>
            </a:r>
            <a:r>
              <a:rPr lang="en-US" sz="1400" dirty="0">
                <a:effectLst/>
                <a:latin typeface="IRANSans" panose="020B0506030804020204" pitchFamily="34" charset="-78"/>
                <a:cs typeface="IRANSans" panose="020B0506030804020204" pitchFamily="34" charset="-78"/>
              </a:rPr>
              <a:t> Zhou </a:t>
            </a:r>
            <a:r>
              <a:rPr lang="fa-IR" sz="1400" dirty="0">
                <a:effectLst/>
                <a:latin typeface="IRANSans" panose="020B0506030804020204" pitchFamily="34" charset="-78"/>
                <a:cs typeface="IRANSans" panose="020B0506030804020204" pitchFamily="34" charset="-78"/>
              </a:rPr>
              <a:t>هم‌خوان است که نشان دادند افسردگی با کاهش خواب عمیق و افزایش بیداری‌های شبانه همراه است.</a:t>
            </a:r>
          </a:p>
        </p:txBody>
      </p:sp>
      <p:sp>
        <p:nvSpPr>
          <p:cNvPr id="6" name="TextBox 5">
            <a:extLst>
              <a:ext uri="{FF2B5EF4-FFF2-40B4-BE49-F238E27FC236}">
                <a16:creationId xmlns:a16="http://schemas.microsoft.com/office/drawing/2014/main" id="{7A2AE799-9E69-5B02-F317-EF4543C6711E}"/>
              </a:ext>
            </a:extLst>
          </p:cNvPr>
          <p:cNvSpPr txBox="1"/>
          <p:nvPr/>
        </p:nvSpPr>
        <p:spPr>
          <a:xfrm>
            <a:off x="2657365" y="2788487"/>
            <a:ext cx="6670565" cy="515526"/>
          </a:xfrm>
          <a:prstGeom prst="rect">
            <a:avLst/>
          </a:prstGeom>
          <a:noFill/>
        </p:spPr>
        <p:txBody>
          <a:bodyPr wrap="square">
            <a:spAutoFit/>
          </a:bodyPr>
          <a:lstStyle/>
          <a:p>
            <a:pPr algn="ctr" rtl="1">
              <a:lnSpc>
                <a:spcPct val="150000"/>
              </a:lnSpc>
              <a:buNone/>
            </a:pPr>
            <a:r>
              <a:rPr lang="fa-IR" sz="2000" dirty="0">
                <a:latin typeface="Vazir" panose="020B0603030804020204" pitchFamily="34" charset="-78"/>
                <a:ea typeface="Calibri" panose="020F0502020204030204" pitchFamily="34" charset="0"/>
                <a:cs typeface="B Titr" panose="00000700000000000000" pitchFamily="2" charset="-78"/>
              </a:rPr>
              <a:t>تفسیر تاثیر افسردگی در کیفیت خواب بر اساس یافته های مطالعه</a:t>
            </a:r>
            <a:endParaRPr lang="en-US" sz="2000" dirty="0">
              <a:latin typeface="Vazir" panose="020B0603030804020204" pitchFamily="34" charset="-78"/>
              <a:ea typeface="Calibri" panose="020F0502020204030204" pitchFamily="34" charset="0"/>
              <a:cs typeface="B Titr" panose="00000700000000000000" pitchFamily="2" charset="-78"/>
            </a:endParaRPr>
          </a:p>
        </p:txBody>
      </p:sp>
    </p:spTree>
    <p:extLst>
      <p:ext uri="{BB962C8B-B14F-4D97-AF65-F5344CB8AC3E}">
        <p14:creationId xmlns:p14="http://schemas.microsoft.com/office/powerpoint/2010/main" val="6035116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327">
          <a:extLst>
            <a:ext uri="{FF2B5EF4-FFF2-40B4-BE49-F238E27FC236}">
              <a16:creationId xmlns:a16="http://schemas.microsoft.com/office/drawing/2014/main" id="{3F35DBDB-16C5-893A-566E-1E889F700011}"/>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6714C494-818D-A9B8-6BCE-EC6BFFF23F79}"/>
              </a:ext>
            </a:extLst>
          </p:cNvPr>
          <p:cNvSpPr txBox="1"/>
          <p:nvPr/>
        </p:nvSpPr>
        <p:spPr>
          <a:xfrm>
            <a:off x="4396259" y="138281"/>
            <a:ext cx="4572000" cy="600164"/>
          </a:xfrm>
          <a:prstGeom prst="rect">
            <a:avLst/>
          </a:prstGeom>
          <a:noFill/>
        </p:spPr>
        <p:txBody>
          <a:bodyPr wrap="square">
            <a:spAutoFit/>
          </a:bodyPr>
          <a:lstStyle/>
          <a:p>
            <a:pPr algn="r" rtl="1">
              <a:lnSpc>
                <a:spcPct val="150000"/>
              </a:lnSpc>
              <a:buNone/>
            </a:pPr>
            <a:r>
              <a:rPr lang="fa-IR" sz="2400" dirty="0">
                <a:solidFill>
                  <a:schemeClr val="bg1"/>
                </a:solidFill>
                <a:latin typeface="Vazir" panose="020B0603030804020204" pitchFamily="34" charset="-78"/>
                <a:ea typeface="Calibri" panose="020F0502020204030204" pitchFamily="34" charset="0"/>
                <a:cs typeface="B Titr" panose="00000700000000000000" pitchFamily="2" charset="-78"/>
              </a:rPr>
              <a:t>نتیجه گیری</a:t>
            </a:r>
            <a:endParaRPr lang="en-US" sz="2400" dirty="0">
              <a:solidFill>
                <a:schemeClr val="bg1"/>
              </a:solidFill>
              <a:latin typeface="Vazir" panose="020B0603030804020204" pitchFamily="34" charset="-78"/>
              <a:ea typeface="Calibri" panose="020F0502020204030204" pitchFamily="34" charset="0"/>
              <a:cs typeface="B Titr" panose="00000700000000000000" pitchFamily="2" charset="-78"/>
            </a:endParaRPr>
          </a:p>
        </p:txBody>
      </p:sp>
      <p:sp>
        <p:nvSpPr>
          <p:cNvPr id="4" name="TextBox 3">
            <a:extLst>
              <a:ext uri="{FF2B5EF4-FFF2-40B4-BE49-F238E27FC236}">
                <a16:creationId xmlns:a16="http://schemas.microsoft.com/office/drawing/2014/main" id="{6C051B46-3369-0F1B-793A-4D29065C1EAA}"/>
              </a:ext>
            </a:extLst>
          </p:cNvPr>
          <p:cNvSpPr txBox="1"/>
          <p:nvPr/>
        </p:nvSpPr>
        <p:spPr>
          <a:xfrm>
            <a:off x="1655602" y="1012779"/>
            <a:ext cx="7253889" cy="954107"/>
          </a:xfrm>
          <a:prstGeom prst="rect">
            <a:avLst/>
          </a:prstGeom>
          <a:noFill/>
        </p:spPr>
        <p:txBody>
          <a:bodyPr wrap="square">
            <a:spAutoFit/>
          </a:bodyPr>
          <a:lstStyle/>
          <a:p>
            <a:pPr algn="r" rtl="1"/>
            <a:r>
              <a:rPr lang="ar-SA" b="1" dirty="0">
                <a:solidFill>
                  <a:schemeClr val="bg1"/>
                </a:solidFill>
                <a:latin typeface="IRANSans" panose="020B0506030804020204" pitchFamily="34" charset="-78"/>
                <a:cs typeface="IRANSans" panose="020B0506030804020204" pitchFamily="34" charset="-78"/>
              </a:rPr>
              <a:t>نتایج مطالعه حاضر نشان داد که کیفیت خواب در بزرگسالان تحت‌تأثیر عوامل مختلفی از جمله ویژگی‌های دموگرافیک، وضعیت سلامت جسمی و متغیرهای روان‌شناختی قرار دارد.</a:t>
            </a:r>
            <a:r>
              <a:rPr lang="fa-IR" b="1" dirty="0">
                <a:solidFill>
                  <a:schemeClr val="bg1"/>
                </a:solidFill>
                <a:latin typeface="IRANSans" panose="020B0506030804020204" pitchFamily="34" charset="-78"/>
                <a:cs typeface="IRANSans" panose="020B0506030804020204" pitchFamily="34" charset="-78"/>
              </a:rPr>
              <a:t> </a:t>
            </a:r>
            <a:r>
              <a:rPr lang="ar-SA" b="1" dirty="0">
                <a:solidFill>
                  <a:schemeClr val="bg1"/>
                </a:solidFill>
                <a:latin typeface="IRANSans" panose="020B0506030804020204" pitchFamily="34" charset="-78"/>
                <a:cs typeface="IRANSans" panose="020B0506030804020204" pitchFamily="34" charset="-78"/>
              </a:rPr>
              <a:t>تحلیل کلی داده‌ها بیانگر آن است که کیفیت خواب، نه تنها یک پدیده فیزیولوژیک، بلکه بازتابی از تعامل پیچیده میان جسم، روان و محیط زندگی است. </a:t>
            </a:r>
            <a:endParaRPr lang="en-US" b="1" dirty="0">
              <a:solidFill>
                <a:schemeClr val="bg1"/>
              </a:solidFill>
              <a:latin typeface="IRANSans" panose="020B0506030804020204" pitchFamily="34" charset="-78"/>
              <a:cs typeface="IRANSans" panose="020B0506030804020204" pitchFamily="34" charset="-78"/>
            </a:endParaRPr>
          </a:p>
        </p:txBody>
      </p:sp>
      <p:sp>
        <p:nvSpPr>
          <p:cNvPr id="5" name="TextBox 4">
            <a:extLst>
              <a:ext uri="{FF2B5EF4-FFF2-40B4-BE49-F238E27FC236}">
                <a16:creationId xmlns:a16="http://schemas.microsoft.com/office/drawing/2014/main" id="{3BE643F7-3667-A4A3-D534-29AB89A98FC5}"/>
              </a:ext>
            </a:extLst>
          </p:cNvPr>
          <p:cNvSpPr txBox="1"/>
          <p:nvPr/>
        </p:nvSpPr>
        <p:spPr>
          <a:xfrm>
            <a:off x="1415393" y="2269650"/>
            <a:ext cx="7523655" cy="1600438"/>
          </a:xfrm>
          <a:prstGeom prst="rect">
            <a:avLst/>
          </a:prstGeom>
          <a:noFill/>
        </p:spPr>
        <p:txBody>
          <a:bodyPr wrap="square">
            <a:spAutoFit/>
          </a:bodyPr>
          <a:lstStyle/>
          <a:p>
            <a:pPr algn="r" rtl="1"/>
            <a:r>
              <a:rPr lang="ar-SA" b="1" dirty="0">
                <a:solidFill>
                  <a:schemeClr val="bg1"/>
                </a:solidFill>
                <a:latin typeface="IRANSans" panose="020B0506030804020204" pitchFamily="34" charset="-78"/>
                <a:cs typeface="IRANSans" panose="020B0506030804020204" pitchFamily="34" charset="-78"/>
              </a:rPr>
              <a:t>در جمعیت مورد مطالعه، زنان و افرادی که از بیماری‌های مزمن رنج می‌بردند، کیفیت خواب پایین‌تری داشتند. این امر نشان می‌دهد که آسیب‌پذیری فیزیولوژیکی و فشارهای روانی مرتبط با جنس و وضعیت سلامت، می‌تواند خواب را مختل کند. </a:t>
            </a:r>
            <a:endParaRPr lang="en-US" b="1" dirty="0">
              <a:solidFill>
                <a:schemeClr val="bg1"/>
              </a:solidFill>
              <a:latin typeface="IRANSans" panose="020B0506030804020204" pitchFamily="34" charset="-78"/>
              <a:cs typeface="IRANSans" panose="020B0506030804020204" pitchFamily="34" charset="-78"/>
            </a:endParaRPr>
          </a:p>
          <a:p>
            <a:pPr algn="r" rtl="1"/>
            <a:endParaRPr lang="en-US" b="1" dirty="0">
              <a:solidFill>
                <a:schemeClr val="bg1"/>
              </a:solidFill>
              <a:latin typeface="IRANSans" panose="020B0506030804020204" pitchFamily="34" charset="-78"/>
              <a:cs typeface="IRANSans" panose="020B0506030804020204" pitchFamily="34" charset="-78"/>
            </a:endParaRPr>
          </a:p>
          <a:p>
            <a:pPr algn="r" rtl="1"/>
            <a:r>
              <a:rPr lang="ar-SA" b="1" dirty="0">
                <a:solidFill>
                  <a:schemeClr val="bg1"/>
                </a:solidFill>
                <a:latin typeface="IRANSans" panose="020B0506030804020204" pitchFamily="34" charset="-78"/>
                <a:cs typeface="IRANSans" panose="020B0506030804020204" pitchFamily="34" charset="-78"/>
              </a:rPr>
              <a:t>از سوی دیگر، ارتباط مثبت میان نمره </a:t>
            </a:r>
            <a:r>
              <a:rPr lang="en-US" b="1" dirty="0">
                <a:solidFill>
                  <a:schemeClr val="bg1"/>
                </a:solidFill>
                <a:latin typeface="IRANSans" panose="020B0506030804020204" pitchFamily="34" charset="-78"/>
                <a:cs typeface="IRANSans" panose="020B0506030804020204" pitchFamily="34" charset="-78"/>
              </a:rPr>
              <a:t>PSQI</a:t>
            </a:r>
            <a:r>
              <a:rPr lang="ar-SA" b="1" dirty="0">
                <a:solidFill>
                  <a:schemeClr val="bg1"/>
                </a:solidFill>
                <a:latin typeface="IRANSans" panose="020B0506030804020204" pitchFamily="34" charset="-78"/>
                <a:cs typeface="IRANSans" panose="020B0506030804020204" pitchFamily="34" charset="-78"/>
              </a:rPr>
              <a:t> با اضطراب و افسردگی نشان داد که سلامت روان، عاملی تعیین‌کننده در کیفیت خواب است و در صورت نادیده گرفتن آن، حتی عوامل زیستی یا محیطی نیز نمی‌توانند به‌تنهایی کیفیت مطلوب خواب را تضمین کنند.</a:t>
            </a:r>
            <a:endParaRPr lang="en-US" b="1" dirty="0">
              <a:solidFill>
                <a:schemeClr val="bg1"/>
              </a:solidFill>
              <a:latin typeface="IRANSans" panose="020B0506030804020204" pitchFamily="34" charset="-78"/>
              <a:cs typeface="IRANSans" panose="020B0506030804020204" pitchFamily="34" charset="-78"/>
            </a:endParaRPr>
          </a:p>
        </p:txBody>
      </p:sp>
    </p:spTree>
    <p:extLst>
      <p:ext uri="{BB962C8B-B14F-4D97-AF65-F5344CB8AC3E}">
        <p14:creationId xmlns:p14="http://schemas.microsoft.com/office/powerpoint/2010/main" val="288644618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327">
          <a:extLst>
            <a:ext uri="{FF2B5EF4-FFF2-40B4-BE49-F238E27FC236}">
              <a16:creationId xmlns:a16="http://schemas.microsoft.com/office/drawing/2014/main" id="{CDA790D0-F43D-8C8B-12FB-845064C18E2D}"/>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8ECB9525-953E-B166-C667-88AEBBB10C03}"/>
              </a:ext>
            </a:extLst>
          </p:cNvPr>
          <p:cNvSpPr txBox="1"/>
          <p:nvPr/>
        </p:nvSpPr>
        <p:spPr>
          <a:xfrm>
            <a:off x="4396259" y="138281"/>
            <a:ext cx="4572000" cy="600164"/>
          </a:xfrm>
          <a:prstGeom prst="rect">
            <a:avLst/>
          </a:prstGeom>
          <a:noFill/>
        </p:spPr>
        <p:txBody>
          <a:bodyPr wrap="square">
            <a:spAutoFit/>
          </a:bodyPr>
          <a:lstStyle/>
          <a:p>
            <a:pPr algn="r" rtl="1">
              <a:lnSpc>
                <a:spcPct val="150000"/>
              </a:lnSpc>
              <a:buNone/>
            </a:pPr>
            <a:r>
              <a:rPr lang="fa-IR" sz="2400" dirty="0">
                <a:solidFill>
                  <a:schemeClr val="bg1"/>
                </a:solidFill>
                <a:latin typeface="Vazir" panose="020B0603030804020204" pitchFamily="34" charset="-78"/>
                <a:ea typeface="Calibri" panose="020F0502020204030204" pitchFamily="34" charset="0"/>
                <a:cs typeface="B Titr" panose="00000700000000000000" pitchFamily="2" charset="-78"/>
              </a:rPr>
              <a:t>نتیجه گیری</a:t>
            </a:r>
            <a:endParaRPr lang="en-US" sz="2400" dirty="0">
              <a:solidFill>
                <a:schemeClr val="bg1"/>
              </a:solidFill>
              <a:latin typeface="Vazir" panose="020B0603030804020204" pitchFamily="34" charset="-78"/>
              <a:ea typeface="Calibri" panose="020F0502020204030204" pitchFamily="34" charset="0"/>
              <a:cs typeface="B Titr" panose="00000700000000000000" pitchFamily="2" charset="-78"/>
            </a:endParaRPr>
          </a:p>
        </p:txBody>
      </p:sp>
      <p:sp>
        <p:nvSpPr>
          <p:cNvPr id="4" name="TextBox 3">
            <a:extLst>
              <a:ext uri="{FF2B5EF4-FFF2-40B4-BE49-F238E27FC236}">
                <a16:creationId xmlns:a16="http://schemas.microsoft.com/office/drawing/2014/main" id="{4D2EDEE6-FE9B-D9CB-D5E1-9115DBD303C0}"/>
              </a:ext>
            </a:extLst>
          </p:cNvPr>
          <p:cNvSpPr txBox="1"/>
          <p:nvPr/>
        </p:nvSpPr>
        <p:spPr>
          <a:xfrm>
            <a:off x="1655602" y="1012779"/>
            <a:ext cx="7253889" cy="954107"/>
          </a:xfrm>
          <a:prstGeom prst="rect">
            <a:avLst/>
          </a:prstGeom>
          <a:noFill/>
        </p:spPr>
        <p:txBody>
          <a:bodyPr wrap="square">
            <a:spAutoFit/>
          </a:bodyPr>
          <a:lstStyle/>
          <a:p>
            <a:pPr algn="r" rtl="1"/>
            <a:r>
              <a:rPr lang="ar-SA" b="1" dirty="0">
                <a:solidFill>
                  <a:schemeClr val="bg1"/>
                </a:solidFill>
                <a:latin typeface="IRANSans" panose="020B0506030804020204" pitchFamily="34" charset="-78"/>
                <a:cs typeface="IRANSans" panose="020B0506030804020204" pitchFamily="34" charset="-78"/>
              </a:rPr>
              <a:t>به نظر می‌رسد کیفیت خواب پایین در این جمعیت، نتیجه‌ی هم‌افزایی میان استرس‌های روانی، بیماری‌های مزمن و الگوهای رفتاری روزمره است. از این رو، مداخلات ارتقای سلامت در چنین جوامعی باید بر رویکردی چندبعدی متمرکز باشند که در آن بهبود سلامت روان، مدیریت استرس، کنترل بیماری‌های مزمن و آموزش بهداشت خواب به‌طور هم‌زمان مد نظر قرار گیرد.</a:t>
            </a:r>
            <a:endParaRPr lang="en-US" b="1" dirty="0">
              <a:solidFill>
                <a:schemeClr val="bg1"/>
              </a:solidFill>
              <a:latin typeface="IRANSans" panose="020B0506030804020204" pitchFamily="34" charset="-78"/>
              <a:cs typeface="IRANSans" panose="020B0506030804020204" pitchFamily="34" charset="-78"/>
            </a:endParaRPr>
          </a:p>
        </p:txBody>
      </p:sp>
      <p:sp>
        <p:nvSpPr>
          <p:cNvPr id="3" name="TextBox 2">
            <a:extLst>
              <a:ext uri="{FF2B5EF4-FFF2-40B4-BE49-F238E27FC236}">
                <a16:creationId xmlns:a16="http://schemas.microsoft.com/office/drawing/2014/main" id="{6BC3FEC6-BC4B-10FB-4FCB-8D64FAA10863}"/>
              </a:ext>
            </a:extLst>
          </p:cNvPr>
          <p:cNvSpPr txBox="1"/>
          <p:nvPr/>
        </p:nvSpPr>
        <p:spPr>
          <a:xfrm>
            <a:off x="1681877" y="2338834"/>
            <a:ext cx="7253889" cy="954107"/>
          </a:xfrm>
          <a:prstGeom prst="rect">
            <a:avLst/>
          </a:prstGeom>
          <a:noFill/>
        </p:spPr>
        <p:txBody>
          <a:bodyPr wrap="square">
            <a:spAutoFit/>
          </a:bodyPr>
          <a:lstStyle/>
          <a:p>
            <a:pPr algn="r" rtl="1"/>
            <a:r>
              <a:rPr lang="ar-SA" b="1" dirty="0">
                <a:solidFill>
                  <a:schemeClr val="bg1"/>
                </a:solidFill>
                <a:latin typeface="IRANSans" panose="020B0506030804020204" pitchFamily="34" charset="-78"/>
                <a:cs typeface="IRANSans" panose="020B0506030804020204" pitchFamily="34" charset="-78"/>
              </a:rPr>
              <a:t>به طور کلی می‌توان نتیجه گرفت که کیفیت خواب نه تنها شاخصی از سلامت فردی، بلکه بازتابی از وضعیت کلی سلامت روانی و اجتماعی جامعه است. تقویت حمایت‌های روانی، ارتقای سبک زندگی سالم و توجه به سلامت زنان و بیماران مزمن می‌تواند گام مؤثری در بهبود کیفیت خواب و در نهایت ارتقای سلامت عمومی در جمعیت‌های روستایی باشد.</a:t>
            </a:r>
            <a:endParaRPr lang="en-US" b="1" dirty="0">
              <a:solidFill>
                <a:schemeClr val="bg1"/>
              </a:solidFill>
              <a:latin typeface="IRANSans" panose="020B0506030804020204" pitchFamily="34" charset="-78"/>
              <a:cs typeface="IRANSans" panose="020B0506030804020204" pitchFamily="34" charset="-78"/>
            </a:endParaRPr>
          </a:p>
        </p:txBody>
      </p:sp>
    </p:spTree>
    <p:extLst>
      <p:ext uri="{BB962C8B-B14F-4D97-AF65-F5344CB8AC3E}">
        <p14:creationId xmlns:p14="http://schemas.microsoft.com/office/powerpoint/2010/main" val="416069657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644">
          <a:extLst>
            <a:ext uri="{FF2B5EF4-FFF2-40B4-BE49-F238E27FC236}">
              <a16:creationId xmlns:a16="http://schemas.microsoft.com/office/drawing/2014/main" id="{FEF5300F-A600-D49C-38BC-2EC62FCCAC7E}"/>
            </a:ext>
          </a:extLst>
        </p:cNvPr>
        <p:cNvGrpSpPr/>
        <p:nvPr/>
      </p:nvGrpSpPr>
      <p:grpSpPr>
        <a:xfrm>
          <a:off x="0" y="0"/>
          <a:ext cx="0" cy="0"/>
          <a:chOff x="0" y="0"/>
          <a:chExt cx="0" cy="0"/>
        </a:xfrm>
      </p:grpSpPr>
      <p:sp>
        <p:nvSpPr>
          <p:cNvPr id="646" name="Google Shape;646;p57">
            <a:extLst>
              <a:ext uri="{FF2B5EF4-FFF2-40B4-BE49-F238E27FC236}">
                <a16:creationId xmlns:a16="http://schemas.microsoft.com/office/drawing/2014/main" id="{59ACBC70-9F6B-3082-1EEA-3A0B5BAD92C6}"/>
              </a:ext>
            </a:extLst>
          </p:cNvPr>
          <p:cNvSpPr txBox="1"/>
          <p:nvPr/>
        </p:nvSpPr>
        <p:spPr>
          <a:xfrm>
            <a:off x="720000" y="1541388"/>
            <a:ext cx="7704000" cy="704322"/>
          </a:xfrm>
          <a:prstGeom prst="rect">
            <a:avLst/>
          </a:prstGeom>
          <a:noFill/>
          <a:ln>
            <a:noFill/>
          </a:ln>
        </p:spPr>
        <p:txBody>
          <a:bodyPr spcFirstLastPara="1" wrap="square" lIns="91425" tIns="91425" rIns="91425" bIns="91425" anchor="t" anchorCtr="0">
            <a:noAutofit/>
          </a:bodyPr>
          <a:lstStyle/>
          <a:p>
            <a:pPr algn="r" rtl="1"/>
            <a:r>
              <a:rPr lang="ar-SA" b="1" dirty="0">
                <a:solidFill>
                  <a:schemeClr val="tx1"/>
                </a:solidFill>
                <a:latin typeface="IRANSans" panose="020B0506030804020204" pitchFamily="34" charset="-78"/>
                <a:cs typeface="IRANSans" panose="020B0506030804020204" pitchFamily="34" charset="-78"/>
              </a:rPr>
              <a:t>1- هدف واضح: مطالعه به یک موضوع مرتبط پرداخته است که تأثیر عوامل دموگرافیک و ارتفاع بر کیفیت خواب را بررسی می‌کند. این موضوع به‌ویژه در مناطق روستایی که ممکن است چالش‌های خاصی از نظر محیطی و بهداشتی داشته باشند، اهمیت دارد.</a:t>
            </a:r>
            <a:endParaRPr lang="en-US" b="1" dirty="0">
              <a:solidFill>
                <a:schemeClr val="tx1"/>
              </a:solidFill>
              <a:latin typeface="IRANSans" panose="020B0506030804020204" pitchFamily="34" charset="-78"/>
              <a:cs typeface="IRANSans" panose="020B0506030804020204" pitchFamily="34" charset="-78"/>
            </a:endParaRPr>
          </a:p>
          <a:p>
            <a:pPr algn="r" rtl="1"/>
            <a:endParaRPr lang="en-US" b="1" dirty="0">
              <a:solidFill>
                <a:schemeClr val="tx1"/>
              </a:solidFill>
              <a:latin typeface="IRANSans" panose="020B0506030804020204" pitchFamily="34" charset="-78"/>
              <a:cs typeface="IRANSans" panose="020B0506030804020204" pitchFamily="34" charset="-78"/>
            </a:endParaRPr>
          </a:p>
          <a:p>
            <a:pPr algn="r" rtl="1"/>
            <a:r>
              <a:rPr lang="ar-SA" b="1" dirty="0">
                <a:solidFill>
                  <a:schemeClr val="tx1"/>
                </a:solidFill>
                <a:latin typeface="IRANSans" panose="020B0506030804020204" pitchFamily="34" charset="-78"/>
                <a:cs typeface="IRANSans" panose="020B0506030804020204" pitchFamily="34" charset="-78"/>
              </a:rPr>
              <a:t>2- روش‌شناسی جامع: استفاده از پرسشنامه‌های معتبر (</a:t>
            </a:r>
            <a:r>
              <a:rPr lang="en-US" b="1" dirty="0">
                <a:solidFill>
                  <a:schemeClr val="tx1"/>
                </a:solidFill>
                <a:latin typeface="IRANSans" panose="020B0506030804020204" pitchFamily="34" charset="-78"/>
                <a:cs typeface="IRANSans" panose="020B0506030804020204" pitchFamily="34" charset="-78"/>
              </a:rPr>
              <a:t>PSQI</a:t>
            </a:r>
            <a:r>
              <a:rPr lang="ar-SA" b="1" dirty="0">
                <a:solidFill>
                  <a:schemeClr val="tx1"/>
                </a:solidFill>
                <a:latin typeface="IRANSans" panose="020B0506030804020204" pitchFamily="34" charset="-78"/>
                <a:cs typeface="IRANSans" panose="020B0506030804020204" pitchFamily="34" charset="-78"/>
              </a:rPr>
              <a:t>، </a:t>
            </a:r>
            <a:r>
              <a:rPr lang="en-US" b="1" dirty="0">
                <a:solidFill>
                  <a:schemeClr val="tx1"/>
                </a:solidFill>
                <a:latin typeface="IRANSans" panose="020B0506030804020204" pitchFamily="34" charset="-78"/>
                <a:cs typeface="IRANSans" panose="020B0506030804020204" pitchFamily="34" charset="-78"/>
              </a:rPr>
              <a:t>BAI</a:t>
            </a:r>
            <a:r>
              <a:rPr lang="ar-SA" b="1" dirty="0">
                <a:solidFill>
                  <a:schemeClr val="tx1"/>
                </a:solidFill>
                <a:latin typeface="IRANSans" panose="020B0506030804020204" pitchFamily="34" charset="-78"/>
                <a:cs typeface="IRANSans" panose="020B0506030804020204" pitchFamily="34" charset="-78"/>
              </a:rPr>
              <a:t>، </a:t>
            </a:r>
            <a:r>
              <a:rPr lang="en-US" b="1" dirty="0">
                <a:solidFill>
                  <a:schemeClr val="tx1"/>
                </a:solidFill>
                <a:latin typeface="IRANSans" panose="020B0506030804020204" pitchFamily="34" charset="-78"/>
                <a:cs typeface="IRANSans" panose="020B0506030804020204" pitchFamily="34" charset="-78"/>
              </a:rPr>
              <a:t>BDI-II</a:t>
            </a:r>
            <a:r>
              <a:rPr lang="ar-SA" b="1" dirty="0">
                <a:solidFill>
                  <a:schemeClr val="tx1"/>
                </a:solidFill>
                <a:latin typeface="IRANSans" panose="020B0506030804020204" pitchFamily="34" charset="-78"/>
                <a:cs typeface="IRANSans" panose="020B0506030804020204" pitchFamily="34" charset="-78"/>
              </a:rPr>
              <a:t>) برای ارزیابی کیفیت خواب، اضطراب و افسردگی، اعتبار جمع‌آوری داده‌ها را افزایش می‌دهد.</a:t>
            </a:r>
            <a:endParaRPr lang="en-US" b="1" dirty="0">
              <a:solidFill>
                <a:schemeClr val="tx1"/>
              </a:solidFill>
              <a:latin typeface="IRANSans" panose="020B0506030804020204" pitchFamily="34" charset="-78"/>
              <a:cs typeface="IRANSans" panose="020B0506030804020204" pitchFamily="34" charset="-78"/>
            </a:endParaRPr>
          </a:p>
          <a:p>
            <a:pPr algn="r" rtl="1"/>
            <a:endParaRPr lang="en-US" b="1" dirty="0">
              <a:solidFill>
                <a:schemeClr val="tx1"/>
              </a:solidFill>
              <a:latin typeface="IRANSans" panose="020B0506030804020204" pitchFamily="34" charset="-78"/>
              <a:cs typeface="IRANSans" panose="020B0506030804020204" pitchFamily="34" charset="-78"/>
            </a:endParaRPr>
          </a:p>
          <a:p>
            <a:pPr algn="r" rtl="1"/>
            <a:r>
              <a:rPr lang="ar-SA" b="1" dirty="0">
                <a:solidFill>
                  <a:schemeClr val="tx1"/>
                </a:solidFill>
                <a:latin typeface="IRANSans" panose="020B0506030804020204" pitchFamily="34" charset="-78"/>
                <a:cs typeface="IRANSans" panose="020B0506030804020204" pitchFamily="34" charset="-78"/>
              </a:rPr>
              <a:t>3- حجم نمونه بزرگ: مطالعه شامل </a:t>
            </a:r>
            <a:r>
              <a:rPr lang="fa-IR" b="1" dirty="0">
                <a:solidFill>
                  <a:schemeClr val="tx1"/>
                </a:solidFill>
                <a:latin typeface="IRANSans" panose="020B0506030804020204" pitchFamily="34" charset="-78"/>
                <a:cs typeface="IRANSans" panose="020B0506030804020204" pitchFamily="34" charset="-78"/>
              </a:rPr>
              <a:t>394</a:t>
            </a:r>
            <a:r>
              <a:rPr lang="ar-SA" b="1" dirty="0">
                <a:solidFill>
                  <a:schemeClr val="tx1"/>
                </a:solidFill>
                <a:latin typeface="IRANSans" panose="020B0506030804020204" pitchFamily="34" charset="-78"/>
                <a:cs typeface="IRANSans" panose="020B0506030804020204" pitchFamily="34" charset="-78"/>
              </a:rPr>
              <a:t> نفر است که قدرت یافته‌ها را افزایش می‌دهد و نتایج را قابل تعمیم‌تر می‌کند.</a:t>
            </a:r>
            <a:endParaRPr lang="en-US" b="1" dirty="0">
              <a:solidFill>
                <a:schemeClr val="tx1"/>
              </a:solidFill>
              <a:latin typeface="IRANSans" panose="020B0506030804020204" pitchFamily="34" charset="-78"/>
              <a:cs typeface="IRANSans" panose="020B0506030804020204" pitchFamily="34" charset="-78"/>
            </a:endParaRPr>
          </a:p>
          <a:p>
            <a:pPr algn="r" rtl="1"/>
            <a:endParaRPr lang="en-US" b="1" dirty="0">
              <a:solidFill>
                <a:schemeClr val="tx1"/>
              </a:solidFill>
              <a:latin typeface="IRANSans" panose="020B0506030804020204" pitchFamily="34" charset="-78"/>
              <a:cs typeface="IRANSans" panose="020B0506030804020204" pitchFamily="34" charset="-78"/>
            </a:endParaRPr>
          </a:p>
          <a:p>
            <a:pPr algn="r" rtl="1"/>
            <a:r>
              <a:rPr lang="ar-SA" b="1" dirty="0">
                <a:solidFill>
                  <a:schemeClr val="tx1"/>
                </a:solidFill>
                <a:latin typeface="IRANSans" panose="020B0506030804020204" pitchFamily="34" charset="-78"/>
                <a:cs typeface="IRANSans" panose="020B0506030804020204" pitchFamily="34" charset="-78"/>
              </a:rPr>
              <a:t>4- تحلیل چندمتغیره: استفاده از روش‌های آماری پیشرفته (مانند تحلیل رگرسیون) برای بررسی عواملی که بر کیفیت خواب تأثیر می‌گذارند، باعث قوی‌تر شدن نتایج تحقیق می‌شود.</a:t>
            </a:r>
            <a:endParaRPr lang="en-US" b="1" dirty="0">
              <a:solidFill>
                <a:schemeClr val="tx1"/>
              </a:solidFill>
              <a:latin typeface="IRANSans" panose="020B0506030804020204" pitchFamily="34" charset="-78"/>
              <a:cs typeface="IRANSans" panose="020B0506030804020204" pitchFamily="34" charset="-78"/>
            </a:endParaRPr>
          </a:p>
          <a:p>
            <a:pPr algn="r" rtl="1"/>
            <a:endParaRPr lang="en-US" b="1" dirty="0">
              <a:solidFill>
                <a:schemeClr val="tx1"/>
              </a:solidFill>
              <a:latin typeface="IRANSans" panose="020B0506030804020204" pitchFamily="34" charset="-78"/>
              <a:cs typeface="IRANSans" panose="020B0506030804020204" pitchFamily="34" charset="-78"/>
            </a:endParaRPr>
          </a:p>
          <a:p>
            <a:pPr algn="r" rtl="1"/>
            <a:r>
              <a:rPr lang="ar-SA" b="1" dirty="0">
                <a:solidFill>
                  <a:schemeClr val="tx1"/>
                </a:solidFill>
                <a:latin typeface="IRANSans" panose="020B0506030804020204" pitchFamily="34" charset="-78"/>
                <a:cs typeface="IRANSans" panose="020B0506030804020204" pitchFamily="34" charset="-78"/>
              </a:rPr>
              <a:t>5- یافته‌های واضح: این مطالعه ارتباط‌های معناداری بین کیفیت خواب و عواملی مانند جنسیت، سن، سلامت روان (اضطراب و افسردگی) و ارتفاع شناسایی کرده که به درک بهتر خواب در جمعیت‌های روستایی کمک می‌کند.</a:t>
            </a:r>
            <a:endParaRPr lang="en-US" b="1" dirty="0">
              <a:solidFill>
                <a:schemeClr val="tx1"/>
              </a:solidFill>
              <a:latin typeface="IRANSans" panose="020B0506030804020204" pitchFamily="34" charset="-78"/>
              <a:cs typeface="IRANSans" panose="020B0506030804020204" pitchFamily="34" charset="-78"/>
            </a:endParaRPr>
          </a:p>
          <a:p>
            <a:pPr marL="171450" indent="-171450" algn="r" rtl="1">
              <a:lnSpc>
                <a:spcPct val="150000"/>
              </a:lnSpc>
              <a:buFont typeface="Courier New" panose="02070309020205020404" pitchFamily="49" charset="0"/>
              <a:buChar char="o"/>
            </a:pPr>
            <a:endParaRPr lang="fa-IR" b="1" dirty="0">
              <a:solidFill>
                <a:schemeClr val="tx1"/>
              </a:solidFill>
              <a:latin typeface="IRANSans" panose="020B0506030804020204" pitchFamily="34" charset="-78"/>
              <a:cs typeface="IRANSans" panose="020B0506030804020204" pitchFamily="34" charset="-78"/>
            </a:endParaRPr>
          </a:p>
        </p:txBody>
      </p:sp>
      <p:sp>
        <p:nvSpPr>
          <p:cNvPr id="648" name="Google Shape;648;p57">
            <a:extLst>
              <a:ext uri="{FF2B5EF4-FFF2-40B4-BE49-F238E27FC236}">
                <a16:creationId xmlns:a16="http://schemas.microsoft.com/office/drawing/2014/main" id="{27616A2E-96C0-0FCE-D262-A1CC9AEF03D4}"/>
              </a:ext>
            </a:extLst>
          </p:cNvPr>
          <p:cNvSpPr/>
          <p:nvPr/>
        </p:nvSpPr>
        <p:spPr>
          <a:xfrm>
            <a:off x="720000" y="1135313"/>
            <a:ext cx="7704000" cy="4227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fa-IR" sz="2000" b="1" dirty="0">
                <a:solidFill>
                  <a:schemeClr val="lt1"/>
                </a:solidFill>
                <a:latin typeface="Vazir" panose="020B0603030804020204" pitchFamily="34" charset="-78"/>
                <a:ea typeface="Poppins"/>
                <a:cs typeface="Vazir" panose="020B0603030804020204" pitchFamily="34" charset="-78"/>
                <a:sym typeface="Poppins"/>
              </a:rPr>
              <a:t>نقاط قوت طرح</a:t>
            </a:r>
            <a:endParaRPr sz="2000" b="1" dirty="0">
              <a:solidFill>
                <a:schemeClr val="lt1"/>
              </a:solidFill>
              <a:latin typeface="Vazir" panose="020B0603030804020204" pitchFamily="34" charset="-78"/>
              <a:ea typeface="Poppins"/>
              <a:cs typeface="Vazir" panose="020B0603030804020204" pitchFamily="34" charset="-78"/>
              <a:sym typeface="Poppins"/>
            </a:endParaRPr>
          </a:p>
        </p:txBody>
      </p:sp>
      <p:sp>
        <p:nvSpPr>
          <p:cNvPr id="2" name="TextBox 1">
            <a:extLst>
              <a:ext uri="{FF2B5EF4-FFF2-40B4-BE49-F238E27FC236}">
                <a16:creationId xmlns:a16="http://schemas.microsoft.com/office/drawing/2014/main" id="{CD18E766-1DC3-D1BF-F503-1A43310C35AE}"/>
              </a:ext>
            </a:extLst>
          </p:cNvPr>
          <p:cNvSpPr txBox="1"/>
          <p:nvPr/>
        </p:nvSpPr>
        <p:spPr>
          <a:xfrm>
            <a:off x="1107090" y="348336"/>
            <a:ext cx="6670565" cy="515526"/>
          </a:xfrm>
          <a:prstGeom prst="rect">
            <a:avLst/>
          </a:prstGeom>
          <a:noFill/>
        </p:spPr>
        <p:txBody>
          <a:bodyPr wrap="square">
            <a:spAutoFit/>
          </a:bodyPr>
          <a:lstStyle/>
          <a:p>
            <a:pPr algn="ctr" rtl="1">
              <a:lnSpc>
                <a:spcPct val="150000"/>
              </a:lnSpc>
              <a:buNone/>
            </a:pPr>
            <a:r>
              <a:rPr lang="fa-IR" sz="2000" dirty="0">
                <a:latin typeface="Vazir" panose="020B0603030804020204" pitchFamily="34" charset="-78"/>
                <a:ea typeface="Calibri" panose="020F0502020204030204" pitchFamily="34" charset="0"/>
                <a:cs typeface="B Titr" panose="00000700000000000000" pitchFamily="2" charset="-78"/>
              </a:rPr>
              <a:t>نقاط ضعف و قوت طرح</a:t>
            </a:r>
            <a:endParaRPr lang="en-US" sz="2000" dirty="0">
              <a:latin typeface="Vazir" panose="020B0603030804020204" pitchFamily="34" charset="-78"/>
              <a:ea typeface="Calibri" panose="020F0502020204030204" pitchFamily="34" charset="0"/>
              <a:cs typeface="B Titr" panose="00000700000000000000" pitchFamily="2" charset="-78"/>
            </a:endParaRPr>
          </a:p>
        </p:txBody>
      </p:sp>
    </p:spTree>
    <p:extLst>
      <p:ext uri="{BB962C8B-B14F-4D97-AF65-F5344CB8AC3E}">
        <p14:creationId xmlns:p14="http://schemas.microsoft.com/office/powerpoint/2010/main" val="51072986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644">
          <a:extLst>
            <a:ext uri="{FF2B5EF4-FFF2-40B4-BE49-F238E27FC236}">
              <a16:creationId xmlns:a16="http://schemas.microsoft.com/office/drawing/2014/main" id="{11EFA89A-B243-E982-A560-B693984AC992}"/>
            </a:ext>
          </a:extLst>
        </p:cNvPr>
        <p:cNvGrpSpPr/>
        <p:nvPr/>
      </p:nvGrpSpPr>
      <p:grpSpPr>
        <a:xfrm>
          <a:off x="0" y="0"/>
          <a:ext cx="0" cy="0"/>
          <a:chOff x="0" y="0"/>
          <a:chExt cx="0" cy="0"/>
        </a:xfrm>
      </p:grpSpPr>
      <p:sp>
        <p:nvSpPr>
          <p:cNvPr id="646" name="Google Shape;646;p57">
            <a:extLst>
              <a:ext uri="{FF2B5EF4-FFF2-40B4-BE49-F238E27FC236}">
                <a16:creationId xmlns:a16="http://schemas.microsoft.com/office/drawing/2014/main" id="{D52DA419-C428-EB8B-E85D-97CB8F52E17D}"/>
              </a:ext>
            </a:extLst>
          </p:cNvPr>
          <p:cNvSpPr txBox="1"/>
          <p:nvPr/>
        </p:nvSpPr>
        <p:spPr>
          <a:xfrm>
            <a:off x="720000" y="1541388"/>
            <a:ext cx="7704000" cy="704322"/>
          </a:xfrm>
          <a:prstGeom prst="rect">
            <a:avLst/>
          </a:prstGeom>
          <a:noFill/>
          <a:ln>
            <a:noFill/>
          </a:ln>
        </p:spPr>
        <p:txBody>
          <a:bodyPr spcFirstLastPara="1" wrap="square" lIns="91425" tIns="91425" rIns="91425" bIns="91425" anchor="t" anchorCtr="0">
            <a:noAutofit/>
          </a:bodyPr>
          <a:lstStyle/>
          <a:p>
            <a:pPr algn="r" rtl="1"/>
            <a:r>
              <a:rPr lang="ar-SA" b="1" dirty="0">
                <a:solidFill>
                  <a:schemeClr val="tx1"/>
                </a:solidFill>
                <a:latin typeface="IRANSans" panose="020B0506030804020204" pitchFamily="34" charset="-78"/>
                <a:cs typeface="IRANSans" panose="020B0506030804020204" pitchFamily="34" charset="-78"/>
              </a:rPr>
              <a:t>1- طراحی مقطعی</a:t>
            </a:r>
            <a:endParaRPr lang="fa-IR" b="1" dirty="0">
              <a:solidFill>
                <a:schemeClr val="tx1"/>
              </a:solidFill>
              <a:latin typeface="IRANSans" panose="020B0506030804020204" pitchFamily="34" charset="-78"/>
              <a:cs typeface="IRANSans" panose="020B0506030804020204" pitchFamily="34" charset="-78"/>
            </a:endParaRPr>
          </a:p>
          <a:p>
            <a:pPr algn="r" rtl="1"/>
            <a:endParaRPr lang="fa-IR" b="1" dirty="0">
              <a:solidFill>
                <a:schemeClr val="tx1"/>
              </a:solidFill>
              <a:latin typeface="IRANSans" panose="020B0506030804020204" pitchFamily="34" charset="-78"/>
              <a:cs typeface="IRANSans" panose="020B0506030804020204" pitchFamily="34" charset="-78"/>
            </a:endParaRPr>
          </a:p>
          <a:p>
            <a:pPr algn="r" rtl="1"/>
            <a:r>
              <a:rPr lang="ar-SA" b="1" dirty="0">
                <a:solidFill>
                  <a:schemeClr val="tx1"/>
                </a:solidFill>
                <a:latin typeface="IRANSans" panose="020B0506030804020204" pitchFamily="34" charset="-78"/>
                <a:cs typeface="IRANSans" panose="020B0506030804020204" pitchFamily="34" charset="-78"/>
              </a:rPr>
              <a:t>2- محدودیت در تعمیم‌پذیری</a:t>
            </a:r>
            <a:endParaRPr lang="fa-IR" b="1" dirty="0">
              <a:solidFill>
                <a:schemeClr val="tx1"/>
              </a:solidFill>
              <a:latin typeface="IRANSans" panose="020B0506030804020204" pitchFamily="34" charset="-78"/>
              <a:cs typeface="IRANSans" panose="020B0506030804020204" pitchFamily="34" charset="-78"/>
            </a:endParaRPr>
          </a:p>
          <a:p>
            <a:pPr algn="r" rtl="1"/>
            <a:endParaRPr lang="fa-IR" b="1" dirty="0">
              <a:solidFill>
                <a:schemeClr val="tx1"/>
              </a:solidFill>
              <a:latin typeface="IRANSans" panose="020B0506030804020204" pitchFamily="34" charset="-78"/>
              <a:cs typeface="IRANSans" panose="020B0506030804020204" pitchFamily="34" charset="-78"/>
            </a:endParaRPr>
          </a:p>
          <a:p>
            <a:pPr algn="r" rtl="1"/>
            <a:r>
              <a:rPr lang="ar-SA" b="1" dirty="0">
                <a:solidFill>
                  <a:schemeClr val="tx1"/>
                </a:solidFill>
                <a:latin typeface="IRANSans" panose="020B0506030804020204" pitchFamily="34" charset="-78"/>
                <a:cs typeface="IRANSans" panose="020B0506030804020204" pitchFamily="34" charset="-78"/>
              </a:rPr>
              <a:t>3- امکان وجود تعصب در خودگزارشی</a:t>
            </a:r>
            <a:endParaRPr lang="fa-IR" b="1" dirty="0">
              <a:solidFill>
                <a:schemeClr val="tx1"/>
              </a:solidFill>
              <a:latin typeface="IRANSans" panose="020B0506030804020204" pitchFamily="34" charset="-78"/>
              <a:cs typeface="IRANSans" panose="020B0506030804020204" pitchFamily="34" charset="-78"/>
            </a:endParaRPr>
          </a:p>
          <a:p>
            <a:pPr algn="r" rtl="1"/>
            <a:endParaRPr lang="fa-IR" b="1" dirty="0">
              <a:solidFill>
                <a:schemeClr val="tx1"/>
              </a:solidFill>
              <a:latin typeface="IRANSans" panose="020B0506030804020204" pitchFamily="34" charset="-78"/>
              <a:cs typeface="IRANSans" panose="020B0506030804020204" pitchFamily="34" charset="-78"/>
            </a:endParaRPr>
          </a:p>
          <a:p>
            <a:pPr algn="r" rtl="1"/>
            <a:r>
              <a:rPr lang="ar-SA" b="1" dirty="0">
                <a:solidFill>
                  <a:schemeClr val="tx1"/>
                </a:solidFill>
                <a:latin typeface="IRANSans" panose="020B0506030804020204" pitchFamily="34" charset="-78"/>
                <a:cs typeface="IRANSans" panose="020B0506030804020204" pitchFamily="34" charset="-78"/>
              </a:rPr>
              <a:t>4- کمبود اندازه‌گیری‌های عینی خواب</a:t>
            </a:r>
            <a:endParaRPr lang="fa-IR" b="1" dirty="0">
              <a:solidFill>
                <a:schemeClr val="tx1"/>
              </a:solidFill>
              <a:latin typeface="IRANSans" panose="020B0506030804020204" pitchFamily="34" charset="-78"/>
              <a:cs typeface="IRANSans" panose="020B0506030804020204" pitchFamily="34" charset="-78"/>
            </a:endParaRPr>
          </a:p>
          <a:p>
            <a:pPr algn="r" rtl="1"/>
            <a:endParaRPr lang="en-US" b="1" dirty="0">
              <a:solidFill>
                <a:schemeClr val="tx1"/>
              </a:solidFill>
              <a:latin typeface="IRANSans" panose="020B0506030804020204" pitchFamily="34" charset="-78"/>
              <a:cs typeface="IRANSans" panose="020B0506030804020204" pitchFamily="34" charset="-78"/>
            </a:endParaRPr>
          </a:p>
          <a:p>
            <a:pPr algn="r" rtl="1"/>
            <a:r>
              <a:rPr lang="ar-SA" b="1" dirty="0">
                <a:solidFill>
                  <a:schemeClr val="tx1"/>
                </a:solidFill>
                <a:latin typeface="IRANSans" panose="020B0506030804020204" pitchFamily="34" charset="-78"/>
                <a:cs typeface="IRANSans" panose="020B0506030804020204" pitchFamily="34" charset="-78"/>
              </a:rPr>
              <a:t>5- متغیرهای مزاحم</a:t>
            </a:r>
            <a:endParaRPr lang="fa-IR" b="1" dirty="0">
              <a:solidFill>
                <a:schemeClr val="tx1"/>
              </a:solidFill>
              <a:latin typeface="IRANSans" panose="020B0506030804020204" pitchFamily="34" charset="-78"/>
              <a:cs typeface="IRANSans" panose="020B0506030804020204" pitchFamily="34" charset="-78"/>
            </a:endParaRPr>
          </a:p>
        </p:txBody>
      </p:sp>
      <p:sp>
        <p:nvSpPr>
          <p:cNvPr id="648" name="Google Shape;648;p57">
            <a:extLst>
              <a:ext uri="{FF2B5EF4-FFF2-40B4-BE49-F238E27FC236}">
                <a16:creationId xmlns:a16="http://schemas.microsoft.com/office/drawing/2014/main" id="{0B022D69-3744-48D9-0AC2-28BED726E71A}"/>
              </a:ext>
            </a:extLst>
          </p:cNvPr>
          <p:cNvSpPr/>
          <p:nvPr/>
        </p:nvSpPr>
        <p:spPr>
          <a:xfrm>
            <a:off x="720000" y="1135313"/>
            <a:ext cx="7704000" cy="4227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fa-IR" sz="2000" b="1" dirty="0">
                <a:solidFill>
                  <a:schemeClr val="lt1"/>
                </a:solidFill>
                <a:latin typeface="Vazir" panose="020B0603030804020204" pitchFamily="34" charset="-78"/>
                <a:ea typeface="Poppins"/>
                <a:cs typeface="Vazir" panose="020B0603030804020204" pitchFamily="34" charset="-78"/>
                <a:sym typeface="Poppins"/>
              </a:rPr>
              <a:t>نقاط ضعف طرح</a:t>
            </a:r>
            <a:endParaRPr sz="2000" b="1" dirty="0">
              <a:solidFill>
                <a:schemeClr val="lt1"/>
              </a:solidFill>
              <a:latin typeface="Vazir" panose="020B0603030804020204" pitchFamily="34" charset="-78"/>
              <a:ea typeface="Poppins"/>
              <a:cs typeface="Vazir" panose="020B0603030804020204" pitchFamily="34" charset="-78"/>
              <a:sym typeface="Poppins"/>
            </a:endParaRPr>
          </a:p>
        </p:txBody>
      </p:sp>
      <p:sp>
        <p:nvSpPr>
          <p:cNvPr id="2" name="TextBox 1">
            <a:extLst>
              <a:ext uri="{FF2B5EF4-FFF2-40B4-BE49-F238E27FC236}">
                <a16:creationId xmlns:a16="http://schemas.microsoft.com/office/drawing/2014/main" id="{80A3FEC5-7EE0-54B1-1175-42B9F2F43C12}"/>
              </a:ext>
            </a:extLst>
          </p:cNvPr>
          <p:cNvSpPr txBox="1"/>
          <p:nvPr/>
        </p:nvSpPr>
        <p:spPr>
          <a:xfrm>
            <a:off x="1107090" y="348336"/>
            <a:ext cx="6670565" cy="515526"/>
          </a:xfrm>
          <a:prstGeom prst="rect">
            <a:avLst/>
          </a:prstGeom>
          <a:noFill/>
        </p:spPr>
        <p:txBody>
          <a:bodyPr wrap="square">
            <a:spAutoFit/>
          </a:bodyPr>
          <a:lstStyle/>
          <a:p>
            <a:pPr algn="ctr" rtl="1">
              <a:lnSpc>
                <a:spcPct val="150000"/>
              </a:lnSpc>
              <a:buNone/>
            </a:pPr>
            <a:r>
              <a:rPr lang="fa-IR" sz="2000" dirty="0">
                <a:latin typeface="Vazir" panose="020B0603030804020204" pitchFamily="34" charset="-78"/>
                <a:ea typeface="Calibri" panose="020F0502020204030204" pitchFamily="34" charset="0"/>
                <a:cs typeface="B Titr" panose="00000700000000000000" pitchFamily="2" charset="-78"/>
              </a:rPr>
              <a:t>نقاط ضعف و قوت طرح</a:t>
            </a:r>
            <a:endParaRPr lang="en-US" sz="2000" dirty="0">
              <a:latin typeface="Vazir" panose="020B0603030804020204" pitchFamily="34" charset="-78"/>
              <a:ea typeface="Calibri" panose="020F0502020204030204" pitchFamily="34" charset="0"/>
              <a:cs typeface="B Titr" panose="00000700000000000000" pitchFamily="2" charset="-78"/>
            </a:endParaRPr>
          </a:p>
        </p:txBody>
      </p:sp>
    </p:spTree>
    <p:extLst>
      <p:ext uri="{BB962C8B-B14F-4D97-AF65-F5344CB8AC3E}">
        <p14:creationId xmlns:p14="http://schemas.microsoft.com/office/powerpoint/2010/main" val="235861575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644">
          <a:extLst>
            <a:ext uri="{FF2B5EF4-FFF2-40B4-BE49-F238E27FC236}">
              <a16:creationId xmlns:a16="http://schemas.microsoft.com/office/drawing/2014/main" id="{5085CA2F-F255-B3CB-22FB-D3A2697E15DD}"/>
            </a:ext>
          </a:extLst>
        </p:cNvPr>
        <p:cNvGrpSpPr/>
        <p:nvPr/>
      </p:nvGrpSpPr>
      <p:grpSpPr>
        <a:xfrm>
          <a:off x="0" y="0"/>
          <a:ext cx="0" cy="0"/>
          <a:chOff x="0" y="0"/>
          <a:chExt cx="0" cy="0"/>
        </a:xfrm>
      </p:grpSpPr>
      <p:sp>
        <p:nvSpPr>
          <p:cNvPr id="646" name="Google Shape;646;p57">
            <a:extLst>
              <a:ext uri="{FF2B5EF4-FFF2-40B4-BE49-F238E27FC236}">
                <a16:creationId xmlns:a16="http://schemas.microsoft.com/office/drawing/2014/main" id="{6B08569A-9F84-2F7B-FB60-339720151551}"/>
              </a:ext>
            </a:extLst>
          </p:cNvPr>
          <p:cNvSpPr txBox="1"/>
          <p:nvPr/>
        </p:nvSpPr>
        <p:spPr>
          <a:xfrm>
            <a:off x="720000" y="1346756"/>
            <a:ext cx="7704000" cy="704322"/>
          </a:xfrm>
          <a:prstGeom prst="rect">
            <a:avLst/>
          </a:prstGeom>
          <a:noFill/>
          <a:ln>
            <a:noFill/>
          </a:ln>
        </p:spPr>
        <p:txBody>
          <a:bodyPr spcFirstLastPara="1" wrap="square" lIns="91425" tIns="91425" rIns="91425" bIns="91425" anchor="t" anchorCtr="0">
            <a:noAutofit/>
          </a:bodyPr>
          <a:lstStyle/>
          <a:p>
            <a:pPr algn="r" rtl="1"/>
            <a:r>
              <a:rPr lang="ar-SA" b="1" dirty="0">
                <a:solidFill>
                  <a:schemeClr val="tx1"/>
                </a:solidFill>
                <a:latin typeface="IRANSans" panose="020B0506030804020204" pitchFamily="34" charset="-78"/>
                <a:cs typeface="IRANSans" panose="020B0506030804020204" pitchFamily="34" charset="-78"/>
              </a:rPr>
              <a:t>1- انجام مطالعاتی که علاوه بر اضطراب و افسردگی، عوامل دیگر مانند استرس مزمن، رضایت زندگی و حمایت اجتماعی را بررسی کنند تا تأثیر کامل عوامل روانی بر کیفیت خواب مشخص شود.</a:t>
            </a:r>
            <a:endParaRPr lang="fa-IR" b="1" dirty="0">
              <a:solidFill>
                <a:schemeClr val="tx1"/>
              </a:solidFill>
              <a:latin typeface="IRANSans" panose="020B0506030804020204" pitchFamily="34" charset="-78"/>
              <a:cs typeface="IRANSans" panose="020B0506030804020204" pitchFamily="34" charset="-78"/>
            </a:endParaRPr>
          </a:p>
          <a:p>
            <a:pPr algn="r" rtl="1"/>
            <a:endParaRPr lang="en-US" b="1" dirty="0">
              <a:solidFill>
                <a:schemeClr val="tx1"/>
              </a:solidFill>
              <a:latin typeface="IRANSans" panose="020B0506030804020204" pitchFamily="34" charset="-78"/>
              <a:cs typeface="IRANSans" panose="020B0506030804020204" pitchFamily="34" charset="-78"/>
            </a:endParaRPr>
          </a:p>
          <a:p>
            <a:pPr algn="r" rtl="1"/>
            <a:r>
              <a:rPr lang="ar-SA" b="1" dirty="0">
                <a:solidFill>
                  <a:schemeClr val="tx1"/>
                </a:solidFill>
                <a:latin typeface="IRANSans" panose="020B0506030804020204" pitchFamily="34" charset="-78"/>
                <a:cs typeface="IRANSans" panose="020B0506030804020204" pitchFamily="34" charset="-78"/>
              </a:rPr>
              <a:t>2- طراحی و ارزیابی برنامه‌های آموزشی یا درمانی برای بهبود کیفیت خواب در جمعیت روستایی، مانند آموزش مهارت‌های مدیریت استرس، اصلاح سبک زندگی و کنترل بیماری‌های مزمن.</a:t>
            </a:r>
            <a:endParaRPr lang="fa-IR" b="1" dirty="0">
              <a:solidFill>
                <a:schemeClr val="tx1"/>
              </a:solidFill>
              <a:latin typeface="IRANSans" panose="020B0506030804020204" pitchFamily="34" charset="-78"/>
              <a:cs typeface="IRANSans" panose="020B0506030804020204" pitchFamily="34" charset="-78"/>
            </a:endParaRPr>
          </a:p>
          <a:p>
            <a:pPr algn="r" rtl="1"/>
            <a:endParaRPr lang="en-US" b="1" dirty="0">
              <a:solidFill>
                <a:schemeClr val="tx1"/>
              </a:solidFill>
              <a:latin typeface="IRANSans" panose="020B0506030804020204" pitchFamily="34" charset="-78"/>
              <a:cs typeface="IRANSans" panose="020B0506030804020204" pitchFamily="34" charset="-78"/>
            </a:endParaRPr>
          </a:p>
          <a:p>
            <a:pPr algn="r" rtl="1"/>
            <a:r>
              <a:rPr lang="ar-SA" b="1" dirty="0">
                <a:solidFill>
                  <a:schemeClr val="tx1"/>
                </a:solidFill>
                <a:latin typeface="IRANSans" panose="020B0506030804020204" pitchFamily="34" charset="-78"/>
                <a:cs typeface="IRANSans" panose="020B0506030804020204" pitchFamily="34" charset="-78"/>
              </a:rPr>
              <a:t>3- انجام مطالعات تخصصی روی گروه‌های آسیب‌پذیر، مانند زنان، سالمندان و بیماران مزمن، برای شناسایی عوامل مؤثر بر کیفیت خواب و ارائه راهکارهای هدفمند</a:t>
            </a:r>
            <a:endParaRPr lang="en-US" b="1" dirty="0">
              <a:solidFill>
                <a:schemeClr val="tx1"/>
              </a:solidFill>
              <a:latin typeface="IRANSans" panose="020B0506030804020204" pitchFamily="34" charset="-78"/>
              <a:cs typeface="IRANSans" panose="020B0506030804020204" pitchFamily="34" charset="-78"/>
            </a:endParaRPr>
          </a:p>
        </p:txBody>
      </p:sp>
      <p:sp>
        <p:nvSpPr>
          <p:cNvPr id="648" name="Google Shape;648;p57">
            <a:extLst>
              <a:ext uri="{FF2B5EF4-FFF2-40B4-BE49-F238E27FC236}">
                <a16:creationId xmlns:a16="http://schemas.microsoft.com/office/drawing/2014/main" id="{73647EB0-52A9-190B-0EAD-C7260532836D}"/>
              </a:ext>
            </a:extLst>
          </p:cNvPr>
          <p:cNvSpPr/>
          <p:nvPr/>
        </p:nvSpPr>
        <p:spPr>
          <a:xfrm>
            <a:off x="720000" y="602831"/>
            <a:ext cx="7704000" cy="4227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lvl="1" algn="ctr" rtl="1"/>
            <a:r>
              <a:rPr lang="ar-SA" sz="2000" dirty="0">
                <a:solidFill>
                  <a:schemeClr val="bg1"/>
                </a:solidFill>
                <a:latin typeface="Vazir" panose="020B0603030804020204" pitchFamily="34" charset="-78"/>
                <a:ea typeface="Calibri" panose="020F0502020204030204" pitchFamily="34" charset="0"/>
                <a:cs typeface="B Titr" panose="00000700000000000000" pitchFamily="2" charset="-78"/>
              </a:rPr>
              <a:t>پیشنهادات برای پژوهش های آینده</a:t>
            </a:r>
            <a:endParaRPr lang="en-US" sz="2000" dirty="0">
              <a:solidFill>
                <a:schemeClr val="bg1"/>
              </a:solidFill>
              <a:latin typeface="Vazir" panose="020B0603030804020204" pitchFamily="34" charset="-78"/>
              <a:ea typeface="Calibri" panose="020F0502020204030204" pitchFamily="34" charset="0"/>
              <a:cs typeface="B Titr" panose="00000700000000000000" pitchFamily="2" charset="-78"/>
            </a:endParaRPr>
          </a:p>
        </p:txBody>
      </p:sp>
    </p:spTree>
    <p:extLst>
      <p:ext uri="{BB962C8B-B14F-4D97-AF65-F5344CB8AC3E}">
        <p14:creationId xmlns:p14="http://schemas.microsoft.com/office/powerpoint/2010/main" val="321707265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333">
          <a:extLst>
            <a:ext uri="{FF2B5EF4-FFF2-40B4-BE49-F238E27FC236}">
              <a16:creationId xmlns:a16="http://schemas.microsoft.com/office/drawing/2014/main" id="{CBF1C66E-310C-05DA-A78F-0EDB87B1148C}"/>
            </a:ext>
          </a:extLst>
        </p:cNvPr>
        <p:cNvGrpSpPr/>
        <p:nvPr/>
      </p:nvGrpSpPr>
      <p:grpSpPr>
        <a:xfrm>
          <a:off x="0" y="0"/>
          <a:ext cx="0" cy="0"/>
          <a:chOff x="0" y="0"/>
          <a:chExt cx="0" cy="0"/>
        </a:xfrm>
      </p:grpSpPr>
      <p:grpSp>
        <p:nvGrpSpPr>
          <p:cNvPr id="340" name="Google Shape;340;p41">
            <a:extLst>
              <a:ext uri="{FF2B5EF4-FFF2-40B4-BE49-F238E27FC236}">
                <a16:creationId xmlns:a16="http://schemas.microsoft.com/office/drawing/2014/main" id="{FF79869B-91E7-6ADE-24F1-A1834628B5B6}"/>
              </a:ext>
            </a:extLst>
          </p:cNvPr>
          <p:cNvGrpSpPr/>
          <p:nvPr/>
        </p:nvGrpSpPr>
        <p:grpSpPr>
          <a:xfrm rot="10800000" flipH="1">
            <a:off x="6992104" y="-2798220"/>
            <a:ext cx="2907625" cy="8586975"/>
            <a:chOff x="6005650" y="-1385000"/>
            <a:chExt cx="2907625" cy="8586975"/>
          </a:xfrm>
        </p:grpSpPr>
        <p:sp>
          <p:nvSpPr>
            <p:cNvPr id="341" name="Google Shape;341;p41">
              <a:extLst>
                <a:ext uri="{FF2B5EF4-FFF2-40B4-BE49-F238E27FC236}">
                  <a16:creationId xmlns:a16="http://schemas.microsoft.com/office/drawing/2014/main" id="{C9B69232-587E-5233-3E3F-629A5F59F2D4}"/>
                </a:ext>
              </a:extLst>
            </p:cNvPr>
            <p:cNvSpPr/>
            <p:nvPr/>
          </p:nvSpPr>
          <p:spPr>
            <a:xfrm>
              <a:off x="7286675" y="904675"/>
              <a:ext cx="1626600" cy="62973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342" name="Google Shape;342;p41">
              <a:extLst>
                <a:ext uri="{FF2B5EF4-FFF2-40B4-BE49-F238E27FC236}">
                  <a16:creationId xmlns:a16="http://schemas.microsoft.com/office/drawing/2014/main" id="{AD0B9287-AC14-61E6-195E-18F5A96CE04A}"/>
                </a:ext>
              </a:extLst>
            </p:cNvPr>
            <p:cNvSpPr/>
            <p:nvPr/>
          </p:nvSpPr>
          <p:spPr>
            <a:xfrm>
              <a:off x="6234375" y="2458969"/>
              <a:ext cx="1483500" cy="4365000"/>
            </a:xfrm>
            <a:prstGeom prst="roundRect">
              <a:avLst>
                <a:gd name="adj" fmla="val 50000"/>
              </a:avLst>
            </a:prstGeom>
            <a:solidFill>
              <a:srgbClr val="F6F6F6">
                <a:alpha val="2063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343" name="Google Shape;343;p41">
              <a:extLst>
                <a:ext uri="{FF2B5EF4-FFF2-40B4-BE49-F238E27FC236}">
                  <a16:creationId xmlns:a16="http://schemas.microsoft.com/office/drawing/2014/main" id="{7F50B806-7204-50AD-816F-D9CE13186296}"/>
                </a:ext>
              </a:extLst>
            </p:cNvPr>
            <p:cNvSpPr/>
            <p:nvPr/>
          </p:nvSpPr>
          <p:spPr>
            <a:xfrm>
              <a:off x="6005650" y="-1385000"/>
              <a:ext cx="1107300" cy="1107300"/>
            </a:xfrm>
            <a:prstGeom prst="ellipse">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grpSp>
      <p:sp>
        <p:nvSpPr>
          <p:cNvPr id="5" name="TextBox 4">
            <a:extLst>
              <a:ext uri="{FF2B5EF4-FFF2-40B4-BE49-F238E27FC236}">
                <a16:creationId xmlns:a16="http://schemas.microsoft.com/office/drawing/2014/main" id="{74AB1B6C-831E-43C5-15CC-E38AED2C5BC4}"/>
              </a:ext>
            </a:extLst>
          </p:cNvPr>
          <p:cNvSpPr txBox="1"/>
          <p:nvPr/>
        </p:nvSpPr>
        <p:spPr>
          <a:xfrm>
            <a:off x="-596155" y="2749342"/>
            <a:ext cx="4572000" cy="600164"/>
          </a:xfrm>
          <a:prstGeom prst="rect">
            <a:avLst/>
          </a:prstGeom>
          <a:noFill/>
        </p:spPr>
        <p:txBody>
          <a:bodyPr wrap="square">
            <a:spAutoFit/>
          </a:bodyPr>
          <a:lstStyle/>
          <a:p>
            <a:pPr algn="r" rtl="1">
              <a:lnSpc>
                <a:spcPct val="150000"/>
              </a:lnSpc>
              <a:buNone/>
            </a:pPr>
            <a:r>
              <a:rPr lang="fa-IR" sz="2400" dirty="0">
                <a:solidFill>
                  <a:schemeClr val="bg1"/>
                </a:solidFill>
                <a:latin typeface="Vazir" panose="020B0603030804020204" pitchFamily="34" charset="-78"/>
                <a:ea typeface="Calibri" panose="020F0502020204030204" pitchFamily="34" charset="0"/>
                <a:cs typeface="B Titr" panose="00000700000000000000" pitchFamily="2" charset="-78"/>
              </a:rPr>
              <a:t>از حسن توجه شما ، سپاسگزارم </a:t>
            </a:r>
            <a:endParaRPr lang="en-US" sz="2400" dirty="0">
              <a:solidFill>
                <a:schemeClr val="bg1"/>
              </a:solidFill>
              <a:latin typeface="Vazir" panose="020B0603030804020204" pitchFamily="34" charset="-78"/>
              <a:ea typeface="Calibri" panose="020F0502020204030204" pitchFamily="34" charset="0"/>
              <a:cs typeface="B Titr" panose="00000700000000000000" pitchFamily="2" charset="-78"/>
            </a:endParaRPr>
          </a:p>
        </p:txBody>
      </p:sp>
      <p:pic>
        <p:nvPicPr>
          <p:cNvPr id="2" name="Picture 2">
            <a:extLst>
              <a:ext uri="{FF2B5EF4-FFF2-40B4-BE49-F238E27FC236}">
                <a16:creationId xmlns:a16="http://schemas.microsoft.com/office/drawing/2014/main" id="{6F73A40E-66D4-0384-09AC-13C261F91DC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4844" y="-299981"/>
            <a:ext cx="2439156" cy="24391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48160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320"/>
        <p:cNvGrpSpPr/>
        <p:nvPr/>
      </p:nvGrpSpPr>
      <p:grpSpPr>
        <a:xfrm>
          <a:off x="0" y="0"/>
          <a:ext cx="0" cy="0"/>
          <a:chOff x="0" y="0"/>
          <a:chExt cx="0" cy="0"/>
        </a:xfrm>
      </p:grpSpPr>
      <p:sp>
        <p:nvSpPr>
          <p:cNvPr id="321" name="Google Shape;321;p39"/>
          <p:cNvSpPr txBox="1">
            <a:spLocks noGrp="1"/>
          </p:cNvSpPr>
          <p:nvPr>
            <p:ph type="subTitle" idx="1"/>
          </p:nvPr>
        </p:nvSpPr>
        <p:spPr>
          <a:xfrm>
            <a:off x="2399181" y="2382312"/>
            <a:ext cx="5853600" cy="2343600"/>
          </a:xfrm>
          <a:prstGeom prst="rect">
            <a:avLst/>
          </a:prstGeom>
        </p:spPr>
        <p:txBody>
          <a:bodyPr spcFirstLastPara="1" wrap="square" lIns="91425" tIns="91425" rIns="91425" bIns="91425" anchor="b" anchorCtr="0">
            <a:noAutofit/>
          </a:bodyPr>
          <a:lstStyle/>
          <a:p>
            <a:pPr marL="0" lvl="0" indent="0" algn="just" rtl="1"/>
            <a:r>
              <a:rPr lang="ar-SA" sz="2000" kern="1200" dirty="0">
                <a:solidFill>
                  <a:schemeClr val="bg1"/>
                </a:solidFill>
                <a:latin typeface="IRANSans" panose="020B0506030804020204" pitchFamily="34" charset="-78"/>
                <a:ea typeface="Calibri" panose="020F0502020204030204" pitchFamily="34" charset="0"/>
                <a:cs typeface="IRANSans" panose="020B0506030804020204" pitchFamily="34" charset="-78"/>
              </a:rPr>
              <a:t>بسیاری از مطالعات موجود در زمینه اختلالات خواب به‌ویژه در مناطق شهری و با تمرکز بر ویژگی‌های دموگرافیک عمومی انجام شده‌اند، در حالی که پژوهش‌های محدودی در مورد تاثیر ارتفاعات و ویژگی‌های جغرافیایی بر کیفیت خواب در مناطق روستایی وجود دارد. به همین دلیل، این تحقیق از سایر پژوهش‌ها متمایز است زیرا در یک منطقه روستایی با ارتفاعات مختلف و شرایط محیطی خاص انجام می‌شود و می‌تواند به نتایج جدیدی در این زمینه دست یابد</a:t>
            </a:r>
            <a:endParaRPr sz="2000" dirty="0">
              <a:solidFill>
                <a:schemeClr val="bg1"/>
              </a:solidFill>
              <a:latin typeface="IRANSans" panose="020B0506030804020204" pitchFamily="34" charset="-78"/>
              <a:cs typeface="IRANSans" panose="020B0506030804020204" pitchFamily="34" charset="-78"/>
            </a:endParaRPr>
          </a:p>
        </p:txBody>
      </p:sp>
      <p:sp>
        <p:nvSpPr>
          <p:cNvPr id="323" name="Google Shape;323;p39"/>
          <p:cNvSpPr/>
          <p:nvPr/>
        </p:nvSpPr>
        <p:spPr>
          <a:xfrm rot="5400000">
            <a:off x="8989862" y="2884570"/>
            <a:ext cx="677400" cy="1828500"/>
          </a:xfrm>
          <a:prstGeom prst="roundRect">
            <a:avLst>
              <a:gd name="adj" fmla="val 50000"/>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4" name="Google Shape;492;p52">
            <a:extLst>
              <a:ext uri="{FF2B5EF4-FFF2-40B4-BE49-F238E27FC236}">
                <a16:creationId xmlns:a16="http://schemas.microsoft.com/office/drawing/2014/main" id="{E9AED476-6939-929E-11B0-AFE50CC00599}"/>
              </a:ext>
            </a:extLst>
          </p:cNvPr>
          <p:cNvSpPr txBox="1">
            <a:spLocks noGrp="1"/>
          </p:cNvSpPr>
          <p:nvPr>
            <p:ph type="title"/>
          </p:nvPr>
        </p:nvSpPr>
        <p:spPr>
          <a:xfrm>
            <a:off x="720000" y="445025"/>
            <a:ext cx="7704000" cy="572700"/>
          </a:xfrm>
          <a:prstGeom prst="rect">
            <a:avLst/>
          </a:prstGeom>
          <a:ln>
            <a:noFill/>
          </a:ln>
        </p:spPr>
        <p:txBody>
          <a:bodyPr spcFirstLastPara="1" wrap="square" lIns="91425" tIns="91425" rIns="91425" bIns="91425" anchor="t" anchorCtr="0">
            <a:noAutofit/>
          </a:bodyPr>
          <a:lstStyle/>
          <a:p>
            <a:pPr marL="0" lvl="0" indent="0" rtl="0">
              <a:spcBef>
                <a:spcPts val="0"/>
              </a:spcBef>
              <a:spcAft>
                <a:spcPts val="0"/>
              </a:spcAft>
              <a:buNone/>
            </a:pPr>
            <a:r>
              <a:rPr lang="fa-IR" sz="2500" dirty="0">
                <a:latin typeface="Yekan Bakh" panose="00000500000000000000" pitchFamily="2" charset="-78"/>
                <a:cs typeface="B Titr" panose="00000700000000000000" pitchFamily="2" charset="-78"/>
              </a:rPr>
              <a:t>وجه تمایز این طرح از سایز پژوهش های انجام شده</a:t>
            </a:r>
            <a:endParaRPr sz="2500" dirty="0">
              <a:latin typeface="Yekan Bakh" panose="00000500000000000000" pitchFamily="2" charset="-78"/>
              <a:cs typeface="B Titr" panose="00000700000000000000" pitchFamily="2" charset="-7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sp>
        <p:nvSpPr>
          <p:cNvPr id="348" name="Google Shape;348;p42"/>
          <p:cNvSpPr/>
          <p:nvPr/>
        </p:nvSpPr>
        <p:spPr>
          <a:xfrm rot="10800000" flipH="1">
            <a:off x="5099200" y="-1704575"/>
            <a:ext cx="3257700" cy="6528600"/>
          </a:xfrm>
          <a:prstGeom prst="roundRect">
            <a:avLst>
              <a:gd name="adj" fmla="val 50000"/>
            </a:avLst>
          </a:prstGeom>
          <a:solidFill>
            <a:schemeClr val="tx2">
              <a:lumMod val="75000"/>
              <a:alpha val="7313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dirty="0">
              <a:latin typeface="Albert Sans"/>
              <a:ea typeface="Albert Sans"/>
              <a:cs typeface="Albert Sans"/>
              <a:sym typeface="Albert Sans"/>
            </a:endParaRPr>
          </a:p>
        </p:txBody>
      </p:sp>
      <p:pic>
        <p:nvPicPr>
          <p:cNvPr id="349" name="Google Shape;349;p42"/>
          <p:cNvPicPr preferRelativeResize="0">
            <a:picLocks noGrp="1"/>
          </p:cNvPicPr>
          <p:nvPr>
            <p:ph type="pic" idx="2"/>
          </p:nvPr>
        </p:nvPicPr>
        <p:blipFill>
          <a:blip r:embed="rId3"/>
          <a:srcRect l="26201" r="26201"/>
          <a:stretch/>
        </p:blipFill>
        <p:spPr>
          <a:xfrm>
            <a:off x="5273100" y="533863"/>
            <a:ext cx="2910000" cy="4075800"/>
          </a:xfrm>
          <a:prstGeom prst="roundRect">
            <a:avLst>
              <a:gd name="adj" fmla="val 50000"/>
            </a:avLst>
          </a:prstGeom>
        </p:spPr>
      </p:pic>
      <p:sp>
        <p:nvSpPr>
          <p:cNvPr id="8" name="Rectangle 3">
            <a:extLst>
              <a:ext uri="{FF2B5EF4-FFF2-40B4-BE49-F238E27FC236}">
                <a16:creationId xmlns:a16="http://schemas.microsoft.com/office/drawing/2014/main" id="{76B2DC0A-AB43-999F-F303-5D7B8177101B}"/>
              </a:ext>
            </a:extLst>
          </p:cNvPr>
          <p:cNvSpPr>
            <a:spLocks noChangeArrowheads="1"/>
          </p:cNvSpPr>
          <p:nvPr/>
        </p:nvSpPr>
        <p:spPr bwMode="auto">
          <a:xfrm>
            <a:off x="135519" y="1239263"/>
            <a:ext cx="5042410" cy="2400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285750" marR="0" lvl="0" indent="-285750" algn="r" defTabSz="914400" rtl="1" eaLnBrk="0" fontAlgn="base" latinLnBrk="0" hangingPunct="0">
              <a:lnSpc>
                <a:spcPct val="100000"/>
              </a:lnSpc>
              <a:spcBef>
                <a:spcPct val="0"/>
              </a:spcBef>
              <a:spcAft>
                <a:spcPct val="0"/>
              </a:spcAft>
              <a:buClrTx/>
              <a:buSzTx/>
              <a:buFont typeface="Wingdings" panose="05000000000000000000" pitchFamily="2" charset="2"/>
              <a:buChar char="v"/>
              <a:tabLst/>
            </a:pPr>
            <a:r>
              <a:rPr kumimoji="0" lang="ar-SA" altLang="en-US" sz="1500" b="0" i="0" u="none" strike="noStrike" cap="none" normalizeH="0" baseline="0" dirty="0">
                <a:ln>
                  <a:noFill/>
                </a:ln>
                <a:solidFill>
                  <a:schemeClr val="tx1"/>
                </a:solidFill>
                <a:effectLst/>
                <a:latin typeface="IRANSans" panose="020B0506030804020204" pitchFamily="34" charset="-78"/>
                <a:cs typeface="IRANSans" panose="020B0506030804020204" pitchFamily="34" charset="-78"/>
              </a:rPr>
              <a:t>نتایج این مطالعه می‌تواند در</a:t>
            </a:r>
            <a:r>
              <a:rPr kumimoji="0" lang="en-US" altLang="en-US" sz="1500" b="0" i="0" u="none" strike="noStrike" cap="none" normalizeH="0" baseline="0" dirty="0">
                <a:ln>
                  <a:noFill/>
                </a:ln>
                <a:solidFill>
                  <a:schemeClr val="tx1"/>
                </a:solidFill>
                <a:effectLst/>
                <a:latin typeface="IRANSans" panose="020B0506030804020204" pitchFamily="34" charset="-78"/>
                <a:cs typeface="IRANSans" panose="020B0506030804020204" pitchFamily="34" charset="-78"/>
              </a:rPr>
              <a:t> </a:t>
            </a:r>
            <a:r>
              <a:rPr kumimoji="0" lang="ar-SA" altLang="en-US" sz="1500" b="1" i="0" u="none" strike="noStrike" cap="none" normalizeH="0" baseline="0" dirty="0">
                <a:ln>
                  <a:noFill/>
                </a:ln>
                <a:solidFill>
                  <a:schemeClr val="tx1"/>
                </a:solidFill>
                <a:effectLst/>
                <a:latin typeface="IRANSans" panose="020B0506030804020204" pitchFamily="34" charset="-78"/>
                <a:cs typeface="IRANSans" panose="020B0506030804020204" pitchFamily="34" charset="-78"/>
              </a:rPr>
              <a:t>برنامه‌ریزی‌های بهداشتی و درمانی</a:t>
            </a:r>
            <a:r>
              <a:rPr kumimoji="0" lang="en-US" altLang="en-US" sz="1500" b="0" i="0" u="none" strike="noStrike" cap="none" normalizeH="0" baseline="0" dirty="0">
                <a:ln>
                  <a:noFill/>
                </a:ln>
                <a:solidFill>
                  <a:schemeClr val="tx1"/>
                </a:solidFill>
                <a:effectLst/>
                <a:latin typeface="IRANSans" panose="020B0506030804020204" pitchFamily="34" charset="-78"/>
                <a:cs typeface="IRANSans" panose="020B0506030804020204" pitchFamily="34" charset="-78"/>
              </a:rPr>
              <a:t> </a:t>
            </a:r>
            <a:r>
              <a:rPr kumimoji="0" lang="ar-SA" altLang="en-US" sz="1500" b="0" i="0" u="none" strike="noStrike" cap="none" normalizeH="0" baseline="0" dirty="0">
                <a:ln>
                  <a:noFill/>
                </a:ln>
                <a:solidFill>
                  <a:schemeClr val="tx1"/>
                </a:solidFill>
                <a:effectLst/>
                <a:latin typeface="IRANSans" panose="020B0506030804020204" pitchFamily="34" charset="-78"/>
                <a:cs typeface="IRANSans" panose="020B0506030804020204" pitchFamily="34" charset="-78"/>
              </a:rPr>
              <a:t>برای ارتقای سلامت عمومی در مناطق روستایی و کوهستانی به‌کار رود</a:t>
            </a:r>
            <a:r>
              <a:rPr kumimoji="0" lang="en-US" altLang="en-US" sz="1500" b="0" i="0" u="none" strike="noStrike" cap="none" normalizeH="0" baseline="0" dirty="0">
                <a:ln>
                  <a:noFill/>
                </a:ln>
                <a:solidFill>
                  <a:schemeClr val="tx1"/>
                </a:solidFill>
                <a:effectLst/>
                <a:latin typeface="IRANSans" panose="020B0506030804020204" pitchFamily="34" charset="-78"/>
                <a:cs typeface="IRANSans" panose="020B0506030804020204" pitchFamily="34" charset="-78"/>
              </a:rPr>
              <a:t>.</a:t>
            </a:r>
            <a:endParaRPr kumimoji="0" lang="fa-IR" altLang="en-US" sz="1500" b="0" i="0" u="none" strike="noStrike" cap="none" normalizeH="0" baseline="0" dirty="0">
              <a:ln>
                <a:noFill/>
              </a:ln>
              <a:solidFill>
                <a:schemeClr val="tx1"/>
              </a:solidFill>
              <a:effectLst/>
              <a:latin typeface="IRANSans" panose="020B0506030804020204" pitchFamily="34" charset="-78"/>
              <a:cs typeface="IRANSans" panose="020B0506030804020204" pitchFamily="34" charset="-78"/>
            </a:endParaRPr>
          </a:p>
          <a:p>
            <a:pPr marL="285750" marR="0" lvl="0" indent="-285750" algn="r" defTabSz="914400" rtl="1" eaLnBrk="0" fontAlgn="base" latinLnBrk="0" hangingPunct="0">
              <a:lnSpc>
                <a:spcPct val="100000"/>
              </a:lnSpc>
              <a:spcBef>
                <a:spcPct val="0"/>
              </a:spcBef>
              <a:spcAft>
                <a:spcPct val="0"/>
              </a:spcAft>
              <a:buClrTx/>
              <a:buSzTx/>
              <a:buFont typeface="Wingdings" panose="05000000000000000000" pitchFamily="2" charset="2"/>
              <a:buChar char="v"/>
              <a:tabLst/>
            </a:pPr>
            <a:endParaRPr kumimoji="0" lang="en-US" altLang="en-US" sz="1500" b="0" i="0" u="none" strike="noStrike" cap="none" normalizeH="0" baseline="0" dirty="0">
              <a:ln>
                <a:noFill/>
              </a:ln>
              <a:solidFill>
                <a:schemeClr val="tx1"/>
              </a:solidFill>
              <a:effectLst/>
              <a:latin typeface="IRANSans" panose="020B0506030804020204" pitchFamily="34" charset="-78"/>
              <a:cs typeface="IRANSans" panose="020B0506030804020204" pitchFamily="34" charset="-78"/>
            </a:endParaRPr>
          </a:p>
          <a:p>
            <a:pPr marL="285750" marR="0" lvl="0" indent="-285750" algn="r" defTabSz="914400" rtl="1" eaLnBrk="0" fontAlgn="base" latinLnBrk="0" hangingPunct="0">
              <a:lnSpc>
                <a:spcPct val="100000"/>
              </a:lnSpc>
              <a:spcBef>
                <a:spcPct val="0"/>
              </a:spcBef>
              <a:spcAft>
                <a:spcPct val="0"/>
              </a:spcAft>
              <a:buClrTx/>
              <a:buSzTx/>
              <a:buFont typeface="Wingdings" panose="05000000000000000000" pitchFamily="2" charset="2"/>
              <a:buChar char="v"/>
              <a:tabLst/>
            </a:pPr>
            <a:r>
              <a:rPr kumimoji="0" lang="ar-SA" altLang="en-US" sz="1500" b="0" i="0" u="none" strike="noStrike" cap="none" normalizeH="0" baseline="0" dirty="0">
                <a:ln>
                  <a:noFill/>
                </a:ln>
                <a:solidFill>
                  <a:schemeClr val="tx1"/>
                </a:solidFill>
                <a:effectLst/>
                <a:latin typeface="IRANSans" panose="020B0506030804020204" pitchFamily="34" charset="-78"/>
                <a:cs typeface="IRANSans" panose="020B0506030804020204" pitchFamily="34" charset="-78"/>
              </a:rPr>
              <a:t>به‌دلیل ویژگی‌های خاص اقلیمی و جغرافیایی استان آذربایجان شرقی، یافته‌ها می‌توانند</a:t>
            </a:r>
            <a:r>
              <a:rPr kumimoji="0" lang="en-US" altLang="en-US" sz="1500" b="0" i="0" u="none" strike="noStrike" cap="none" normalizeH="0" baseline="0" dirty="0">
                <a:ln>
                  <a:noFill/>
                </a:ln>
                <a:solidFill>
                  <a:schemeClr val="tx1"/>
                </a:solidFill>
                <a:effectLst/>
                <a:latin typeface="IRANSans" panose="020B0506030804020204" pitchFamily="34" charset="-78"/>
                <a:cs typeface="IRANSans" panose="020B0506030804020204" pitchFamily="34" charset="-78"/>
              </a:rPr>
              <a:t> </a:t>
            </a:r>
            <a:r>
              <a:rPr kumimoji="0" lang="ar-SA" altLang="en-US" sz="1500" b="1" i="0" u="none" strike="noStrike" cap="none" normalizeH="0" baseline="0" dirty="0">
                <a:ln>
                  <a:noFill/>
                </a:ln>
                <a:solidFill>
                  <a:schemeClr val="tx1"/>
                </a:solidFill>
                <a:effectLst/>
                <a:latin typeface="IRANSans" panose="020B0506030804020204" pitchFamily="34" charset="-78"/>
                <a:cs typeface="IRANSans" panose="020B0506030804020204" pitchFamily="34" charset="-78"/>
              </a:rPr>
              <a:t>راهبردهای اختصاصی بهداشتی</a:t>
            </a:r>
            <a:r>
              <a:rPr kumimoji="0" lang="en-US" altLang="en-US" sz="1500" b="0" i="0" u="none" strike="noStrike" cap="none" normalizeH="0" baseline="0" dirty="0">
                <a:ln>
                  <a:noFill/>
                </a:ln>
                <a:solidFill>
                  <a:schemeClr val="tx1"/>
                </a:solidFill>
                <a:effectLst/>
                <a:latin typeface="IRANSans" panose="020B0506030804020204" pitchFamily="34" charset="-78"/>
                <a:cs typeface="IRANSans" panose="020B0506030804020204" pitchFamily="34" charset="-78"/>
              </a:rPr>
              <a:t> </a:t>
            </a:r>
            <a:r>
              <a:rPr kumimoji="0" lang="ar-SA" altLang="en-US" sz="1500" b="0" i="0" u="none" strike="noStrike" cap="none" normalizeH="0" baseline="0" dirty="0">
                <a:ln>
                  <a:noFill/>
                </a:ln>
                <a:solidFill>
                  <a:schemeClr val="tx1"/>
                </a:solidFill>
                <a:effectLst/>
                <a:latin typeface="IRANSans" panose="020B0506030804020204" pitchFamily="34" charset="-78"/>
                <a:cs typeface="IRANSans" panose="020B0506030804020204" pitchFamily="34" charset="-78"/>
              </a:rPr>
              <a:t>برای شهرستان میانه و مناطق مشابه ارائه دهند</a:t>
            </a:r>
            <a:r>
              <a:rPr kumimoji="0" lang="en-US" altLang="en-US" sz="1500" b="0" i="0" u="none" strike="noStrike" cap="none" normalizeH="0" baseline="0" dirty="0">
                <a:ln>
                  <a:noFill/>
                </a:ln>
                <a:solidFill>
                  <a:schemeClr val="tx1"/>
                </a:solidFill>
                <a:effectLst/>
                <a:latin typeface="IRANSans" panose="020B0506030804020204" pitchFamily="34" charset="-78"/>
                <a:cs typeface="IRANSans" panose="020B0506030804020204" pitchFamily="34" charset="-78"/>
              </a:rPr>
              <a:t>.</a:t>
            </a:r>
            <a:endParaRPr kumimoji="0" lang="fa-IR" altLang="en-US" sz="1500" b="0" i="0" u="none" strike="noStrike" cap="none" normalizeH="0" baseline="0" dirty="0">
              <a:ln>
                <a:noFill/>
              </a:ln>
              <a:solidFill>
                <a:schemeClr val="tx1"/>
              </a:solidFill>
              <a:effectLst/>
              <a:latin typeface="IRANSans" panose="020B0506030804020204" pitchFamily="34" charset="-78"/>
              <a:cs typeface="IRANSans" panose="020B0506030804020204" pitchFamily="34" charset="-78"/>
            </a:endParaRPr>
          </a:p>
          <a:p>
            <a:pPr marL="285750" marR="0" lvl="0" indent="-285750" algn="r" defTabSz="914400" rtl="1" eaLnBrk="0" fontAlgn="base" latinLnBrk="0" hangingPunct="0">
              <a:lnSpc>
                <a:spcPct val="100000"/>
              </a:lnSpc>
              <a:spcBef>
                <a:spcPct val="0"/>
              </a:spcBef>
              <a:spcAft>
                <a:spcPct val="0"/>
              </a:spcAft>
              <a:buClrTx/>
              <a:buSzTx/>
              <a:buFont typeface="Wingdings" panose="05000000000000000000" pitchFamily="2" charset="2"/>
              <a:buChar char="v"/>
              <a:tabLst/>
            </a:pPr>
            <a:endParaRPr kumimoji="0" lang="en-US" altLang="en-US" sz="1500" b="0" i="0" u="none" strike="noStrike" cap="none" normalizeH="0" baseline="0" dirty="0">
              <a:ln>
                <a:noFill/>
              </a:ln>
              <a:solidFill>
                <a:schemeClr val="tx1"/>
              </a:solidFill>
              <a:effectLst/>
              <a:latin typeface="IRANSans" panose="020B0506030804020204" pitchFamily="34" charset="-78"/>
              <a:cs typeface="IRANSans" panose="020B0506030804020204" pitchFamily="34" charset="-78"/>
            </a:endParaRPr>
          </a:p>
          <a:p>
            <a:pPr marL="285750" marR="0" lvl="0" indent="-285750" algn="r" defTabSz="914400" rtl="1" eaLnBrk="0" fontAlgn="base" latinLnBrk="0" hangingPunct="0">
              <a:lnSpc>
                <a:spcPct val="100000"/>
              </a:lnSpc>
              <a:spcBef>
                <a:spcPct val="0"/>
              </a:spcBef>
              <a:spcAft>
                <a:spcPct val="0"/>
              </a:spcAft>
              <a:buClrTx/>
              <a:buSzTx/>
              <a:buFont typeface="Wingdings" panose="05000000000000000000" pitchFamily="2" charset="2"/>
              <a:buChar char="v"/>
              <a:tabLst/>
            </a:pPr>
            <a:r>
              <a:rPr kumimoji="0" lang="ar-SA" altLang="en-US" sz="1500" b="0" i="0" u="none" strike="noStrike" cap="none" normalizeH="0" baseline="0" dirty="0">
                <a:ln>
                  <a:noFill/>
                </a:ln>
                <a:solidFill>
                  <a:schemeClr val="tx1"/>
                </a:solidFill>
                <a:effectLst/>
                <a:latin typeface="IRANSans" panose="020B0506030804020204" pitchFamily="34" charset="-78"/>
                <a:cs typeface="IRANSans" panose="020B0506030804020204" pitchFamily="34" charset="-78"/>
              </a:rPr>
              <a:t>این پژوهش می‌تواند مبنایی برای</a:t>
            </a:r>
            <a:r>
              <a:rPr kumimoji="0" lang="en-US" altLang="en-US" sz="1500" b="0" i="0" u="none" strike="noStrike" cap="none" normalizeH="0" baseline="0" dirty="0">
                <a:ln>
                  <a:noFill/>
                </a:ln>
                <a:solidFill>
                  <a:schemeClr val="tx1"/>
                </a:solidFill>
                <a:effectLst/>
                <a:latin typeface="IRANSans" panose="020B0506030804020204" pitchFamily="34" charset="-78"/>
                <a:cs typeface="IRANSans" panose="020B0506030804020204" pitchFamily="34" charset="-78"/>
              </a:rPr>
              <a:t> </a:t>
            </a:r>
            <a:r>
              <a:rPr kumimoji="0" lang="ar-SA" altLang="en-US" sz="1500" b="1" i="0" u="none" strike="noStrike" cap="none" normalizeH="0" baseline="0" dirty="0">
                <a:ln>
                  <a:noFill/>
                </a:ln>
                <a:solidFill>
                  <a:schemeClr val="tx1"/>
                </a:solidFill>
                <a:effectLst/>
                <a:latin typeface="IRANSans" panose="020B0506030804020204" pitchFamily="34" charset="-78"/>
                <a:cs typeface="IRANSans" panose="020B0506030804020204" pitchFamily="34" charset="-78"/>
              </a:rPr>
              <a:t>مداخلات پیشگیرانه و بهبود کیفیت خواب</a:t>
            </a:r>
            <a:r>
              <a:rPr kumimoji="0" lang="en-US" altLang="en-US" sz="1500" b="0" i="0" u="none" strike="noStrike" cap="none" normalizeH="0" baseline="0" dirty="0">
                <a:ln>
                  <a:noFill/>
                </a:ln>
                <a:solidFill>
                  <a:schemeClr val="tx1"/>
                </a:solidFill>
                <a:effectLst/>
                <a:latin typeface="IRANSans" panose="020B0506030804020204" pitchFamily="34" charset="-78"/>
                <a:cs typeface="IRANSans" panose="020B0506030804020204" pitchFamily="34" charset="-78"/>
              </a:rPr>
              <a:t> </a:t>
            </a:r>
            <a:r>
              <a:rPr kumimoji="0" lang="ar-SA" altLang="en-US" sz="1500" b="0" i="0" u="none" strike="noStrike" cap="none" normalizeH="0" baseline="0" dirty="0">
                <a:ln>
                  <a:noFill/>
                </a:ln>
                <a:solidFill>
                  <a:schemeClr val="tx1"/>
                </a:solidFill>
                <a:effectLst/>
                <a:latin typeface="IRANSans" panose="020B0506030804020204" pitchFamily="34" charset="-78"/>
                <a:cs typeface="IRANSans" panose="020B0506030804020204" pitchFamily="34" charset="-78"/>
              </a:rPr>
              <a:t>در جمعیت‌های خاص باشد</a:t>
            </a:r>
            <a:r>
              <a:rPr kumimoji="0" lang="en-US" altLang="en-US" sz="1500" b="0" i="0" u="none" strike="noStrike" cap="none" normalizeH="0" baseline="0" dirty="0">
                <a:ln>
                  <a:noFill/>
                </a:ln>
                <a:solidFill>
                  <a:schemeClr val="tx1"/>
                </a:solidFill>
                <a:effectLst/>
                <a:latin typeface="IRANSans" panose="020B0506030804020204" pitchFamily="34" charset="-78"/>
                <a:cs typeface="IRANSans" panose="020B0506030804020204" pitchFamily="34" charset="-78"/>
              </a:rPr>
              <a:t>.</a:t>
            </a:r>
          </a:p>
        </p:txBody>
      </p:sp>
      <p:sp>
        <p:nvSpPr>
          <p:cNvPr id="4" name="Google Shape;492;p52">
            <a:extLst>
              <a:ext uri="{FF2B5EF4-FFF2-40B4-BE49-F238E27FC236}">
                <a16:creationId xmlns:a16="http://schemas.microsoft.com/office/drawing/2014/main" id="{E8F4258B-D487-5BB4-3EA4-50753F20409A}"/>
              </a:ext>
            </a:extLst>
          </p:cNvPr>
          <p:cNvSpPr txBox="1">
            <a:spLocks noGrp="1"/>
          </p:cNvSpPr>
          <p:nvPr>
            <p:ph type="title"/>
          </p:nvPr>
        </p:nvSpPr>
        <p:spPr>
          <a:xfrm>
            <a:off x="720000" y="445025"/>
            <a:ext cx="4050304" cy="572700"/>
          </a:xfrm>
          <a:prstGeom prst="rect">
            <a:avLst/>
          </a:prstGeom>
          <a:ln>
            <a:noFill/>
          </a:ln>
        </p:spPr>
        <p:txBody>
          <a:bodyPr spcFirstLastPara="1" wrap="square" lIns="91425" tIns="91425" rIns="91425" bIns="91425" anchor="t" anchorCtr="0">
            <a:noAutofit/>
          </a:bodyPr>
          <a:lstStyle/>
          <a:p>
            <a:pPr marL="0" lvl="0" indent="0" algn="r" rtl="0">
              <a:spcBef>
                <a:spcPts val="0"/>
              </a:spcBef>
              <a:spcAft>
                <a:spcPts val="0"/>
              </a:spcAft>
              <a:buNone/>
            </a:pPr>
            <a:r>
              <a:rPr lang="fa-IR" sz="2500" dirty="0">
                <a:latin typeface="Yekan Bakh" panose="00000500000000000000" pitchFamily="2" charset="-78"/>
                <a:cs typeface="B Titr" panose="00000700000000000000" pitchFamily="2" charset="-78"/>
              </a:rPr>
              <a:t>کاربرد نتایج طرح</a:t>
            </a:r>
            <a:endParaRPr sz="2500" dirty="0">
              <a:latin typeface="Yekan Bakh" panose="00000500000000000000" pitchFamily="2" charset="-78"/>
              <a:cs typeface="B Titr" panose="00000700000000000000" pitchFamily="2" charset="-78"/>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98">
          <a:extLst>
            <a:ext uri="{FF2B5EF4-FFF2-40B4-BE49-F238E27FC236}">
              <a16:creationId xmlns:a16="http://schemas.microsoft.com/office/drawing/2014/main" id="{01923C41-3A66-F70A-4624-28B4FE131FBA}"/>
            </a:ext>
          </a:extLst>
        </p:cNvPr>
        <p:cNvGrpSpPr/>
        <p:nvPr/>
      </p:nvGrpSpPr>
      <p:grpSpPr>
        <a:xfrm>
          <a:off x="0" y="0"/>
          <a:ext cx="0" cy="0"/>
          <a:chOff x="0" y="0"/>
          <a:chExt cx="0" cy="0"/>
        </a:xfrm>
      </p:grpSpPr>
      <p:sp>
        <p:nvSpPr>
          <p:cNvPr id="299" name="Google Shape;299;p37">
            <a:extLst>
              <a:ext uri="{FF2B5EF4-FFF2-40B4-BE49-F238E27FC236}">
                <a16:creationId xmlns:a16="http://schemas.microsoft.com/office/drawing/2014/main" id="{8E692C53-B590-370C-070D-0AD0977AE30D}"/>
              </a:ext>
            </a:extLst>
          </p:cNvPr>
          <p:cNvSpPr txBox="1">
            <a:spLocks noGrp="1"/>
          </p:cNvSpPr>
          <p:nvPr>
            <p:ph type="title"/>
          </p:nvPr>
        </p:nvSpPr>
        <p:spPr>
          <a:xfrm>
            <a:off x="1145754" y="1268000"/>
            <a:ext cx="4932942" cy="8418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fa-IR" sz="8000" dirty="0">
                <a:latin typeface="Ray ExtraBlack" panose="02000504000000020004" pitchFamily="2" charset="-78"/>
                <a:ea typeface="Yekan Bakh Fat" panose="01000504000000020004" pitchFamily="2" charset="-78"/>
                <a:cs typeface="Ray ExtraBlack" panose="02000504000000020004" pitchFamily="2" charset="-78"/>
              </a:rPr>
              <a:t>اهداف طرح</a:t>
            </a:r>
            <a:endParaRPr sz="8000" dirty="0">
              <a:latin typeface="Ray ExtraBlack" panose="02000504000000020004" pitchFamily="2" charset="-78"/>
              <a:ea typeface="Yekan Bakh Fat" panose="01000504000000020004" pitchFamily="2" charset="-78"/>
              <a:cs typeface="Ray ExtraBlack" panose="02000504000000020004" pitchFamily="2" charset="-78"/>
            </a:endParaRPr>
          </a:p>
        </p:txBody>
      </p:sp>
      <p:sp>
        <p:nvSpPr>
          <p:cNvPr id="300" name="Google Shape;300;p37">
            <a:extLst>
              <a:ext uri="{FF2B5EF4-FFF2-40B4-BE49-F238E27FC236}">
                <a16:creationId xmlns:a16="http://schemas.microsoft.com/office/drawing/2014/main" id="{A47B91CC-CFCB-1C42-1E22-603C8340C41E}"/>
              </a:ext>
            </a:extLst>
          </p:cNvPr>
          <p:cNvSpPr txBox="1">
            <a:spLocks noGrp="1"/>
          </p:cNvSpPr>
          <p:nvPr>
            <p:ph type="subTitle" idx="1"/>
          </p:nvPr>
        </p:nvSpPr>
        <p:spPr>
          <a:xfrm>
            <a:off x="-127603" y="3020991"/>
            <a:ext cx="3802719" cy="713400"/>
          </a:xfrm>
          <a:prstGeom prst="rect">
            <a:avLst/>
          </a:prstGeom>
        </p:spPr>
        <p:txBody>
          <a:bodyPr spcFirstLastPara="1" wrap="square" lIns="91425" tIns="91425" rIns="91425" bIns="91425" anchor="t" anchorCtr="0">
            <a:noAutofit/>
          </a:bodyPr>
          <a:lstStyle/>
          <a:p>
            <a:pPr marL="0" lvl="0" indent="0" algn="r"/>
            <a:r>
              <a:rPr lang="fa-IR" dirty="0">
                <a:latin typeface="Vazir" panose="020B0603030804020204" pitchFamily="34" charset="-78"/>
                <a:cs typeface="Vazir" panose="020B0603030804020204" pitchFamily="34" charset="-78"/>
              </a:rPr>
              <a:t>اهداف اصلی و فرعی</a:t>
            </a:r>
            <a:endParaRPr dirty="0">
              <a:latin typeface="Vazir" panose="020B0603030804020204" pitchFamily="34" charset="-78"/>
              <a:cs typeface="Vazir" panose="020B0603030804020204" pitchFamily="34" charset="-78"/>
            </a:endParaRPr>
          </a:p>
        </p:txBody>
      </p:sp>
      <p:sp>
        <p:nvSpPr>
          <p:cNvPr id="301" name="Google Shape;301;p37">
            <a:extLst>
              <a:ext uri="{FF2B5EF4-FFF2-40B4-BE49-F238E27FC236}">
                <a16:creationId xmlns:a16="http://schemas.microsoft.com/office/drawing/2014/main" id="{35BDC51B-30AB-ADA9-B4F4-53B8AE944D5D}"/>
              </a:ext>
            </a:extLst>
          </p:cNvPr>
          <p:cNvSpPr txBox="1">
            <a:spLocks noGrp="1"/>
          </p:cNvSpPr>
          <p:nvPr>
            <p:ph type="title" idx="2"/>
          </p:nvPr>
        </p:nvSpPr>
        <p:spPr>
          <a:xfrm>
            <a:off x="2451149" y="567310"/>
            <a:ext cx="3627547" cy="8418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fa-IR" sz="3000" b="0" dirty="0">
                <a:latin typeface="Yekan Bakh" panose="00000500000000000000" pitchFamily="2" charset="-78"/>
                <a:cs typeface="Yekan Bakh" panose="00000500000000000000" pitchFamily="2" charset="-78"/>
              </a:rPr>
              <a:t>فصل دوم</a:t>
            </a:r>
            <a:endParaRPr sz="3000" b="0" dirty="0">
              <a:latin typeface="Yekan Bakh" panose="00000500000000000000" pitchFamily="2" charset="-78"/>
              <a:cs typeface="Yekan Bakh" panose="00000500000000000000" pitchFamily="2" charset="-78"/>
            </a:endParaRPr>
          </a:p>
        </p:txBody>
      </p:sp>
      <p:grpSp>
        <p:nvGrpSpPr>
          <p:cNvPr id="302" name="Google Shape;302;p37">
            <a:extLst>
              <a:ext uri="{FF2B5EF4-FFF2-40B4-BE49-F238E27FC236}">
                <a16:creationId xmlns:a16="http://schemas.microsoft.com/office/drawing/2014/main" id="{CB5B933C-5EB7-B3F0-31D0-28E14F207B31}"/>
              </a:ext>
            </a:extLst>
          </p:cNvPr>
          <p:cNvGrpSpPr/>
          <p:nvPr/>
        </p:nvGrpSpPr>
        <p:grpSpPr>
          <a:xfrm>
            <a:off x="6234375" y="1268000"/>
            <a:ext cx="2678900" cy="6297300"/>
            <a:chOff x="6234375" y="1268000"/>
            <a:chExt cx="2678900" cy="6297300"/>
          </a:xfrm>
        </p:grpSpPr>
        <p:sp>
          <p:nvSpPr>
            <p:cNvPr id="303" name="Google Shape;303;p37">
              <a:extLst>
                <a:ext uri="{FF2B5EF4-FFF2-40B4-BE49-F238E27FC236}">
                  <a16:creationId xmlns:a16="http://schemas.microsoft.com/office/drawing/2014/main" id="{32DB6AE9-3563-EF0D-9E3A-892F7E74E4EC}"/>
                </a:ext>
              </a:extLst>
            </p:cNvPr>
            <p:cNvSpPr/>
            <p:nvPr/>
          </p:nvSpPr>
          <p:spPr>
            <a:xfrm>
              <a:off x="7286675" y="1268000"/>
              <a:ext cx="1626600" cy="6297300"/>
            </a:xfrm>
            <a:prstGeom prst="roundRect">
              <a:avLst>
                <a:gd name="adj" fmla="val 50000"/>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304" name="Google Shape;304;p37">
              <a:extLst>
                <a:ext uri="{FF2B5EF4-FFF2-40B4-BE49-F238E27FC236}">
                  <a16:creationId xmlns:a16="http://schemas.microsoft.com/office/drawing/2014/main" id="{DE626B65-139D-BF84-007A-F342EF4F2141}"/>
                </a:ext>
              </a:extLst>
            </p:cNvPr>
            <p:cNvSpPr/>
            <p:nvPr/>
          </p:nvSpPr>
          <p:spPr>
            <a:xfrm>
              <a:off x="6234375" y="2822294"/>
              <a:ext cx="1483500" cy="4365000"/>
            </a:xfrm>
            <a:prstGeom prst="roundRect">
              <a:avLst>
                <a:gd name="adj" fmla="val 50000"/>
              </a:avLst>
            </a:prstGeom>
            <a:solidFill>
              <a:srgbClr val="F6F6F6">
                <a:alpha val="2063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sp>
          <p:nvSpPr>
            <p:cNvPr id="305" name="Google Shape;305;p37">
              <a:extLst>
                <a:ext uri="{FF2B5EF4-FFF2-40B4-BE49-F238E27FC236}">
                  <a16:creationId xmlns:a16="http://schemas.microsoft.com/office/drawing/2014/main" id="{CBE3EB61-F314-1E2D-635E-365F8BE0623F}"/>
                </a:ext>
              </a:extLst>
            </p:cNvPr>
            <p:cNvSpPr/>
            <p:nvPr/>
          </p:nvSpPr>
          <p:spPr>
            <a:xfrm>
              <a:off x="6766725" y="2109800"/>
              <a:ext cx="418800" cy="418800"/>
            </a:xfrm>
            <a:prstGeom prst="ellipse">
              <a:avLst/>
            </a:prstGeom>
            <a:solidFill>
              <a:srgbClr val="F2557A">
                <a:alpha val="7625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lbert Sans"/>
                <a:ea typeface="Albert Sans"/>
                <a:cs typeface="Albert Sans"/>
                <a:sym typeface="Albert Sans"/>
              </a:endParaRPr>
            </a:p>
          </p:txBody>
        </p:sp>
      </p:grpSp>
    </p:spTree>
    <p:extLst>
      <p:ext uri="{BB962C8B-B14F-4D97-AF65-F5344CB8AC3E}">
        <p14:creationId xmlns:p14="http://schemas.microsoft.com/office/powerpoint/2010/main" val="4076694325"/>
      </p:ext>
    </p:extLst>
  </p:cSld>
  <p:clrMapOvr>
    <a:masterClrMapping/>
  </p:clrMapOvr>
</p:sld>
</file>

<file path=ppt/theme/theme1.xml><?xml version="1.0" encoding="utf-8"?>
<a:theme xmlns:a="http://schemas.openxmlformats.org/drawingml/2006/main" name="Cellular Respiration and its Impact on Health Research Thesis Defense by Slidesgo">
  <a:themeElements>
    <a:clrScheme name="Custom 3">
      <a:dk1>
        <a:srgbClr val="0B3550"/>
      </a:dk1>
      <a:lt1>
        <a:srgbClr val="F6F6F6"/>
      </a:lt1>
      <a:dk2>
        <a:srgbClr val="0584A4"/>
      </a:dk2>
      <a:lt2>
        <a:srgbClr val="74CEC4"/>
      </a:lt2>
      <a:accent1>
        <a:srgbClr val="104D74"/>
      </a:accent1>
      <a:accent2>
        <a:srgbClr val="FFFFFF"/>
      </a:accent2>
      <a:accent3>
        <a:srgbClr val="FFFFFF"/>
      </a:accent3>
      <a:accent4>
        <a:srgbClr val="FFFFFF"/>
      </a:accent4>
      <a:accent5>
        <a:srgbClr val="FFFFFF"/>
      </a:accent5>
      <a:accent6>
        <a:srgbClr val="FFFFFF"/>
      </a:accent6>
      <a:hlink>
        <a:srgbClr val="012C4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1163</TotalTime>
  <Words>5853</Words>
  <Application>Microsoft Office PowerPoint</Application>
  <PresentationFormat>On-screen Show (16:9)</PresentationFormat>
  <Paragraphs>1034</Paragraphs>
  <Slides>68</Slides>
  <Notes>68</Notes>
  <HiddenSlides>0</HiddenSlides>
  <MMClips>0</MMClips>
  <ScaleCrop>false</ScaleCrop>
  <HeadingPairs>
    <vt:vector size="6" baseType="variant">
      <vt:variant>
        <vt:lpstr>Fonts Used</vt:lpstr>
      </vt:variant>
      <vt:variant>
        <vt:i4>19</vt:i4>
      </vt:variant>
      <vt:variant>
        <vt:lpstr>Theme</vt:lpstr>
      </vt:variant>
      <vt:variant>
        <vt:i4>1</vt:i4>
      </vt:variant>
      <vt:variant>
        <vt:lpstr>Slide Titles</vt:lpstr>
      </vt:variant>
      <vt:variant>
        <vt:i4>68</vt:i4>
      </vt:variant>
    </vt:vector>
  </HeadingPairs>
  <TitlesOfParts>
    <vt:vector size="88" baseType="lpstr">
      <vt:lpstr>B Titr</vt:lpstr>
      <vt:lpstr>Pinar</vt:lpstr>
      <vt:lpstr>B Nazanin</vt:lpstr>
      <vt:lpstr>Arial</vt:lpstr>
      <vt:lpstr>Vazir</vt:lpstr>
      <vt:lpstr>Yekan Bakh</vt:lpstr>
      <vt:lpstr>Ray ExtraBlack</vt:lpstr>
      <vt:lpstr>Nunito Light</vt:lpstr>
      <vt:lpstr>IRANSans</vt:lpstr>
      <vt:lpstr>Albert Sans Medium</vt:lpstr>
      <vt:lpstr>DM Sans</vt:lpstr>
      <vt:lpstr>Pinar-DS4-FD Medium</vt:lpstr>
      <vt:lpstr>Courier New</vt:lpstr>
      <vt:lpstr>Albert Sans</vt:lpstr>
      <vt:lpstr>Times New Roman</vt:lpstr>
      <vt:lpstr>Albert Sans Light</vt:lpstr>
      <vt:lpstr>B Yekan</vt:lpstr>
      <vt:lpstr>Poppins</vt:lpstr>
      <vt:lpstr>Wingdings</vt:lpstr>
      <vt:lpstr>Cellular Respiration and its Impact on Health Research Thesis Defense by Slidesgo</vt:lpstr>
      <vt:lpstr>بررسی ارتباط بین کیفیت خواب با ویژگی های دموگرافیک همراه در بالغین ساکن در روستاهای اطراف ارتفاعات رشته کوه بزقوش شهرستان میانه استان آذربایجان شرقی</vt:lpstr>
      <vt:lpstr>PowerPoint Presentation</vt:lpstr>
      <vt:lpstr>فهرست مطالب</vt:lpstr>
      <vt:lpstr>مقدمه</vt:lpstr>
      <vt:lpstr>مقدمه</vt:lpstr>
      <vt:lpstr>ضرورت طرح</vt:lpstr>
      <vt:lpstr>وجه تمایز این طرح از سایز پژوهش های انجام شده</vt:lpstr>
      <vt:lpstr>کاربرد نتایج طرح</vt:lpstr>
      <vt:lpstr>اهداف طرح</vt:lpstr>
      <vt:lpstr>هدف اصلی</vt:lpstr>
      <vt:lpstr>اهداف فرعی طرح</vt:lpstr>
      <vt:lpstr>1. یافته های این مطالعه می تواند در توسعه راهبردها و مداخلات عملی به کار گرفته شود.       2. رسیدگی به مسائل مربوط به سلامت خواب در استان آذربایجان شرقی، با هدف نهایی بهبود سلامت کلی و رفاه برای جمعیت بزرگسال.</vt:lpstr>
      <vt:lpstr>سوالات پژوهش</vt:lpstr>
      <vt:lpstr>روش پژوهش</vt:lpstr>
      <vt:lpstr>مشخصات پژوهش</vt:lpstr>
      <vt:lpstr>نمونه گیری برای انجام پژوهش</vt:lpstr>
      <vt:lpstr>محیط پژوهش</vt:lpstr>
      <vt:lpstr>معیار های ورود و خروج</vt:lpstr>
      <vt:lpstr>معیار های ورود و خروج</vt:lpstr>
      <vt:lpstr>PowerPoint Presentation</vt:lpstr>
      <vt:lpstr>روستاهای مورد پژوهش</vt:lpstr>
      <vt:lpstr>پرسشنامه های مورد استفاده</vt:lpstr>
      <vt:lpstr>روش گردآوری داده ها</vt:lpstr>
      <vt:lpstr>تجزیه و تحلیل داده ها</vt:lpstr>
      <vt:lpstr>یافته های پژوهش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بحث و نتیجه گیری</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Salar Talebi</cp:lastModifiedBy>
  <cp:revision>130</cp:revision>
  <dcterms:modified xsi:type="dcterms:W3CDTF">2025-12-22T11:59:55Z</dcterms:modified>
</cp:coreProperties>
</file>